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1"/>
  </p:notesMasterIdLst>
  <p:sldIdLst>
    <p:sldId id="257" r:id="rId2"/>
    <p:sldId id="263" r:id="rId3"/>
    <p:sldId id="264" r:id="rId4"/>
    <p:sldId id="269" r:id="rId5"/>
    <p:sldId id="270" r:id="rId6"/>
    <p:sldId id="268" r:id="rId7"/>
    <p:sldId id="271" r:id="rId8"/>
    <p:sldId id="276" r:id="rId9"/>
    <p:sldId id="272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AF6D1-9252-455C-875A-CD661690F9EC}" v="1" dt="2021-11-16T18:07:48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22"/>
    <p:restoredTop sz="96327"/>
  </p:normalViewPr>
  <p:slideViewPr>
    <p:cSldViewPr snapToGrid="0" snapToObjects="1">
      <p:cViewPr varScale="1">
        <p:scale>
          <a:sx n="117" d="100"/>
          <a:sy n="117" d="100"/>
        </p:scale>
        <p:origin x="45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ashes Ghazaryan" userId="S::artashes.ghazaryan@webbfontaine.com::2c6f8273-4798-4eee-9373-e831721e0889" providerId="AD" clId="Web-{9BFAF6D1-9252-455C-875A-CD661690F9EC}"/>
    <pc:docChg chg="modSld">
      <pc:chgData name="Artashes Ghazaryan" userId="S::artashes.ghazaryan@webbfontaine.com::2c6f8273-4798-4eee-9373-e831721e0889" providerId="AD" clId="Web-{9BFAF6D1-9252-455C-875A-CD661690F9EC}" dt="2021-11-16T18:07:48.689" v="0"/>
      <pc:docMkLst>
        <pc:docMk/>
      </pc:docMkLst>
      <pc:sldChg chg="addSp">
        <pc:chgData name="Artashes Ghazaryan" userId="S::artashes.ghazaryan@webbfontaine.com::2c6f8273-4798-4eee-9373-e831721e0889" providerId="AD" clId="Web-{9BFAF6D1-9252-455C-875A-CD661690F9EC}" dt="2021-11-16T18:07:48.689" v="0"/>
        <pc:sldMkLst>
          <pc:docMk/>
          <pc:sldMk cId="3984253181" sldId="258"/>
        </pc:sldMkLst>
        <pc:spChg chg="add">
          <ac:chgData name="Artashes Ghazaryan" userId="S::artashes.ghazaryan@webbfontaine.com::2c6f8273-4798-4eee-9373-e831721e0889" providerId="AD" clId="Web-{9BFAF6D1-9252-455C-875A-CD661690F9EC}" dt="2021-11-16T18:07:48.689" v="0"/>
          <ac:spMkLst>
            <pc:docMk/>
            <pc:sldMk cId="3984253181" sldId="258"/>
            <ac:spMk id="4" creationId="{DEBD546D-108D-4EE6-BF87-8106AE5F3F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D0F1-CC98-414F-978F-9A0593583125}" type="datetimeFigureOut">
              <a:rPr lang="en-CH" smtClean="0"/>
              <a:t>8/24/22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14EE-6B75-D14A-9B59-1304D512160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6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98691F-92B6-4047-BD33-725635B77C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45000"/>
          </a:blip>
          <a:stretch>
            <a:fillRect/>
          </a:stretch>
        </p:blipFill>
        <p:spPr>
          <a:xfrm>
            <a:off x="-4961374" y="0"/>
            <a:ext cx="18465258" cy="128553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2F3E8B1C-86EF-43CF-8304-249481088644}" type="datetimeFigureOut">
              <a:rPr lang="en-US" smtClean="0"/>
              <a:pPr/>
              <a:t>8/24/22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54C043-8E01-4441-B2F1-1EBFA5F9EA4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30866" y="6376599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cap="none" spc="30" baseline="0">
          <a:solidFill>
            <a:srgbClr val="242F6B"/>
          </a:solidFill>
          <a:latin typeface="Nunito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.dog/woof.json" TargetMode="External"/><Relationship Id="rId2" Type="http://schemas.openxmlformats.org/officeDocument/2006/relationships/hyperlink" Target="https://randomuser.me/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niversities.hipolabs.com/search?country=United+Kingd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29E6-C6AD-2547-A497-59C2D11EF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r="4130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61F395-8B2F-204C-85A3-6810E67568D6}"/>
              </a:ext>
            </a:extLst>
          </p:cNvPr>
          <p:cNvSpPr txBox="1">
            <a:spLocks/>
          </p:cNvSpPr>
          <p:nvPr/>
        </p:nvSpPr>
        <p:spPr>
          <a:xfrm>
            <a:off x="647699" y="871758"/>
            <a:ext cx="4103205" cy="3871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rgbClr val="242F6B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Frontend-Backend connection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9F25D69-5269-7749-8753-43B63E367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699" y="355370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507D9F-0AFC-7E8B-9BFC-431C04B1382D}"/>
              </a:ext>
            </a:extLst>
          </p:cNvPr>
          <p:cNvSpPr txBox="1"/>
          <p:nvPr/>
        </p:nvSpPr>
        <p:spPr>
          <a:xfrm>
            <a:off x="457199" y="347870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sz="3200" dirty="0"/>
              <a:t>Date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ABE44-50A1-B424-19F3-5D4072F44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932645"/>
            <a:ext cx="7772400" cy="707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04D5FF-AFB7-9972-E054-6EF84C677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14021"/>
            <a:ext cx="7772400" cy="1955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2B403F-2795-1FCB-DC4C-1EBA36942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4742930"/>
            <a:ext cx="7772400" cy="136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0B0C01-5CC0-FA08-AC83-2CCE5AB90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2" y="596155"/>
            <a:ext cx="7772400" cy="44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6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" y="197509"/>
            <a:ext cx="10691265" cy="607561"/>
          </a:xfrm>
        </p:spPr>
        <p:txBody>
          <a:bodyPr>
            <a:normAutofit fontScale="90000"/>
          </a:bodyPr>
          <a:lstStyle/>
          <a:p>
            <a:r>
              <a:rPr lang="en-US" dirty="0"/>
              <a:t>JSON</a:t>
            </a:r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01EC8-3149-86AA-E938-453E0F7C35F9}"/>
              </a:ext>
            </a:extLst>
          </p:cNvPr>
          <p:cNvSpPr txBox="1"/>
          <p:nvPr/>
        </p:nvSpPr>
        <p:spPr>
          <a:xfrm>
            <a:off x="155437" y="929165"/>
            <a:ext cx="11463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" pitchFamily="2" charset="0"/>
              </a:rPr>
              <a:t>JSON</a:t>
            </a: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 (JavaScript Object Notation) is a lightweight data-interchange format. It is easy for humans to read and write.</a:t>
            </a:r>
            <a:endParaRPr lang="en-AM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CE88C-3E0C-F572-8210-3C228F167A53}"/>
              </a:ext>
            </a:extLst>
          </p:cNvPr>
          <p:cNvSpPr txBox="1"/>
          <p:nvPr/>
        </p:nvSpPr>
        <p:spPr>
          <a:xfrm>
            <a:off x="0" y="1422592"/>
            <a:ext cx="92334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'{"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name":"John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", "age":30, 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car":null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}'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/>
            </a:br>
            <a:endParaRPr lang="en-AM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CEC1D4-FCC9-58F9-1819-E8B05FC0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2" y="2065274"/>
            <a:ext cx="7772400" cy="17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75F39FA-076D-EE45-C6BD-0FB5C6F0E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274707"/>
            <a:ext cx="108331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0B844E-64D5-851B-A626-C88CE4500D7A}"/>
              </a:ext>
            </a:extLst>
          </p:cNvPr>
          <p:cNvSpPr txBox="1"/>
          <p:nvPr/>
        </p:nvSpPr>
        <p:spPr>
          <a:xfrm>
            <a:off x="372717" y="5215295"/>
            <a:ext cx="112262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M" b="1" dirty="0"/>
              <a:t>Hypertext Transfer Protocol Secure </a:t>
            </a:r>
            <a:r>
              <a:rPr lang="en-AM" dirty="0"/>
              <a:t>(</a:t>
            </a:r>
            <a:r>
              <a:rPr lang="en-AM" b="1" dirty="0"/>
              <a:t>HTTPS</a:t>
            </a:r>
            <a:r>
              <a:rPr lang="en-AM" dirty="0"/>
              <a:t>) is an extension of the Hypertext Transfer Protocol (HTTP). </a:t>
            </a:r>
          </a:p>
          <a:p>
            <a:r>
              <a:rPr lang="en-AM" dirty="0"/>
              <a:t>It is used for secure communication over a computer network.</a:t>
            </a:r>
          </a:p>
        </p:txBody>
      </p:sp>
    </p:spTree>
    <p:extLst>
      <p:ext uri="{BB962C8B-B14F-4D97-AF65-F5344CB8AC3E}">
        <p14:creationId xmlns:p14="http://schemas.microsoft.com/office/powerpoint/2010/main" val="355341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19" y="154508"/>
            <a:ext cx="10691265" cy="1371030"/>
          </a:xfrm>
        </p:spPr>
        <p:txBody>
          <a:bodyPr>
            <a:normAutofit/>
          </a:bodyPr>
          <a:lstStyle/>
          <a:p>
            <a:r>
              <a:rPr lang="en-US" dirty="0"/>
              <a:t>HTTPS Methods</a:t>
            </a:r>
            <a:endParaRPr lang="en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43791F-C30B-AC2C-D058-977D494C0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87" y="949967"/>
            <a:ext cx="10262704" cy="412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53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19" y="154508"/>
            <a:ext cx="10691265" cy="1371030"/>
          </a:xfrm>
        </p:spPr>
        <p:txBody>
          <a:bodyPr>
            <a:normAutofit/>
          </a:bodyPr>
          <a:lstStyle/>
          <a:p>
            <a:r>
              <a:rPr lang="en-US" dirty="0"/>
              <a:t>Fetch API</a:t>
            </a:r>
            <a:endParaRPr lang="en-C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CC8E73-212B-56C0-09E3-DDF83404D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" y="945209"/>
            <a:ext cx="7772400" cy="932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2959B1-EB19-CDD6-6D56-0BA653C51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568" y="2058605"/>
            <a:ext cx="552450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F5B1F7-62FC-1C48-37B1-6F4008AFD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75" y="2135138"/>
            <a:ext cx="4089446" cy="44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2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47204A-E5CB-14A5-D26F-6B3FA7EF5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" y="105630"/>
            <a:ext cx="7772400" cy="3555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1AF926-5449-5A7F-F67D-33E966C1D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65" y="4352070"/>
            <a:ext cx="4711700" cy="240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C54ACB-EE3F-B6CE-1E8E-17F1DD4193D5}"/>
              </a:ext>
            </a:extLst>
          </p:cNvPr>
          <p:cNvSpPr txBox="1"/>
          <p:nvPr/>
        </p:nvSpPr>
        <p:spPr>
          <a:xfrm>
            <a:off x="521632" y="3821783"/>
            <a:ext cx="236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dirty="0"/>
              <a:t>Send Data using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5206D1-3428-4EBE-F161-4DE74FB22346}"/>
              </a:ext>
            </a:extLst>
          </p:cNvPr>
          <p:cNvSpPr txBox="1"/>
          <p:nvPr/>
        </p:nvSpPr>
        <p:spPr>
          <a:xfrm>
            <a:off x="5486401" y="378575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dirty="0"/>
              <a:t>Query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CF4061-6516-8B7E-CDF2-23E31092A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1" y="4352070"/>
            <a:ext cx="6540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0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92AB38-FF11-1052-D9D0-727E4B7FBB4F}"/>
              </a:ext>
            </a:extLst>
          </p:cNvPr>
          <p:cNvSpPr txBox="1"/>
          <p:nvPr/>
        </p:nvSpPr>
        <p:spPr>
          <a:xfrm>
            <a:off x="382655" y="1147177"/>
            <a:ext cx="11355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M" dirty="0">
                <a:hlinkClick r:id="rId2"/>
              </a:rPr>
              <a:t>https://randomuser.me/api</a:t>
            </a:r>
            <a:r>
              <a:rPr lang="en-AM" dirty="0"/>
              <a:t>.             						          Get Random 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DF41D-7F62-A96F-4B3C-FDD76C8C6AA5}"/>
              </a:ext>
            </a:extLst>
          </p:cNvPr>
          <p:cNvSpPr txBox="1"/>
          <p:nvPr/>
        </p:nvSpPr>
        <p:spPr>
          <a:xfrm>
            <a:off x="382656" y="228600"/>
            <a:ext cx="265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sz="3600" dirty="0"/>
              <a:t>Public API-s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03FAE0-8E56-E3FD-8FDF-CABEA4B7D846}"/>
              </a:ext>
            </a:extLst>
          </p:cNvPr>
          <p:cNvSpPr txBox="1"/>
          <p:nvPr/>
        </p:nvSpPr>
        <p:spPr>
          <a:xfrm>
            <a:off x="382654" y="1788755"/>
            <a:ext cx="111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https://random.dog/woof.json</a:t>
            </a:r>
            <a:r>
              <a:rPr lang="en-US" dirty="0"/>
              <a:t> 					     Random Dog Image Generator</a:t>
            </a:r>
            <a:endParaRPr lang="en-AM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48297-B813-6634-A568-4AE56C72374C}"/>
              </a:ext>
            </a:extLst>
          </p:cNvPr>
          <p:cNvSpPr txBox="1"/>
          <p:nvPr/>
        </p:nvSpPr>
        <p:spPr>
          <a:xfrm>
            <a:off x="382654" y="2430333"/>
            <a:ext cx="108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http://universities.hipolabs.com/search?country=United+Kingdom</a:t>
            </a:r>
            <a:r>
              <a:rPr lang="en-US" dirty="0"/>
              <a:t>.               Get Universities based Country</a:t>
            </a:r>
            <a:endParaRPr lang="en-AM" dirty="0"/>
          </a:p>
        </p:txBody>
      </p:sp>
    </p:spTree>
    <p:extLst>
      <p:ext uri="{BB962C8B-B14F-4D97-AF65-F5344CB8AC3E}">
        <p14:creationId xmlns:p14="http://schemas.microsoft.com/office/powerpoint/2010/main" val="131740547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</TotalTime>
  <Words>140</Words>
  <Application>Microsoft Macintosh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Calisto MT</vt:lpstr>
      <vt:lpstr>Consolas</vt:lpstr>
      <vt:lpstr>Nunito Sans</vt:lpstr>
      <vt:lpstr>Times</vt:lpstr>
      <vt:lpstr>ChronicleVTI</vt:lpstr>
      <vt:lpstr>PowerPoint Presentation</vt:lpstr>
      <vt:lpstr>PowerPoint Presentation</vt:lpstr>
      <vt:lpstr>PowerPoint Presentation</vt:lpstr>
      <vt:lpstr>JSON</vt:lpstr>
      <vt:lpstr>PowerPoint Presentation</vt:lpstr>
      <vt:lpstr>HTTPS Methods</vt:lpstr>
      <vt:lpstr>Fetch API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great software engineer in just 6 months!</dc:title>
  <dc:creator>Celia Aivalioti</dc:creator>
  <cp:lastModifiedBy>Karapet Hovhannisyan</cp:lastModifiedBy>
  <cp:revision>21</cp:revision>
  <dcterms:created xsi:type="dcterms:W3CDTF">2021-04-13T14:23:04Z</dcterms:created>
  <dcterms:modified xsi:type="dcterms:W3CDTF">2022-08-23T21:18:52Z</dcterms:modified>
</cp:coreProperties>
</file>