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0"/>
  </p:notesMasterIdLst>
  <p:sldIdLst>
    <p:sldId id="257" r:id="rId2"/>
    <p:sldId id="263" r:id="rId3"/>
    <p:sldId id="264" r:id="rId4"/>
    <p:sldId id="269" r:id="rId5"/>
    <p:sldId id="270" r:id="rId6"/>
    <p:sldId id="268" r:id="rId7"/>
    <p:sldId id="271" r:id="rId8"/>
    <p:sldId id="266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F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AF6D1-9252-455C-875A-CD661690F9EC}" v="1" dt="2021-11-16T18:07:48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9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4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ashes Ghazaryan" userId="S::artashes.ghazaryan@webbfontaine.com::2c6f8273-4798-4eee-9373-e831721e0889" providerId="AD" clId="Web-{9BFAF6D1-9252-455C-875A-CD661690F9EC}"/>
    <pc:docChg chg="modSld">
      <pc:chgData name="Artashes Ghazaryan" userId="S::artashes.ghazaryan@webbfontaine.com::2c6f8273-4798-4eee-9373-e831721e0889" providerId="AD" clId="Web-{9BFAF6D1-9252-455C-875A-CD661690F9EC}" dt="2021-11-16T18:07:48.689" v="0"/>
      <pc:docMkLst>
        <pc:docMk/>
      </pc:docMkLst>
      <pc:sldChg chg="addSp">
        <pc:chgData name="Artashes Ghazaryan" userId="S::artashes.ghazaryan@webbfontaine.com::2c6f8273-4798-4eee-9373-e831721e0889" providerId="AD" clId="Web-{9BFAF6D1-9252-455C-875A-CD661690F9EC}" dt="2021-11-16T18:07:48.689" v="0"/>
        <pc:sldMkLst>
          <pc:docMk/>
          <pc:sldMk cId="3984253181" sldId="258"/>
        </pc:sldMkLst>
        <pc:spChg chg="add">
          <ac:chgData name="Artashes Ghazaryan" userId="S::artashes.ghazaryan@webbfontaine.com::2c6f8273-4798-4eee-9373-e831721e0889" providerId="AD" clId="Web-{9BFAF6D1-9252-455C-875A-CD661690F9EC}" dt="2021-11-16T18:07:48.689" v="0"/>
          <ac:spMkLst>
            <pc:docMk/>
            <pc:sldMk cId="3984253181" sldId="258"/>
            <ac:spMk id="4" creationId="{DEBD546D-108D-4EE6-BF87-8106AE5F3F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0D0F1-CC98-414F-978F-9A0593583125}" type="datetimeFigureOut">
              <a:rPr lang="en-CH" smtClean="0"/>
              <a:t>6/5/22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14EE-6B75-D14A-9B59-1304D512160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6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9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298691F-92B6-4047-BD33-725635B77C7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45000"/>
          </a:blip>
          <a:stretch>
            <a:fillRect/>
          </a:stretch>
        </p:blipFill>
        <p:spPr>
          <a:xfrm>
            <a:off x="-4961374" y="0"/>
            <a:ext cx="18465258" cy="1285538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5110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2F3E8B1C-86EF-43CF-8304-249481088644}" type="datetimeFigureOut">
              <a:rPr lang="en-US" smtClean="0"/>
              <a:pPr/>
              <a:t>6/5/22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4674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554C043-8E01-4441-B2F1-1EBFA5F9EA4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30866" y="6376599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cap="none" spc="30" baseline="0">
          <a:solidFill>
            <a:srgbClr val="242F6B"/>
          </a:solidFill>
          <a:latin typeface="Nunito Sans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42F6B"/>
          </a:solidFill>
          <a:latin typeface="Nunito Sans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29E6-C6AD-2547-A497-59C2D11EF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1" r="41303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61F395-8B2F-204C-85A3-6810E67568D6}"/>
              </a:ext>
            </a:extLst>
          </p:cNvPr>
          <p:cNvSpPr txBox="1">
            <a:spLocks/>
          </p:cNvSpPr>
          <p:nvPr/>
        </p:nvSpPr>
        <p:spPr>
          <a:xfrm>
            <a:off x="647699" y="871758"/>
            <a:ext cx="4103205" cy="38711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HTML Tags LIST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C415BCD-C706-D749-9F5F-CD22D2068A24}"/>
              </a:ext>
            </a:extLst>
          </p:cNvPr>
          <p:cNvSpPr txBox="1">
            <a:spLocks/>
          </p:cNvSpPr>
          <p:nvPr/>
        </p:nvSpPr>
        <p:spPr>
          <a:xfrm>
            <a:off x="695325" y="4785543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42F6B"/>
                </a:solidFill>
                <a:latin typeface="Nunito Sans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Basic Forms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F25D69-5269-7749-8753-43B63E367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699" y="355370"/>
            <a:ext cx="14605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9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D18DED-F5B7-07AC-14B8-5D6737FA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4" y="412594"/>
            <a:ext cx="8871674" cy="62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6" y="565257"/>
            <a:ext cx="10691265" cy="1371030"/>
          </a:xfrm>
        </p:spPr>
        <p:txBody>
          <a:bodyPr>
            <a:normAutofit fontScale="90000"/>
          </a:bodyPr>
          <a:lstStyle/>
          <a:p>
            <a:r>
              <a:rPr lang="en-US" dirty="0"/>
              <a:t>1. HTML Basic Tags</a:t>
            </a:r>
            <a:br>
              <a:rPr lang="en-US" dirty="0"/>
            </a:br>
            <a:br>
              <a:rPr lang="en-US" dirty="0"/>
            </a:br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21F14-ACC3-D97D-6115-DBE18E5FC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685"/>
            <a:ext cx="12192000" cy="46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6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" y="197509"/>
            <a:ext cx="10691265" cy="607561"/>
          </a:xfrm>
        </p:spPr>
        <p:txBody>
          <a:bodyPr>
            <a:normAutofit fontScale="90000"/>
          </a:bodyPr>
          <a:lstStyle/>
          <a:p>
            <a:r>
              <a:rPr lang="en-US" dirty="0"/>
              <a:t>2. Formatting tags</a:t>
            </a:r>
            <a:br>
              <a:rPr lang="en-US" dirty="0"/>
            </a:br>
            <a:br>
              <a:rPr lang="en-US" dirty="0"/>
            </a:br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26BB4-7BA1-5BD6-38F3-4CDD9EA818BB}"/>
              </a:ext>
            </a:extLst>
          </p:cNvPr>
          <p:cNvSpPr txBox="1"/>
          <p:nvPr/>
        </p:nvSpPr>
        <p:spPr>
          <a:xfrm>
            <a:off x="79513" y="805070"/>
            <a:ext cx="1022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list of formatting tags in HTML5. It gives us the ability to format the text without using CSS.</a:t>
            </a:r>
          </a:p>
          <a:p>
            <a:br>
              <a:rPr lang="en-US" dirty="0"/>
            </a:br>
            <a:endParaRPr lang="en-AM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14482-6084-7503-E165-12EB78AFA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266735"/>
            <a:ext cx="9873343" cy="497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737691-5E69-5F63-CFC3-3E9F254F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" y="252781"/>
            <a:ext cx="11428835" cy="59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9" y="154508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3. Form and input tags</a:t>
            </a:r>
            <a:br>
              <a:rPr lang="en-US" dirty="0"/>
            </a:br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EA9D5-C434-CC7E-CD86-05429321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023"/>
            <a:ext cx="12192000" cy="547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3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19" y="154508"/>
            <a:ext cx="10691265" cy="1371030"/>
          </a:xfrm>
        </p:spPr>
        <p:txBody>
          <a:bodyPr>
            <a:normAutofit/>
          </a:bodyPr>
          <a:lstStyle/>
          <a:p>
            <a:r>
              <a:rPr lang="en-US" dirty="0"/>
              <a:t>3. Form and input tags</a:t>
            </a:r>
            <a:br>
              <a:rPr lang="en-US" dirty="0"/>
            </a:br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95761-1485-13DB-1319-431A16755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9" y="970367"/>
            <a:ext cx="638810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58730-00F8-5E44-A8C3-56BC8AC48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19" y="4061910"/>
            <a:ext cx="59309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2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DC-C84D-824B-B113-058F652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" y="176148"/>
            <a:ext cx="10691265" cy="685515"/>
          </a:xfrm>
        </p:spPr>
        <p:txBody>
          <a:bodyPr>
            <a:normAutofit fontScale="90000"/>
          </a:bodyPr>
          <a:lstStyle/>
          <a:p>
            <a:r>
              <a:rPr lang="en-US" dirty="0"/>
              <a:t>4. Media tags</a:t>
            </a:r>
            <a:br>
              <a:rPr lang="en-US" dirty="0"/>
            </a:br>
            <a:br>
              <a:rPr lang="en-US" dirty="0"/>
            </a:br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563CD8-2B07-168F-378D-E68AED8DA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748"/>
            <a:ext cx="12192000" cy="22040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D8D6933-CD15-BB5F-30FA-8A68BA2EA119}"/>
              </a:ext>
            </a:extLst>
          </p:cNvPr>
          <p:cNvSpPr txBox="1">
            <a:spLocks/>
          </p:cNvSpPr>
          <p:nvPr/>
        </p:nvSpPr>
        <p:spPr>
          <a:xfrm>
            <a:off x="81994" y="176148"/>
            <a:ext cx="10691265" cy="6855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none" spc="30" baseline="0">
                <a:solidFill>
                  <a:srgbClr val="242F6B"/>
                </a:solidFill>
                <a:latin typeface="Nunito Sans" pitchFamily="2" charset="77"/>
                <a:ea typeface="+mj-ea"/>
                <a:cs typeface="+mj-cs"/>
              </a:defRPr>
            </a:lvl1pPr>
          </a:lstStyle>
          <a:p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78604-5BAE-173B-A112-8A42CF3B7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444"/>
            <a:ext cx="12192000" cy="2204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9580C-E625-F581-582E-C985B72D6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" y="3667540"/>
            <a:ext cx="55245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28173-5A11-241C-E56D-B651B35DA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4" y="5004352"/>
            <a:ext cx="7607300" cy="114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1AA30-4CA7-907E-84E6-C251C3589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9220" y="3527726"/>
            <a:ext cx="3252680" cy="23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263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2F3F0"/>
      </a:lt2>
      <a:accent1>
        <a:srgbClr val="7C4DC3"/>
      </a:accent1>
      <a:accent2>
        <a:srgbClr val="4344B4"/>
      </a:accent2>
      <a:accent3>
        <a:srgbClr val="4D80C3"/>
      </a:accent3>
      <a:accent4>
        <a:srgbClr val="3B9FB1"/>
      </a:accent4>
      <a:accent5>
        <a:srgbClr val="4BC0A1"/>
      </a:accent5>
      <a:accent6>
        <a:srgbClr val="3BB161"/>
      </a:accent6>
      <a:hlink>
        <a:srgbClr val="339B9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62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Nunito Sans</vt:lpstr>
      <vt:lpstr>ChronicleVTI</vt:lpstr>
      <vt:lpstr>PowerPoint Presentation</vt:lpstr>
      <vt:lpstr>PowerPoint Presentation</vt:lpstr>
      <vt:lpstr>1. HTML Basic Tags  </vt:lpstr>
      <vt:lpstr>2. Formatting tags  </vt:lpstr>
      <vt:lpstr>PowerPoint Presentation</vt:lpstr>
      <vt:lpstr>3. Form and input tags </vt:lpstr>
      <vt:lpstr>3. Form and input tags </vt:lpstr>
      <vt:lpstr>4. Media tags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great software engineer in just 6 months!</dc:title>
  <dc:creator>Celia Aivalioti</dc:creator>
  <cp:lastModifiedBy>Karapet Hovhannisyan</cp:lastModifiedBy>
  <cp:revision>17</cp:revision>
  <dcterms:created xsi:type="dcterms:W3CDTF">2021-04-13T14:23:04Z</dcterms:created>
  <dcterms:modified xsi:type="dcterms:W3CDTF">2022-06-05T19:01:47Z</dcterms:modified>
</cp:coreProperties>
</file>