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2"/>
  </p:notesMasterIdLst>
  <p:sldIdLst>
    <p:sldId id="257" r:id="rId2"/>
    <p:sldId id="264" r:id="rId3"/>
    <p:sldId id="271" r:id="rId4"/>
    <p:sldId id="272" r:id="rId5"/>
    <p:sldId id="273" r:id="rId6"/>
    <p:sldId id="275" r:id="rId7"/>
    <p:sldId id="269" r:id="rId8"/>
    <p:sldId id="270" r:id="rId9"/>
    <p:sldId id="268" r:id="rId10"/>
    <p:sldId id="274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AF6D1-9252-455C-875A-CD661690F9EC}" v="1" dt="2021-11-16T18:07:48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74"/>
    <p:restoredTop sz="96327"/>
  </p:normalViewPr>
  <p:slideViewPr>
    <p:cSldViewPr snapToGrid="0" snapToObjects="1">
      <p:cViewPr>
        <p:scale>
          <a:sx n="177" d="100"/>
          <a:sy n="177" d="100"/>
        </p:scale>
        <p:origin x="46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0D0F1-CC98-414F-978F-9A0593583125}" type="datetimeFigureOut">
              <a:rPr lang="en-CH" smtClean="0"/>
              <a:t>7/22/22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14EE-6B75-D14A-9B59-1304D512160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6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98691F-92B6-4047-BD33-725635B77C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45000"/>
          </a:blip>
          <a:stretch>
            <a:fillRect/>
          </a:stretch>
        </p:blipFill>
        <p:spPr>
          <a:xfrm>
            <a:off x="-4961374" y="0"/>
            <a:ext cx="18465258" cy="128553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2F3E8B1C-86EF-43CF-8304-249481088644}" type="datetimeFigureOut">
              <a:rPr lang="en-US" smtClean="0"/>
              <a:pPr/>
              <a:t>7/22/22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554C043-8E01-4441-B2F1-1EBFA5F9EA4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30866" y="6376599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cap="none" spc="30" baseline="0">
          <a:solidFill>
            <a:srgbClr val="242F6B"/>
          </a:solidFill>
          <a:latin typeface="Nunito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29E6-C6AD-2547-A497-59C2D11EF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1" r="4130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61F395-8B2F-204C-85A3-6810E67568D6}"/>
              </a:ext>
            </a:extLst>
          </p:cNvPr>
          <p:cNvSpPr txBox="1">
            <a:spLocks/>
          </p:cNvSpPr>
          <p:nvPr/>
        </p:nvSpPr>
        <p:spPr>
          <a:xfrm>
            <a:off x="647699" y="871758"/>
            <a:ext cx="4103205" cy="3871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rgbClr val="242F6B"/>
                </a:solidFill>
                <a:latin typeface="Nunito Sans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HTML Tags LIST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C415BCD-C706-D749-9F5F-CD22D2068A24}"/>
              </a:ext>
            </a:extLst>
          </p:cNvPr>
          <p:cNvSpPr txBox="1">
            <a:spLocks/>
          </p:cNvSpPr>
          <p:nvPr/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9F25D69-5269-7749-8753-43B63E367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699" y="355370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9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19" y="154508"/>
            <a:ext cx="10691265" cy="1371030"/>
          </a:xfrm>
        </p:spPr>
        <p:txBody>
          <a:bodyPr>
            <a:normAutofit/>
          </a:bodyPr>
          <a:lstStyle/>
          <a:p>
            <a:r>
              <a:rPr lang="en-US" dirty="0"/>
              <a:t>3. Col, </a:t>
            </a:r>
            <a:r>
              <a:rPr lang="en-US" dirty="0" err="1"/>
              <a:t>Colgroup</a:t>
            </a:r>
            <a:br>
              <a:rPr lang="en-US" dirty="0"/>
            </a:br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0834D-6289-6DF5-D6A8-524276714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0023"/>
            <a:ext cx="6096000" cy="553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FAF0C4-E39D-9F4B-7FB2-0855A8094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166" y="840023"/>
            <a:ext cx="1854200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C697BD-BA24-FF11-D0B8-AFEF1B3A7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615" y="2210819"/>
            <a:ext cx="7620000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FB9746-5BFE-2364-E0D2-9A79E2B24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807" y="2591819"/>
            <a:ext cx="7620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1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16" y="194196"/>
            <a:ext cx="10691265" cy="637378"/>
          </a:xfrm>
        </p:spPr>
        <p:txBody>
          <a:bodyPr>
            <a:normAutofit fontScale="90000"/>
          </a:bodyPr>
          <a:lstStyle/>
          <a:p>
            <a:r>
              <a:rPr lang="en-US" dirty="0"/>
              <a:t>List</a:t>
            </a:r>
            <a:br>
              <a:rPr lang="en-US" dirty="0"/>
            </a:br>
            <a:r>
              <a:rPr lang="en-US" sz="1300" b="0" dirty="0"/>
              <a:t>HTML lists allow web developers to group a set of related items in lists.</a:t>
            </a:r>
            <a:br>
              <a:rPr lang="en-US" b="0" dirty="0"/>
            </a:br>
            <a:br>
              <a:rPr lang="en-US" dirty="0"/>
            </a:br>
            <a:endParaRPr lang="en-C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AF08A-11AB-388C-1497-7869AE0F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8667"/>
            <a:ext cx="12192000" cy="31390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EE0E19-4446-2E41-E8F5-428B8C87B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6" y="1030068"/>
            <a:ext cx="2338813" cy="185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866D95-D964-2813-0FE5-FBD182A86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298" y="1030068"/>
            <a:ext cx="25527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6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16" y="194196"/>
            <a:ext cx="10691265" cy="637378"/>
          </a:xfrm>
        </p:spPr>
        <p:txBody>
          <a:bodyPr>
            <a:normAutofit fontScale="90000"/>
          </a:bodyPr>
          <a:lstStyle/>
          <a:p>
            <a:r>
              <a:rPr lang="en-US" dirty="0"/>
              <a:t>List</a:t>
            </a:r>
            <a:br>
              <a:rPr lang="en-US" b="0" dirty="0"/>
            </a:br>
            <a:br>
              <a:rPr lang="en-US" dirty="0"/>
            </a:br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9D7C65-F565-FCD9-199D-F75311413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36" y="831574"/>
            <a:ext cx="3848100" cy="143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8040F1-310A-180C-01C8-0AB14B3EC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01" y="1069837"/>
            <a:ext cx="2540000" cy="97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E9BD8E-E9E9-994E-A90D-77183C8A9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06" y="2286000"/>
            <a:ext cx="2654300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3AA819-DB57-1184-B54A-E6EBEDA8A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401" y="2286000"/>
            <a:ext cx="2654300" cy="114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049F16-48C6-C439-49B2-BC13F8B13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412" y="5060453"/>
            <a:ext cx="5190074" cy="1690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B330B8-F263-17CA-A214-462D878F8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016" y="3669527"/>
            <a:ext cx="4267200" cy="1181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481F38-287E-0C91-7399-69AD82E87F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2775" y="3771127"/>
            <a:ext cx="1257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6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16" y="194196"/>
            <a:ext cx="10691265" cy="637378"/>
          </a:xfrm>
        </p:spPr>
        <p:txBody>
          <a:bodyPr>
            <a:normAutofit fontScale="90000"/>
          </a:bodyPr>
          <a:lstStyle/>
          <a:p>
            <a:r>
              <a:rPr lang="en-US" dirty="0"/>
              <a:t>List</a:t>
            </a:r>
            <a:br>
              <a:rPr lang="en-US" b="0" dirty="0"/>
            </a:br>
            <a:br>
              <a:rPr lang="en-US" dirty="0"/>
            </a:br>
            <a:endParaRPr lang="en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F642E-0366-13FE-AE35-E05F9A78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99" y="1060607"/>
            <a:ext cx="217170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BBE84E-6DCF-95AA-D372-56AC749F6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6" y="2508840"/>
            <a:ext cx="87503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0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16" y="194196"/>
            <a:ext cx="10691265" cy="637378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Description Lists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CE2997-34C5-E491-353F-DA21E7AAE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0" y="1846520"/>
            <a:ext cx="3479800" cy="153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E1EC9C-0A4E-8728-85A9-B69EABDDE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6" y="831574"/>
            <a:ext cx="11883968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2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4FDA44-6178-942F-8484-AC672D2C3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26" y="134235"/>
            <a:ext cx="8316432" cy="623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8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" y="197509"/>
            <a:ext cx="10691265" cy="607561"/>
          </a:xfrm>
        </p:spPr>
        <p:txBody>
          <a:bodyPr>
            <a:normAutofit fontScale="90000"/>
          </a:bodyPr>
          <a:lstStyle/>
          <a:p>
            <a:r>
              <a:rPr lang="en-US" dirty="0"/>
              <a:t>2. Table tags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A13BB-03D9-B561-0E0F-0062140B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574"/>
            <a:ext cx="12192000" cy="499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4BF1E0-5999-04A9-D4B2-32C18DFA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57" y="347478"/>
            <a:ext cx="4584700" cy="3568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22C656-A79B-56D9-DFC8-F179C5F08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657" y="266995"/>
            <a:ext cx="1117600" cy="96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901AB-3E36-343B-AE0C-5EBF7B62C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719" y="347478"/>
            <a:ext cx="2070100" cy="27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D05F83-D8C4-36AE-49B1-0538EF55F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9590" y="266995"/>
            <a:ext cx="1231900" cy="1054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D8B230-606F-8127-289E-4E3FF06E9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74" y="4572740"/>
            <a:ext cx="9474200" cy="520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40B674-73FD-D3BB-72B9-C30463A3BF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6099" y="1546891"/>
            <a:ext cx="5978344" cy="30258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B99E59-2A5F-B520-6AB1-7FC3E864F8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74" y="5093440"/>
            <a:ext cx="11696700" cy="584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EA3907-0525-58CD-4392-834BFCCF59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74" y="5614140"/>
            <a:ext cx="8115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1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19" y="154508"/>
            <a:ext cx="10691265" cy="1371030"/>
          </a:xfrm>
        </p:spPr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b="0" dirty="0"/>
              <a:t>HTML Table </a:t>
            </a:r>
            <a:r>
              <a:rPr lang="en-US" b="0" dirty="0" err="1"/>
              <a:t>Colspan</a:t>
            </a:r>
            <a:r>
              <a:rPr lang="en-US" b="0" dirty="0"/>
              <a:t> &amp; </a:t>
            </a:r>
            <a:r>
              <a:rPr lang="en-US" b="0" dirty="0" err="1"/>
              <a:t>Rowspan</a:t>
            </a:r>
            <a:br>
              <a:rPr lang="en-US" b="0" dirty="0"/>
            </a:br>
            <a:br>
              <a:rPr lang="en-US" dirty="0"/>
            </a:br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B9DB0-8CDA-BF00-A046-9CB8F2ED3F4F}"/>
              </a:ext>
            </a:extLst>
          </p:cNvPr>
          <p:cNvSpPr txBox="1"/>
          <p:nvPr/>
        </p:nvSpPr>
        <p:spPr>
          <a:xfrm>
            <a:off x="125619" y="1063873"/>
            <a:ext cx="92334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tables can have cells that spans over multiple rows and/or columns.</a:t>
            </a:r>
          </a:p>
          <a:p>
            <a:br>
              <a:rPr lang="en-US" dirty="0"/>
            </a:br>
            <a:endParaRPr lang="en-AM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0D6885-E957-55A7-B0BC-975D09EE0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7" y="1689169"/>
            <a:ext cx="12092163" cy="14914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88AD3F-2F0D-F8A8-0205-0109E6871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7" y="3578447"/>
            <a:ext cx="3390900" cy="116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87BAD0-DAB8-21A3-0872-1B28B2369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14" y="3677364"/>
            <a:ext cx="3505200" cy="889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59696A-7E7A-F3ED-792E-A6664A2BE820}"/>
              </a:ext>
            </a:extLst>
          </p:cNvPr>
          <p:cNvSpPr txBox="1"/>
          <p:nvPr/>
        </p:nvSpPr>
        <p:spPr>
          <a:xfrm>
            <a:off x="8573673" y="3805933"/>
            <a:ext cx="364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M" dirty="0"/>
              <a:t>Do it yourself</a:t>
            </a:r>
          </a:p>
        </p:txBody>
      </p:sp>
    </p:spTree>
    <p:extLst>
      <p:ext uri="{BB962C8B-B14F-4D97-AF65-F5344CB8AC3E}">
        <p14:creationId xmlns:p14="http://schemas.microsoft.com/office/powerpoint/2010/main" val="83953331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4556</TotalTime>
  <Words>71</Words>
  <Application>Microsoft Macintosh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Calisto MT</vt:lpstr>
      <vt:lpstr>Nunito Sans</vt:lpstr>
      <vt:lpstr>Verdana</vt:lpstr>
      <vt:lpstr>ChronicleVTI</vt:lpstr>
      <vt:lpstr>PowerPoint Presentation</vt:lpstr>
      <vt:lpstr>List HTML lists allow web developers to group a set of related items in lists.  </vt:lpstr>
      <vt:lpstr>List  </vt:lpstr>
      <vt:lpstr>List  </vt:lpstr>
      <vt:lpstr>Description Lists</vt:lpstr>
      <vt:lpstr>PowerPoint Presentation</vt:lpstr>
      <vt:lpstr>2. Table tags   </vt:lpstr>
      <vt:lpstr>PowerPoint Presentation</vt:lpstr>
      <vt:lpstr>3. HTML Table Colspan &amp; Rowspan  </vt:lpstr>
      <vt:lpstr>3. Col, Colgroup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great software engineer in just 6 months!</dc:title>
  <dc:creator>Celia Aivalioti</dc:creator>
  <cp:lastModifiedBy>Karapet Hovhannisyan</cp:lastModifiedBy>
  <cp:revision>20</cp:revision>
  <dcterms:created xsi:type="dcterms:W3CDTF">2021-04-13T14:23:04Z</dcterms:created>
  <dcterms:modified xsi:type="dcterms:W3CDTF">2022-07-22T15:12:47Z</dcterms:modified>
</cp:coreProperties>
</file>