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lobos aerostáticos vistos desde abajo con el cielo de fondo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Acercamiento de un globo aerostático visto desde arriba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Globos aerostáticos vistos desde abajo con el cielo de fondo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lobos aerostáticos vistos desde abajo con el cielo de fondo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cercamiento de un globo aerostático visto desde arriba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cercamiento de un globo aerostático visto desde abajo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Globos aerostáticos vistos desde abajo con el cielo de fondo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diapositiva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ítulo de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ítulo de diapositiva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ítulo de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ítulo de diapositiva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rroyo,Marcela-Basanta,Walter-Montero,Federico-Santucho,Nicol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Arroyo,Marcela-Basanta,Walter-Montero,Federico-Santucho,Nicolas</a:t>
            </a:r>
          </a:p>
        </p:txBody>
      </p:sp>
      <p:sp>
        <p:nvSpPr>
          <p:cNvPr id="172" name="Clinica veterinaria"/>
          <p:cNvSpPr txBox="1"/>
          <p:nvPr>
            <p:ph type="ctrTitle"/>
          </p:nvPr>
        </p:nvSpPr>
        <p:spPr>
          <a:xfrm>
            <a:off x="1206500" y="5028338"/>
            <a:ext cx="13268601" cy="2194853"/>
          </a:xfrm>
          <a:prstGeom prst="rect">
            <a:avLst/>
          </a:prstGeom>
        </p:spPr>
        <p:txBody>
          <a:bodyPr/>
          <a:lstStyle/>
          <a:p>
            <a:pPr/>
            <a:r>
              <a:t>Clinica veterinaria</a:t>
            </a:r>
          </a:p>
        </p:txBody>
      </p:sp>
      <p:sp>
        <p:nvSpPr>
          <p:cNvPr id="173" name="Proyecto final - Argentina programa 4.0 - ULP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Proyecto final - Argentina programa 4.0 - ULP</a:t>
            </a:r>
          </a:p>
          <a:p>
            <a:pPr/>
            <a:r>
              <a:t>Grupo 65 - Turno mañana</a:t>
            </a:r>
          </a:p>
        </p:txBody>
      </p:sp>
      <p:pic>
        <p:nvPicPr>
          <p:cNvPr id="174" name="HuellaGreen.png" descr="HuellaGre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78951" y="1884947"/>
            <a:ext cx="5689808" cy="5689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ntidades"/>
          <p:cNvSpPr txBox="1"/>
          <p:nvPr/>
        </p:nvSpPr>
        <p:spPr>
          <a:xfrm>
            <a:off x="20240527" y="4285701"/>
            <a:ext cx="283555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Entidades</a:t>
            </a:r>
          </a:p>
        </p:txBody>
      </p:sp>
      <p:sp>
        <p:nvSpPr>
          <p:cNvPr id="177" name="UML"/>
          <p:cNvSpPr txBox="1"/>
          <p:nvPr/>
        </p:nvSpPr>
        <p:spPr>
          <a:xfrm>
            <a:off x="20756725" y="2495684"/>
            <a:ext cx="142433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UML</a:t>
            </a:r>
          </a:p>
        </p:txBody>
      </p:sp>
      <p:pic>
        <p:nvPicPr>
          <p:cNvPr id="178" name="HuellaGreen.png" descr="HuellaGree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98854" y="11455027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UMLENTIDADES.pdf" descr="UMLENTIDADES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6390" y="-481490"/>
            <a:ext cx="19601696" cy="13851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UMLDAO.pdf" descr="UMLDAO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3338" y="-494183"/>
            <a:ext cx="20808529" cy="1470436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UML"/>
          <p:cNvSpPr txBox="1"/>
          <p:nvPr/>
        </p:nvSpPr>
        <p:spPr>
          <a:xfrm>
            <a:off x="2132889" y="3470423"/>
            <a:ext cx="1424332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UML</a:t>
            </a:r>
          </a:p>
        </p:txBody>
      </p:sp>
      <p:sp>
        <p:nvSpPr>
          <p:cNvPr id="183" name="DAO"/>
          <p:cNvSpPr txBox="1"/>
          <p:nvPr/>
        </p:nvSpPr>
        <p:spPr>
          <a:xfrm>
            <a:off x="2054251" y="6453784"/>
            <a:ext cx="140177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DAO</a:t>
            </a:r>
          </a:p>
        </p:txBody>
      </p:sp>
      <p:pic>
        <p:nvPicPr>
          <p:cNvPr id="184" name="HuellaGreen.png" descr="HuellaGree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989" y="11494805"/>
            <a:ext cx="1625601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BaseDedatos.pdf" descr="BaseDedatos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7649" y="724727"/>
            <a:ext cx="20672390" cy="1460816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Base de Datos"/>
          <p:cNvSpPr txBox="1"/>
          <p:nvPr/>
        </p:nvSpPr>
        <p:spPr>
          <a:xfrm>
            <a:off x="10082634" y="972066"/>
            <a:ext cx="412242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Datos</a:t>
            </a:r>
          </a:p>
        </p:txBody>
      </p:sp>
      <p:pic>
        <p:nvPicPr>
          <p:cNvPr id="188" name="HuellaGreen.png" descr="HuellaGree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17079" y="11693696"/>
            <a:ext cx="1625601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fondoVete.png"/>
          <p:cNvGrpSpPr/>
          <p:nvPr/>
        </p:nvGrpSpPr>
        <p:grpSpPr>
          <a:xfrm>
            <a:off x="6253416" y="1174004"/>
            <a:ext cx="11877168" cy="11953368"/>
            <a:chOff x="0" y="0"/>
            <a:chExt cx="11877167" cy="11953367"/>
          </a:xfrm>
        </p:grpSpPr>
        <p:pic>
          <p:nvPicPr>
            <p:cNvPr id="191" name="fondoVete.png" descr="fondoVe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11623168" cy="1162316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0" name="fondoVete.png" descr="fondoVete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877168" cy="11953368"/>
            </a:xfrm>
            <a:prstGeom prst="rect">
              <a:avLst/>
            </a:prstGeom>
            <a:effectLst/>
          </p:spPr>
        </p:pic>
      </p:grpSp>
      <p:sp>
        <p:nvSpPr>
          <p:cNvPr id="193" name="PET DOCTOR"/>
          <p:cNvSpPr txBox="1"/>
          <p:nvPr/>
        </p:nvSpPr>
        <p:spPr>
          <a:xfrm>
            <a:off x="8457613" y="5776459"/>
            <a:ext cx="8040367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200"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PET DOCTOR</a:t>
            </a:r>
          </a:p>
        </p:txBody>
      </p:sp>
      <p:sp>
        <p:nvSpPr>
          <p:cNvPr id="194" name="VETERINARY"/>
          <p:cNvSpPr txBox="1"/>
          <p:nvPr/>
        </p:nvSpPr>
        <p:spPr>
          <a:xfrm>
            <a:off x="9805962" y="7268253"/>
            <a:ext cx="53436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VETERINARY</a:t>
            </a:r>
          </a:p>
        </p:txBody>
      </p:sp>
      <p:pic>
        <p:nvPicPr>
          <p:cNvPr id="195" name="HuellaGreen.png" descr="HuellaGree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21516" y="11295914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Flecha"/>
          <p:cNvSpPr/>
          <p:nvPr/>
        </p:nvSpPr>
        <p:spPr>
          <a:xfrm>
            <a:off x="20308191" y="5626327"/>
            <a:ext cx="2958552" cy="16256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