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2B420-9112-4454-BBE7-59ED1BE445E3}" v="174" dt="2024-04-09T16:52:50.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75" d="100"/>
          <a:sy n="75" d="100"/>
        </p:scale>
        <p:origin x="-2107"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ạt trần" userId="f49e212d2fc23069" providerId="LiveId" clId="{A642B420-9112-4454-BBE7-59ED1BE445E3}"/>
    <pc:docChg chg="undo redo custSel addSld delSld modSld addSection delSection">
      <pc:chgData name="đạt trần" userId="f49e212d2fc23069" providerId="LiveId" clId="{A642B420-9112-4454-BBE7-59ED1BE445E3}" dt="2024-04-09T16:54:40.415" v="704" actId="403"/>
      <pc:docMkLst>
        <pc:docMk/>
      </pc:docMkLst>
      <pc:sldChg chg="addSp delSp modSp new mod modClrScheme chgLayout">
        <pc:chgData name="đạt trần" userId="f49e212d2fc23069" providerId="LiveId" clId="{A642B420-9112-4454-BBE7-59ED1BE445E3}" dt="2024-04-09T16:00:17.971" v="18" actId="1076"/>
        <pc:sldMkLst>
          <pc:docMk/>
          <pc:sldMk cId="1142535673" sldId="292"/>
        </pc:sldMkLst>
        <pc:spChg chg="mod ord">
          <ac:chgData name="đạt trần" userId="f49e212d2fc23069" providerId="LiveId" clId="{A642B420-9112-4454-BBE7-59ED1BE445E3}" dt="2024-04-09T15:59:50.951" v="9" actId="700"/>
          <ac:spMkLst>
            <pc:docMk/>
            <pc:sldMk cId="1142535673" sldId="292"/>
            <ac:spMk id="2" creationId="{0EC950C9-6CB0-A2D3-D779-8183E14C66D3}"/>
          </ac:spMkLst>
        </pc:spChg>
        <pc:spChg chg="mod ord">
          <ac:chgData name="đạt trần" userId="f49e212d2fc23069" providerId="LiveId" clId="{A642B420-9112-4454-BBE7-59ED1BE445E3}" dt="2024-04-09T16:00:13.931" v="16" actId="14100"/>
          <ac:spMkLst>
            <pc:docMk/>
            <pc:sldMk cId="1142535673" sldId="292"/>
            <ac:spMk id="3" creationId="{39AF47A5-AE86-4411-6D50-EF07954224B8}"/>
          </ac:spMkLst>
        </pc:spChg>
        <pc:spChg chg="add del mod ord">
          <ac:chgData name="đạt trần" userId="f49e212d2fc23069" providerId="LiveId" clId="{A642B420-9112-4454-BBE7-59ED1BE445E3}" dt="2024-04-09T15:59:52.638" v="10"/>
          <ac:spMkLst>
            <pc:docMk/>
            <pc:sldMk cId="1142535673" sldId="292"/>
            <ac:spMk id="4" creationId="{8BA824F5-D42B-A9A0-FD2F-15F8E1CD9713}"/>
          </ac:spMkLst>
        </pc:spChg>
        <pc:picChg chg="add mod">
          <ac:chgData name="đạt trần" userId="f49e212d2fc23069" providerId="LiveId" clId="{A642B420-9112-4454-BBE7-59ED1BE445E3}" dt="2024-04-09T16:00:17.971" v="18" actId="1076"/>
          <ac:picMkLst>
            <pc:docMk/>
            <pc:sldMk cId="1142535673" sldId="292"/>
            <ac:picMk id="30722" creationId="{65BA4FF6-B0B4-9F83-9303-ACDA1005A906}"/>
          </ac:picMkLst>
        </pc:picChg>
      </pc:sldChg>
      <pc:sldChg chg="addSp delSp modSp add mod modClrScheme chgLayout">
        <pc:chgData name="đạt trần" userId="f49e212d2fc23069" providerId="LiveId" clId="{A642B420-9112-4454-BBE7-59ED1BE445E3}" dt="2024-04-09T16:02:27.482" v="26" actId="1076"/>
        <pc:sldMkLst>
          <pc:docMk/>
          <pc:sldMk cId="3937735543" sldId="293"/>
        </pc:sldMkLst>
        <pc:spChg chg="mod ord">
          <ac:chgData name="đạt trần" userId="f49e212d2fc23069" providerId="LiveId" clId="{A642B420-9112-4454-BBE7-59ED1BE445E3}" dt="2024-04-09T16:01:59.538" v="21" actId="700"/>
          <ac:spMkLst>
            <pc:docMk/>
            <pc:sldMk cId="3937735543" sldId="293"/>
            <ac:spMk id="2" creationId="{0EC950C9-6CB0-A2D3-D779-8183E14C66D3}"/>
          </ac:spMkLst>
        </pc:spChg>
        <pc:spChg chg="mod ord">
          <ac:chgData name="đạt trần" userId="f49e212d2fc23069" providerId="LiveId" clId="{A642B420-9112-4454-BBE7-59ED1BE445E3}" dt="2024-04-09T16:01:59.538" v="21" actId="700"/>
          <ac:spMkLst>
            <pc:docMk/>
            <pc:sldMk cId="3937735543" sldId="293"/>
            <ac:spMk id="3" creationId="{39AF47A5-AE86-4411-6D50-EF07954224B8}"/>
          </ac:spMkLst>
        </pc:spChg>
        <pc:spChg chg="add del mod">
          <ac:chgData name="đạt trần" userId="f49e212d2fc23069" providerId="LiveId" clId="{A642B420-9112-4454-BBE7-59ED1BE445E3}" dt="2024-04-09T16:01:59.538" v="21" actId="700"/>
          <ac:spMkLst>
            <pc:docMk/>
            <pc:sldMk cId="3937735543" sldId="293"/>
            <ac:spMk id="4" creationId="{D04CE45B-4116-CA22-E91F-50ECF78CDC5C}"/>
          </ac:spMkLst>
        </pc:spChg>
        <pc:picChg chg="del">
          <ac:chgData name="đạt trần" userId="f49e212d2fc23069" providerId="LiveId" clId="{A642B420-9112-4454-BBE7-59ED1BE445E3}" dt="2024-04-09T16:01:52.256" v="20" actId="478"/>
          <ac:picMkLst>
            <pc:docMk/>
            <pc:sldMk cId="3937735543" sldId="293"/>
            <ac:picMk id="30722" creationId="{65BA4FF6-B0B4-9F83-9303-ACDA1005A906}"/>
          </ac:picMkLst>
        </pc:picChg>
        <pc:picChg chg="add mod">
          <ac:chgData name="đạt trần" userId="f49e212d2fc23069" providerId="LiveId" clId="{A642B420-9112-4454-BBE7-59ED1BE445E3}" dt="2024-04-09T16:02:27.482" v="26" actId="1076"/>
          <ac:picMkLst>
            <pc:docMk/>
            <pc:sldMk cId="3937735543" sldId="293"/>
            <ac:picMk id="31746" creationId="{23A5BF73-ED10-5985-C16B-0950E14908C4}"/>
          </ac:picMkLst>
        </pc:picChg>
      </pc:sldChg>
      <pc:sldChg chg="addSp delSp modSp new mod chgLayout">
        <pc:chgData name="đạt trần" userId="f49e212d2fc23069" providerId="LiveId" clId="{A642B420-9112-4454-BBE7-59ED1BE445E3}" dt="2024-04-09T16:03:27.683" v="51" actId="1076"/>
        <pc:sldMkLst>
          <pc:docMk/>
          <pc:sldMk cId="4228617218" sldId="294"/>
        </pc:sldMkLst>
        <pc:spChg chg="del">
          <ac:chgData name="đạt trần" userId="f49e212d2fc23069" providerId="LiveId" clId="{A642B420-9112-4454-BBE7-59ED1BE445E3}" dt="2024-04-09T16:02:36.687" v="28" actId="700"/>
          <ac:spMkLst>
            <pc:docMk/>
            <pc:sldMk cId="4228617218" sldId="294"/>
            <ac:spMk id="2" creationId="{8F0FD500-82C7-2907-BACF-151EE0E1D8F8}"/>
          </ac:spMkLst>
        </pc:spChg>
        <pc:spChg chg="del">
          <ac:chgData name="đạt trần" userId="f49e212d2fc23069" providerId="LiveId" clId="{A642B420-9112-4454-BBE7-59ED1BE445E3}" dt="2024-04-09T16:02:36.687" v="28" actId="700"/>
          <ac:spMkLst>
            <pc:docMk/>
            <pc:sldMk cId="4228617218" sldId="294"/>
            <ac:spMk id="3" creationId="{82607E28-FB05-BB7C-5F75-F8788D19C327}"/>
          </ac:spMkLst>
        </pc:spChg>
        <pc:spChg chg="add mod ord">
          <ac:chgData name="đạt trần" userId="f49e212d2fc23069" providerId="LiveId" clId="{A642B420-9112-4454-BBE7-59ED1BE445E3}" dt="2024-04-09T16:02:59.974" v="45"/>
          <ac:spMkLst>
            <pc:docMk/>
            <pc:sldMk cId="4228617218" sldId="294"/>
            <ac:spMk id="4" creationId="{3B7D6A00-1121-C763-6C83-D8AB283E21CD}"/>
          </ac:spMkLst>
        </pc:spChg>
        <pc:spChg chg="add del mod ord">
          <ac:chgData name="đạt trần" userId="f49e212d2fc23069" providerId="LiveId" clId="{A642B420-9112-4454-BBE7-59ED1BE445E3}" dt="2024-04-09T16:03:11.747" v="46"/>
          <ac:spMkLst>
            <pc:docMk/>
            <pc:sldMk cId="4228617218" sldId="294"/>
            <ac:spMk id="5" creationId="{A929D97C-65D3-1E0C-9B5B-4E9F75B853D8}"/>
          </ac:spMkLst>
        </pc:spChg>
        <pc:picChg chg="add mod">
          <ac:chgData name="đạt trần" userId="f49e212d2fc23069" providerId="LiveId" clId="{A642B420-9112-4454-BBE7-59ED1BE445E3}" dt="2024-04-09T16:03:27.683" v="51" actId="1076"/>
          <ac:picMkLst>
            <pc:docMk/>
            <pc:sldMk cId="4228617218" sldId="294"/>
            <ac:picMk id="32770" creationId="{4A05994E-63E7-7FBC-C7F8-51D6B781F5D1}"/>
          </ac:picMkLst>
        </pc:picChg>
      </pc:sldChg>
      <pc:sldChg chg="new del">
        <pc:chgData name="đạt trần" userId="f49e212d2fc23069" providerId="LiveId" clId="{A642B420-9112-4454-BBE7-59ED1BE445E3}" dt="2024-04-09T16:02:41.119" v="30" actId="680"/>
        <pc:sldMkLst>
          <pc:docMk/>
          <pc:sldMk cId="459597306" sldId="295"/>
        </pc:sldMkLst>
      </pc:sldChg>
      <pc:sldChg chg="modSp new mod">
        <pc:chgData name="đạt trần" userId="f49e212d2fc23069" providerId="LiveId" clId="{A642B420-9112-4454-BBE7-59ED1BE445E3}" dt="2024-04-09T16:03:55.406" v="65" actId="20577"/>
        <pc:sldMkLst>
          <pc:docMk/>
          <pc:sldMk cId="2511939871" sldId="295"/>
        </pc:sldMkLst>
        <pc:spChg chg="mod">
          <ac:chgData name="đạt trần" userId="f49e212d2fc23069" providerId="LiveId" clId="{A642B420-9112-4454-BBE7-59ED1BE445E3}" dt="2024-04-09T16:03:55.406" v="65" actId="20577"/>
          <ac:spMkLst>
            <pc:docMk/>
            <pc:sldMk cId="2511939871" sldId="295"/>
            <ac:spMk id="2" creationId="{D7CA7C9F-7EB7-E787-E077-F21B1C383FEC}"/>
          </ac:spMkLst>
        </pc:spChg>
      </pc:sldChg>
      <pc:sldChg chg="addSp modSp new mod">
        <pc:chgData name="đạt trần" userId="f49e212d2fc23069" providerId="LiveId" clId="{A642B420-9112-4454-BBE7-59ED1BE445E3}" dt="2024-04-09T16:06:07.158" v="84" actId="14100"/>
        <pc:sldMkLst>
          <pc:docMk/>
          <pc:sldMk cId="2362064803" sldId="296"/>
        </pc:sldMkLst>
        <pc:spChg chg="mod">
          <ac:chgData name="đạt trần" userId="f49e212d2fc23069" providerId="LiveId" clId="{A642B420-9112-4454-BBE7-59ED1BE445E3}" dt="2024-04-09T16:05:35.341" v="74" actId="404"/>
          <ac:spMkLst>
            <pc:docMk/>
            <pc:sldMk cId="2362064803" sldId="296"/>
            <ac:spMk id="2" creationId="{FF776BFC-C44E-F93B-4B02-DFB5A6CAC610}"/>
          </ac:spMkLst>
        </pc:spChg>
        <pc:spChg chg="mod">
          <ac:chgData name="đạt trần" userId="f49e212d2fc23069" providerId="LiveId" clId="{A642B420-9112-4454-BBE7-59ED1BE445E3}" dt="2024-04-09T16:05:52.044" v="81" actId="20577"/>
          <ac:spMkLst>
            <pc:docMk/>
            <pc:sldMk cId="2362064803" sldId="296"/>
            <ac:spMk id="3" creationId="{CBB74642-82DD-5124-F86C-937915523A36}"/>
          </ac:spMkLst>
        </pc:spChg>
        <pc:spChg chg="add">
          <ac:chgData name="đạt trần" userId="f49e212d2fc23069" providerId="LiveId" clId="{A642B420-9112-4454-BBE7-59ED1BE445E3}" dt="2024-04-09T16:05:14.564" v="67"/>
          <ac:spMkLst>
            <pc:docMk/>
            <pc:sldMk cId="2362064803" sldId="296"/>
            <ac:spMk id="4" creationId="{97714E91-77A7-B9C6-1A4D-ACFDB7FF3F99}"/>
          </ac:spMkLst>
        </pc:spChg>
        <pc:picChg chg="add">
          <ac:chgData name="đạt trần" userId="f49e212d2fc23069" providerId="LiveId" clId="{A642B420-9112-4454-BBE7-59ED1BE445E3}" dt="2024-04-09T16:05:14.564" v="67"/>
          <ac:picMkLst>
            <pc:docMk/>
            <pc:sldMk cId="2362064803" sldId="296"/>
            <ac:picMk id="33794" creationId="{0755C57F-5B22-A3F0-E174-6D32E294C664}"/>
          </ac:picMkLst>
        </pc:picChg>
        <pc:picChg chg="add mod">
          <ac:chgData name="đạt trần" userId="f49e212d2fc23069" providerId="LiveId" clId="{A642B420-9112-4454-BBE7-59ED1BE445E3}" dt="2024-04-09T16:06:07.158" v="84" actId="14100"/>
          <ac:picMkLst>
            <pc:docMk/>
            <pc:sldMk cId="2362064803" sldId="296"/>
            <ac:picMk id="33796" creationId="{57FDB58C-8173-D94B-71B7-0E5A48315A27}"/>
          </ac:picMkLst>
        </pc:picChg>
      </pc:sldChg>
      <pc:sldChg chg="addSp delSp modSp new mod">
        <pc:chgData name="đạt trần" userId="f49e212d2fc23069" providerId="LiveId" clId="{A642B420-9112-4454-BBE7-59ED1BE445E3}" dt="2024-04-09T16:07:42.805" v="108" actId="14100"/>
        <pc:sldMkLst>
          <pc:docMk/>
          <pc:sldMk cId="2219871814" sldId="297"/>
        </pc:sldMkLst>
        <pc:spChg chg="mod">
          <ac:chgData name="đạt trần" userId="f49e212d2fc23069" providerId="LiveId" clId="{A642B420-9112-4454-BBE7-59ED1BE445E3}" dt="2024-04-09T16:06:22.243" v="89" actId="404"/>
          <ac:spMkLst>
            <pc:docMk/>
            <pc:sldMk cId="2219871814" sldId="297"/>
            <ac:spMk id="2" creationId="{881437E6-0D00-5F3F-B6E2-B6670D86D03A}"/>
          </ac:spMkLst>
        </pc:spChg>
        <pc:spChg chg="del">
          <ac:chgData name="đạt trần" userId="f49e212d2fc23069" providerId="LiveId" clId="{A642B420-9112-4454-BBE7-59ED1BE445E3}" dt="2024-04-09T16:06:29.325" v="90"/>
          <ac:spMkLst>
            <pc:docMk/>
            <pc:sldMk cId="2219871814" sldId="297"/>
            <ac:spMk id="3" creationId="{3F86357F-C869-B937-D611-6FDBD8318065}"/>
          </ac:spMkLst>
        </pc:spChg>
        <pc:spChg chg="add mod">
          <ac:chgData name="đạt trần" userId="f49e212d2fc23069" providerId="LiveId" clId="{A642B420-9112-4454-BBE7-59ED1BE445E3}" dt="2024-04-09T16:07:21.591" v="103"/>
          <ac:spMkLst>
            <pc:docMk/>
            <pc:sldMk cId="2219871814" sldId="297"/>
            <ac:spMk id="4" creationId="{0D88E13D-15E1-E24B-DB01-7560AA640FC7}"/>
          </ac:spMkLst>
        </pc:spChg>
        <pc:picChg chg="add mod">
          <ac:chgData name="đạt trần" userId="f49e212d2fc23069" providerId="LiveId" clId="{A642B420-9112-4454-BBE7-59ED1BE445E3}" dt="2024-04-09T16:06:42.641" v="93" actId="1076"/>
          <ac:picMkLst>
            <pc:docMk/>
            <pc:sldMk cId="2219871814" sldId="297"/>
            <ac:picMk id="34818" creationId="{A21F32FA-49D6-9B15-861F-BDA41CC69C37}"/>
          </ac:picMkLst>
        </pc:picChg>
        <pc:picChg chg="add mod">
          <ac:chgData name="đạt trần" userId="f49e212d2fc23069" providerId="LiveId" clId="{A642B420-9112-4454-BBE7-59ED1BE445E3}" dt="2024-04-09T16:07:42.805" v="108" actId="14100"/>
          <ac:picMkLst>
            <pc:docMk/>
            <pc:sldMk cId="2219871814" sldId="297"/>
            <ac:picMk id="34820" creationId="{23B3187E-9542-F3FF-D30A-8583DE478A8B}"/>
          </ac:picMkLst>
        </pc:picChg>
      </pc:sldChg>
      <pc:sldChg chg="addSp delSp modSp new mod">
        <pc:chgData name="đạt trần" userId="f49e212d2fc23069" providerId="LiveId" clId="{A642B420-9112-4454-BBE7-59ED1BE445E3}" dt="2024-04-09T16:08:33.761" v="130" actId="1076"/>
        <pc:sldMkLst>
          <pc:docMk/>
          <pc:sldMk cId="1822380812" sldId="298"/>
        </pc:sldMkLst>
        <pc:spChg chg="mod">
          <ac:chgData name="đạt trần" userId="f49e212d2fc23069" providerId="LiveId" clId="{A642B420-9112-4454-BBE7-59ED1BE445E3}" dt="2024-04-09T16:08:12.778" v="125" actId="404"/>
          <ac:spMkLst>
            <pc:docMk/>
            <pc:sldMk cId="1822380812" sldId="298"/>
            <ac:spMk id="2" creationId="{1F737C21-171D-3738-EA94-47D5C22B357A}"/>
          </ac:spMkLst>
        </pc:spChg>
        <pc:spChg chg="del">
          <ac:chgData name="đạt trần" userId="f49e212d2fc23069" providerId="LiveId" clId="{A642B420-9112-4454-BBE7-59ED1BE445E3}" dt="2024-04-09T16:08:21.279" v="126"/>
          <ac:spMkLst>
            <pc:docMk/>
            <pc:sldMk cId="1822380812" sldId="298"/>
            <ac:spMk id="3" creationId="{527F6604-A5E4-9861-7795-825F1DBF9F06}"/>
          </ac:spMkLst>
        </pc:spChg>
        <pc:picChg chg="add mod">
          <ac:chgData name="đạt trần" userId="f49e212d2fc23069" providerId="LiveId" clId="{A642B420-9112-4454-BBE7-59ED1BE445E3}" dt="2024-04-09T16:08:33.761" v="130" actId="1076"/>
          <ac:picMkLst>
            <pc:docMk/>
            <pc:sldMk cId="1822380812" sldId="298"/>
            <ac:picMk id="35842" creationId="{96FCD5F5-40C0-F1F0-D2E7-05575ED73485}"/>
          </ac:picMkLst>
        </pc:picChg>
      </pc:sldChg>
      <pc:sldChg chg="addSp delSp modSp new mod">
        <pc:chgData name="đạt trần" userId="f49e212d2fc23069" providerId="LiveId" clId="{A642B420-9112-4454-BBE7-59ED1BE445E3}" dt="2024-04-09T16:09:14.121" v="161" actId="14100"/>
        <pc:sldMkLst>
          <pc:docMk/>
          <pc:sldMk cId="340503808" sldId="299"/>
        </pc:sldMkLst>
        <pc:spChg chg="mod">
          <ac:chgData name="đạt trần" userId="f49e212d2fc23069" providerId="LiveId" clId="{A642B420-9112-4454-BBE7-59ED1BE445E3}" dt="2024-04-09T16:09:01.715" v="158" actId="404"/>
          <ac:spMkLst>
            <pc:docMk/>
            <pc:sldMk cId="340503808" sldId="299"/>
            <ac:spMk id="2" creationId="{50172D1D-2DDB-2518-169C-E336E082622A}"/>
          </ac:spMkLst>
        </pc:spChg>
        <pc:spChg chg="del">
          <ac:chgData name="đạt trần" userId="f49e212d2fc23069" providerId="LiveId" clId="{A642B420-9112-4454-BBE7-59ED1BE445E3}" dt="2024-04-09T16:09:08.382" v="159"/>
          <ac:spMkLst>
            <pc:docMk/>
            <pc:sldMk cId="340503808" sldId="299"/>
            <ac:spMk id="3" creationId="{0F8BA0E1-F648-8AED-7B41-24C1F9717642}"/>
          </ac:spMkLst>
        </pc:spChg>
        <pc:picChg chg="add mod">
          <ac:chgData name="đạt trần" userId="f49e212d2fc23069" providerId="LiveId" clId="{A642B420-9112-4454-BBE7-59ED1BE445E3}" dt="2024-04-09T16:09:14.121" v="161" actId="14100"/>
          <ac:picMkLst>
            <pc:docMk/>
            <pc:sldMk cId="340503808" sldId="299"/>
            <ac:picMk id="36866" creationId="{C9856A34-6E5D-6355-03CD-522BBBEB5904}"/>
          </ac:picMkLst>
        </pc:picChg>
      </pc:sldChg>
      <pc:sldChg chg="modSp new mod">
        <pc:chgData name="đạt trần" userId="f49e212d2fc23069" providerId="LiveId" clId="{A642B420-9112-4454-BBE7-59ED1BE445E3}" dt="2024-04-09T16:10:08.665" v="188"/>
        <pc:sldMkLst>
          <pc:docMk/>
          <pc:sldMk cId="2115227372" sldId="300"/>
        </pc:sldMkLst>
        <pc:spChg chg="mod">
          <ac:chgData name="đạt trần" userId="f49e212d2fc23069" providerId="LiveId" clId="{A642B420-9112-4454-BBE7-59ED1BE445E3}" dt="2024-04-09T16:10:08.665" v="188"/>
          <ac:spMkLst>
            <pc:docMk/>
            <pc:sldMk cId="2115227372" sldId="300"/>
            <ac:spMk id="2" creationId="{C1225628-11FC-8CE8-95F4-C4F7B8AEAEAC}"/>
          </ac:spMkLst>
        </pc:spChg>
      </pc:sldChg>
      <pc:sldChg chg="addSp delSp modSp new mod">
        <pc:chgData name="đạt trần" userId="f49e212d2fc23069" providerId="LiveId" clId="{A642B420-9112-4454-BBE7-59ED1BE445E3}" dt="2024-04-09T16:10:46.803" v="204" actId="1076"/>
        <pc:sldMkLst>
          <pc:docMk/>
          <pc:sldMk cId="271728814" sldId="301"/>
        </pc:sldMkLst>
        <pc:spChg chg="mod">
          <ac:chgData name="đạt trần" userId="f49e212d2fc23069" providerId="LiveId" clId="{A642B420-9112-4454-BBE7-59ED1BE445E3}" dt="2024-04-09T16:10:29.201" v="200" actId="404"/>
          <ac:spMkLst>
            <pc:docMk/>
            <pc:sldMk cId="271728814" sldId="301"/>
            <ac:spMk id="2" creationId="{A5E9D00E-C20C-36FF-F8BF-4DA2323850EE}"/>
          </ac:spMkLst>
        </pc:spChg>
        <pc:spChg chg="del">
          <ac:chgData name="đạt trần" userId="f49e212d2fc23069" providerId="LiveId" clId="{A642B420-9112-4454-BBE7-59ED1BE445E3}" dt="2024-04-09T16:10:36.952" v="201"/>
          <ac:spMkLst>
            <pc:docMk/>
            <pc:sldMk cId="271728814" sldId="301"/>
            <ac:spMk id="3" creationId="{4A46F423-BF92-FB60-AD74-9476C8561481}"/>
          </ac:spMkLst>
        </pc:spChg>
        <pc:picChg chg="add mod">
          <ac:chgData name="đạt trần" userId="f49e212d2fc23069" providerId="LiveId" clId="{A642B420-9112-4454-BBE7-59ED1BE445E3}" dt="2024-04-09T16:10:46.803" v="204" actId="1076"/>
          <ac:picMkLst>
            <pc:docMk/>
            <pc:sldMk cId="271728814" sldId="301"/>
            <ac:picMk id="37890" creationId="{52FCC8B2-D376-4873-885A-861D39F160B7}"/>
          </ac:picMkLst>
        </pc:picChg>
      </pc:sldChg>
      <pc:sldChg chg="addSp delSp modSp new mod modClrScheme chgLayout">
        <pc:chgData name="đạt trần" userId="f49e212d2fc23069" providerId="LiveId" clId="{A642B420-9112-4454-BBE7-59ED1BE445E3}" dt="2024-04-09T16:12:28.096" v="240" actId="20577"/>
        <pc:sldMkLst>
          <pc:docMk/>
          <pc:sldMk cId="2285909780" sldId="302"/>
        </pc:sldMkLst>
        <pc:spChg chg="mod ord">
          <ac:chgData name="đạt trần" userId="f49e212d2fc23069" providerId="LiveId" clId="{A642B420-9112-4454-BBE7-59ED1BE445E3}" dt="2024-04-09T16:11:32.891" v="219" actId="700"/>
          <ac:spMkLst>
            <pc:docMk/>
            <pc:sldMk cId="2285909780" sldId="302"/>
            <ac:spMk id="2" creationId="{749E9FAA-FF52-93EC-ED07-7DB86813A915}"/>
          </ac:spMkLst>
        </pc:spChg>
        <pc:spChg chg="del mod ord">
          <ac:chgData name="đạt trần" userId="f49e212d2fc23069" providerId="LiveId" clId="{A642B420-9112-4454-BBE7-59ED1BE445E3}" dt="2024-04-09T16:11:32.891" v="219" actId="700"/>
          <ac:spMkLst>
            <pc:docMk/>
            <pc:sldMk cId="2285909780" sldId="302"/>
            <ac:spMk id="3" creationId="{5FF7FE58-4359-85D8-63BC-1543535AA97A}"/>
          </ac:spMkLst>
        </pc:spChg>
        <pc:spChg chg="add mod ord">
          <ac:chgData name="đạt trần" userId="f49e212d2fc23069" providerId="LiveId" clId="{A642B420-9112-4454-BBE7-59ED1BE445E3}" dt="2024-04-09T16:12:28.096" v="240" actId="20577"/>
          <ac:spMkLst>
            <pc:docMk/>
            <pc:sldMk cId="2285909780" sldId="302"/>
            <ac:spMk id="4" creationId="{903B64B5-DC52-C07F-F049-439A958E22ED}"/>
          </ac:spMkLst>
        </pc:spChg>
        <pc:spChg chg="add del mod ord">
          <ac:chgData name="đạt trần" userId="f49e212d2fc23069" providerId="LiveId" clId="{A642B420-9112-4454-BBE7-59ED1BE445E3}" dt="2024-04-09T16:11:34.237" v="220"/>
          <ac:spMkLst>
            <pc:docMk/>
            <pc:sldMk cId="2285909780" sldId="302"/>
            <ac:spMk id="5" creationId="{5E561B1F-57C2-12FF-481D-528D5ECDDFBC}"/>
          </ac:spMkLst>
        </pc:spChg>
        <pc:picChg chg="add mod">
          <ac:chgData name="đạt trần" userId="f49e212d2fc23069" providerId="LiveId" clId="{A642B420-9112-4454-BBE7-59ED1BE445E3}" dt="2024-04-09T16:11:29.090" v="218" actId="1076"/>
          <ac:picMkLst>
            <pc:docMk/>
            <pc:sldMk cId="2285909780" sldId="302"/>
            <ac:picMk id="38914" creationId="{B5730DE5-1A2A-A7EC-6084-6DAAA829829B}"/>
          </ac:picMkLst>
        </pc:picChg>
        <pc:picChg chg="add mod">
          <ac:chgData name="đạt trần" userId="f49e212d2fc23069" providerId="LiveId" clId="{A642B420-9112-4454-BBE7-59ED1BE445E3}" dt="2024-04-09T16:11:57.398" v="225" actId="1076"/>
          <ac:picMkLst>
            <pc:docMk/>
            <pc:sldMk cId="2285909780" sldId="302"/>
            <ac:picMk id="38916" creationId="{BAC30112-8F4C-349C-DEA9-5C51EF246B24}"/>
          </ac:picMkLst>
        </pc:picChg>
      </pc:sldChg>
      <pc:sldChg chg="addSp delSp modSp new mod modClrScheme chgLayout">
        <pc:chgData name="đạt trần" userId="f49e212d2fc23069" providerId="LiveId" clId="{A642B420-9112-4454-BBE7-59ED1BE445E3}" dt="2024-04-09T16:13:14.588" v="249" actId="1076"/>
        <pc:sldMkLst>
          <pc:docMk/>
          <pc:sldMk cId="1595077948" sldId="303"/>
        </pc:sldMkLst>
        <pc:spChg chg="del mod ord">
          <ac:chgData name="đạt trần" userId="f49e212d2fc23069" providerId="LiveId" clId="{A642B420-9112-4454-BBE7-59ED1BE445E3}" dt="2024-04-09T16:12:42.267" v="242" actId="700"/>
          <ac:spMkLst>
            <pc:docMk/>
            <pc:sldMk cId="1595077948" sldId="303"/>
            <ac:spMk id="2" creationId="{61814CEA-4EAA-DD02-BEC5-808A518CBE25}"/>
          </ac:spMkLst>
        </pc:spChg>
        <pc:spChg chg="del mod ord">
          <ac:chgData name="đạt trần" userId="f49e212d2fc23069" providerId="LiveId" clId="{A642B420-9112-4454-BBE7-59ED1BE445E3}" dt="2024-04-09T16:12:42.267" v="242" actId="700"/>
          <ac:spMkLst>
            <pc:docMk/>
            <pc:sldMk cId="1595077948" sldId="303"/>
            <ac:spMk id="3" creationId="{89A0EF36-62A2-E3AC-9A44-A46CDC17F8B3}"/>
          </ac:spMkLst>
        </pc:spChg>
        <pc:spChg chg="del">
          <ac:chgData name="đạt trần" userId="f49e212d2fc23069" providerId="LiveId" clId="{A642B420-9112-4454-BBE7-59ED1BE445E3}" dt="2024-04-09T16:12:42.267" v="242" actId="700"/>
          <ac:spMkLst>
            <pc:docMk/>
            <pc:sldMk cId="1595077948" sldId="303"/>
            <ac:spMk id="4" creationId="{BAA7CFA2-1383-D41A-FB7F-C0A73132EA48}"/>
          </ac:spMkLst>
        </pc:spChg>
        <pc:spChg chg="add mod ord">
          <ac:chgData name="đạt trần" userId="f49e212d2fc23069" providerId="LiveId" clId="{A642B420-9112-4454-BBE7-59ED1BE445E3}" dt="2024-04-09T16:12:55.174" v="245"/>
          <ac:spMkLst>
            <pc:docMk/>
            <pc:sldMk cId="1595077948" sldId="303"/>
            <ac:spMk id="5" creationId="{B6189E5F-D5F2-B471-7249-E3216FA908F2}"/>
          </ac:spMkLst>
        </pc:spChg>
        <pc:spChg chg="add del mod ord">
          <ac:chgData name="đạt trần" userId="f49e212d2fc23069" providerId="LiveId" clId="{A642B420-9112-4454-BBE7-59ED1BE445E3}" dt="2024-04-09T16:13:01.373" v="246"/>
          <ac:spMkLst>
            <pc:docMk/>
            <pc:sldMk cId="1595077948" sldId="303"/>
            <ac:spMk id="6" creationId="{8D20A98C-5E9A-F9CF-C139-42D4C238C783}"/>
          </ac:spMkLst>
        </pc:spChg>
        <pc:picChg chg="add mod">
          <ac:chgData name="đạt trần" userId="f49e212d2fc23069" providerId="LiveId" clId="{A642B420-9112-4454-BBE7-59ED1BE445E3}" dt="2024-04-09T16:13:14.588" v="249" actId="1076"/>
          <ac:picMkLst>
            <pc:docMk/>
            <pc:sldMk cId="1595077948" sldId="303"/>
            <ac:picMk id="39938" creationId="{ADCD51ED-E6F2-8740-63F5-58D4B8900F28}"/>
          </ac:picMkLst>
        </pc:picChg>
      </pc:sldChg>
      <pc:sldChg chg="modSp new mod">
        <pc:chgData name="đạt trần" userId="f49e212d2fc23069" providerId="LiveId" clId="{A642B420-9112-4454-BBE7-59ED1BE445E3}" dt="2024-04-09T16:13:39.856" v="263" actId="404"/>
        <pc:sldMkLst>
          <pc:docMk/>
          <pc:sldMk cId="3544709939" sldId="304"/>
        </pc:sldMkLst>
        <pc:spChg chg="mod">
          <ac:chgData name="đạt trần" userId="f49e212d2fc23069" providerId="LiveId" clId="{A642B420-9112-4454-BBE7-59ED1BE445E3}" dt="2024-04-09T16:13:39.856" v="263" actId="404"/>
          <ac:spMkLst>
            <pc:docMk/>
            <pc:sldMk cId="3544709939" sldId="304"/>
            <ac:spMk id="2" creationId="{1110603B-B279-4EED-BBD1-CC303D124583}"/>
          </ac:spMkLst>
        </pc:spChg>
      </pc:sldChg>
      <pc:sldChg chg="modSp new mod">
        <pc:chgData name="đạt trần" userId="f49e212d2fc23069" providerId="LiveId" clId="{A642B420-9112-4454-BBE7-59ED1BE445E3}" dt="2024-04-09T16:14:06.917" v="272" actId="404"/>
        <pc:sldMkLst>
          <pc:docMk/>
          <pc:sldMk cId="1678232057" sldId="305"/>
        </pc:sldMkLst>
        <pc:spChg chg="mod">
          <ac:chgData name="đạt trần" userId="f49e212d2fc23069" providerId="LiveId" clId="{A642B420-9112-4454-BBE7-59ED1BE445E3}" dt="2024-04-09T16:14:06.917" v="272" actId="404"/>
          <ac:spMkLst>
            <pc:docMk/>
            <pc:sldMk cId="1678232057" sldId="305"/>
            <ac:spMk id="2" creationId="{E126CED3-CF9C-7C9A-AADE-E42FA32F0939}"/>
          </ac:spMkLst>
        </pc:spChg>
      </pc:sldChg>
      <pc:sldChg chg="addSp delSp modSp new mod modClrScheme chgLayout">
        <pc:chgData name="đạt trần" userId="f49e212d2fc23069" providerId="LiveId" clId="{A642B420-9112-4454-BBE7-59ED1BE445E3}" dt="2024-04-09T16:24:30.343" v="324"/>
        <pc:sldMkLst>
          <pc:docMk/>
          <pc:sldMk cId="558884918" sldId="306"/>
        </pc:sldMkLst>
        <pc:spChg chg="mod ord">
          <ac:chgData name="đạt trần" userId="f49e212d2fc23069" providerId="LiveId" clId="{A642B420-9112-4454-BBE7-59ED1BE445E3}" dt="2024-04-09T16:21:46.397" v="277" actId="700"/>
          <ac:spMkLst>
            <pc:docMk/>
            <pc:sldMk cId="558884918" sldId="306"/>
            <ac:spMk id="2" creationId="{05B334F8-9618-6366-CDC3-14979D47716C}"/>
          </ac:spMkLst>
        </pc:spChg>
        <pc:spChg chg="del mod ord">
          <ac:chgData name="đạt trần" userId="f49e212d2fc23069" providerId="LiveId" clId="{A642B420-9112-4454-BBE7-59ED1BE445E3}" dt="2024-04-09T16:21:46.397" v="277" actId="700"/>
          <ac:spMkLst>
            <pc:docMk/>
            <pc:sldMk cId="558884918" sldId="306"/>
            <ac:spMk id="3" creationId="{4111BC6E-1405-B08B-CF7C-69AA740A54E0}"/>
          </ac:spMkLst>
        </pc:spChg>
        <pc:spChg chg="add mod ord">
          <ac:chgData name="đạt trần" userId="f49e212d2fc23069" providerId="LiveId" clId="{A642B420-9112-4454-BBE7-59ED1BE445E3}" dt="2024-04-09T16:24:30.343" v="324"/>
          <ac:spMkLst>
            <pc:docMk/>
            <pc:sldMk cId="558884918" sldId="306"/>
            <ac:spMk id="4" creationId="{242D2EAE-F96E-AA49-CA32-1A3B4F47F99D}"/>
          </ac:spMkLst>
        </pc:spChg>
        <pc:spChg chg="add del mod ord">
          <ac:chgData name="đạt trần" userId="f49e212d2fc23069" providerId="LiveId" clId="{A642B420-9112-4454-BBE7-59ED1BE445E3}" dt="2024-04-09T16:21:53.697" v="278"/>
          <ac:spMkLst>
            <pc:docMk/>
            <pc:sldMk cId="558884918" sldId="306"/>
            <ac:spMk id="5" creationId="{369F39EF-6D06-1BB0-44F6-44C9D79C9E87}"/>
          </ac:spMkLst>
        </pc:spChg>
        <pc:picChg chg="add mod">
          <ac:chgData name="đạt trần" userId="f49e212d2fc23069" providerId="LiveId" clId="{A642B420-9112-4454-BBE7-59ED1BE445E3}" dt="2024-04-09T16:22:49.935" v="288" actId="1076"/>
          <ac:picMkLst>
            <pc:docMk/>
            <pc:sldMk cId="558884918" sldId="306"/>
            <ac:picMk id="40962" creationId="{623F3D96-24DB-DA73-E42C-D447C11F0389}"/>
          </ac:picMkLst>
        </pc:picChg>
      </pc:sldChg>
      <pc:sldChg chg="addSp delSp modSp new mod modClrScheme chgLayout">
        <pc:chgData name="đạt trần" userId="f49e212d2fc23069" providerId="LiveId" clId="{A642B420-9112-4454-BBE7-59ED1BE445E3}" dt="2024-04-09T16:27:03.037" v="343" actId="1076"/>
        <pc:sldMkLst>
          <pc:docMk/>
          <pc:sldMk cId="3675447901" sldId="307"/>
        </pc:sldMkLst>
        <pc:spChg chg="mod ord">
          <ac:chgData name="đạt trần" userId="f49e212d2fc23069" providerId="LiveId" clId="{A642B420-9112-4454-BBE7-59ED1BE445E3}" dt="2024-04-09T16:26:32.724" v="336" actId="700"/>
          <ac:spMkLst>
            <pc:docMk/>
            <pc:sldMk cId="3675447901" sldId="307"/>
            <ac:spMk id="2" creationId="{5C80D22F-162B-9F08-77F0-D6C9D9039854}"/>
          </ac:spMkLst>
        </pc:spChg>
        <pc:spChg chg="del mod ord">
          <ac:chgData name="đạt trần" userId="f49e212d2fc23069" providerId="LiveId" clId="{A642B420-9112-4454-BBE7-59ED1BE445E3}" dt="2024-04-09T16:26:32.724" v="336" actId="700"/>
          <ac:spMkLst>
            <pc:docMk/>
            <pc:sldMk cId="3675447901" sldId="307"/>
            <ac:spMk id="3" creationId="{423524EB-1950-7D94-E8E6-01DD44504E96}"/>
          </ac:spMkLst>
        </pc:spChg>
        <pc:spChg chg="del">
          <ac:chgData name="đạt trần" userId="f49e212d2fc23069" providerId="LiveId" clId="{A642B420-9112-4454-BBE7-59ED1BE445E3}" dt="2024-04-09T16:26:32.724" v="336" actId="700"/>
          <ac:spMkLst>
            <pc:docMk/>
            <pc:sldMk cId="3675447901" sldId="307"/>
            <ac:spMk id="4" creationId="{72626AEF-7499-3DC8-7AF6-E2B88BEFFB22}"/>
          </ac:spMkLst>
        </pc:spChg>
        <pc:spChg chg="add del mod ord">
          <ac:chgData name="đạt trần" userId="f49e212d2fc23069" providerId="LiveId" clId="{A642B420-9112-4454-BBE7-59ED1BE445E3}" dt="2024-04-09T16:26:41.316" v="337"/>
          <ac:spMkLst>
            <pc:docMk/>
            <pc:sldMk cId="3675447901" sldId="307"/>
            <ac:spMk id="5" creationId="{3830686F-9330-EA97-B0B2-543020F90116}"/>
          </ac:spMkLst>
        </pc:spChg>
        <pc:picChg chg="add mod">
          <ac:chgData name="đạt trần" userId="f49e212d2fc23069" providerId="LiveId" clId="{A642B420-9112-4454-BBE7-59ED1BE445E3}" dt="2024-04-09T16:27:03.037" v="343" actId="1076"/>
          <ac:picMkLst>
            <pc:docMk/>
            <pc:sldMk cId="3675447901" sldId="307"/>
            <ac:picMk id="41986" creationId="{4C15B470-7BDA-0E15-7672-0E36ED7D4ABA}"/>
          </ac:picMkLst>
        </pc:picChg>
      </pc:sldChg>
      <pc:sldChg chg="modSp new mod">
        <pc:chgData name="đạt trần" userId="f49e212d2fc23069" providerId="LiveId" clId="{A642B420-9112-4454-BBE7-59ED1BE445E3}" dt="2024-04-09T16:27:22.036" v="353" actId="20577"/>
        <pc:sldMkLst>
          <pc:docMk/>
          <pc:sldMk cId="3399436476" sldId="308"/>
        </pc:sldMkLst>
        <pc:spChg chg="mod">
          <ac:chgData name="đạt trần" userId="f49e212d2fc23069" providerId="LiveId" clId="{A642B420-9112-4454-BBE7-59ED1BE445E3}" dt="2024-04-09T16:27:22.036" v="353" actId="20577"/>
          <ac:spMkLst>
            <pc:docMk/>
            <pc:sldMk cId="3399436476" sldId="308"/>
            <ac:spMk id="2" creationId="{EE762535-AA44-4F85-EEAC-6301C27965AF}"/>
          </ac:spMkLst>
        </pc:spChg>
      </pc:sldChg>
      <pc:sldChg chg="addSp modSp new mod">
        <pc:chgData name="đạt trần" userId="f49e212d2fc23069" providerId="LiveId" clId="{A642B420-9112-4454-BBE7-59ED1BE445E3}" dt="2024-04-09T16:28:52.910" v="370" actId="1076"/>
        <pc:sldMkLst>
          <pc:docMk/>
          <pc:sldMk cId="4182753952" sldId="309"/>
        </pc:sldMkLst>
        <pc:spChg chg="mod">
          <ac:chgData name="đạt trần" userId="f49e212d2fc23069" providerId="LiveId" clId="{A642B420-9112-4454-BBE7-59ED1BE445E3}" dt="2024-04-09T16:28:02.055" v="359" actId="404"/>
          <ac:spMkLst>
            <pc:docMk/>
            <pc:sldMk cId="4182753952" sldId="309"/>
            <ac:spMk id="2" creationId="{EC906DBC-C28B-1F4F-915B-C8D30B500228}"/>
          </ac:spMkLst>
        </pc:spChg>
        <pc:spChg chg="mod">
          <ac:chgData name="đạt trần" userId="f49e212d2fc23069" providerId="LiveId" clId="{A642B420-9112-4454-BBE7-59ED1BE445E3}" dt="2024-04-09T16:28:10.989" v="360"/>
          <ac:spMkLst>
            <pc:docMk/>
            <pc:sldMk cId="4182753952" sldId="309"/>
            <ac:spMk id="3" creationId="{BE48A2A8-9AF6-369B-7B52-F469C5F4F48C}"/>
          </ac:spMkLst>
        </pc:spChg>
        <pc:picChg chg="add mod">
          <ac:chgData name="đạt trần" userId="f49e212d2fc23069" providerId="LiveId" clId="{A642B420-9112-4454-BBE7-59ED1BE445E3}" dt="2024-04-09T16:28:52.910" v="370" actId="1076"/>
          <ac:picMkLst>
            <pc:docMk/>
            <pc:sldMk cId="4182753952" sldId="309"/>
            <ac:picMk id="43010" creationId="{BD5F7B72-894D-A8F5-71AB-A5CB6E14DB96}"/>
          </ac:picMkLst>
        </pc:picChg>
      </pc:sldChg>
      <pc:sldChg chg="addSp modSp new mod">
        <pc:chgData name="đạt trần" userId="f49e212d2fc23069" providerId="LiveId" clId="{A642B420-9112-4454-BBE7-59ED1BE445E3}" dt="2024-04-09T16:30:26.311" v="384" actId="1076"/>
        <pc:sldMkLst>
          <pc:docMk/>
          <pc:sldMk cId="8294381" sldId="310"/>
        </pc:sldMkLst>
        <pc:spChg chg="mod">
          <ac:chgData name="đạt trần" userId="f49e212d2fc23069" providerId="LiveId" clId="{A642B420-9112-4454-BBE7-59ED1BE445E3}" dt="2024-04-09T16:29:21.379" v="379" actId="404"/>
          <ac:spMkLst>
            <pc:docMk/>
            <pc:sldMk cId="8294381" sldId="310"/>
            <ac:spMk id="2" creationId="{7292D6DC-1F02-1F2B-B660-E259AA8C01A7}"/>
          </ac:spMkLst>
        </pc:spChg>
        <pc:spChg chg="mod">
          <ac:chgData name="đạt trần" userId="f49e212d2fc23069" providerId="LiveId" clId="{A642B420-9112-4454-BBE7-59ED1BE445E3}" dt="2024-04-09T16:30:10.480" v="380"/>
          <ac:spMkLst>
            <pc:docMk/>
            <pc:sldMk cId="8294381" sldId="310"/>
            <ac:spMk id="3" creationId="{65234F2C-91B2-49EA-FFCD-3EB98CB7CB2E}"/>
          </ac:spMkLst>
        </pc:spChg>
        <pc:picChg chg="add mod">
          <ac:chgData name="đạt trần" userId="f49e212d2fc23069" providerId="LiveId" clId="{A642B420-9112-4454-BBE7-59ED1BE445E3}" dt="2024-04-09T16:30:26.311" v="384" actId="1076"/>
          <ac:picMkLst>
            <pc:docMk/>
            <pc:sldMk cId="8294381" sldId="310"/>
            <ac:picMk id="44034" creationId="{A4933D0D-C86B-A14F-6B7D-595D0E52DEEE}"/>
          </ac:picMkLst>
        </pc:picChg>
      </pc:sldChg>
      <pc:sldChg chg="addSp delSp modSp new mod">
        <pc:chgData name="đạt trần" userId="f49e212d2fc23069" providerId="LiveId" clId="{A642B420-9112-4454-BBE7-59ED1BE445E3}" dt="2024-04-09T16:31:22.875" v="400" actId="1076"/>
        <pc:sldMkLst>
          <pc:docMk/>
          <pc:sldMk cId="1675422536" sldId="311"/>
        </pc:sldMkLst>
        <pc:spChg chg="mod">
          <ac:chgData name="đạt trần" userId="f49e212d2fc23069" providerId="LiveId" clId="{A642B420-9112-4454-BBE7-59ED1BE445E3}" dt="2024-04-09T16:30:56.126" v="396" actId="403"/>
          <ac:spMkLst>
            <pc:docMk/>
            <pc:sldMk cId="1675422536" sldId="311"/>
            <ac:spMk id="2" creationId="{75A71B95-3AE6-DC1B-E378-434B7238EF25}"/>
          </ac:spMkLst>
        </pc:spChg>
        <pc:spChg chg="del">
          <ac:chgData name="đạt trần" userId="f49e212d2fc23069" providerId="LiveId" clId="{A642B420-9112-4454-BBE7-59ED1BE445E3}" dt="2024-04-09T16:31:10.593" v="397"/>
          <ac:spMkLst>
            <pc:docMk/>
            <pc:sldMk cId="1675422536" sldId="311"/>
            <ac:spMk id="3" creationId="{9D3F3584-8EED-F626-F7F1-B54BF508381D}"/>
          </ac:spMkLst>
        </pc:spChg>
        <pc:picChg chg="add mod">
          <ac:chgData name="đạt trần" userId="f49e212d2fc23069" providerId="LiveId" clId="{A642B420-9112-4454-BBE7-59ED1BE445E3}" dt="2024-04-09T16:31:22.875" v="400" actId="1076"/>
          <ac:picMkLst>
            <pc:docMk/>
            <pc:sldMk cId="1675422536" sldId="311"/>
            <ac:picMk id="45058" creationId="{5EB61A2F-2347-528B-A5D8-2B44C2A7674B}"/>
          </ac:picMkLst>
        </pc:picChg>
      </pc:sldChg>
      <pc:sldChg chg="addSp delSp modSp new mod">
        <pc:chgData name="đạt trần" userId="f49e212d2fc23069" providerId="LiveId" clId="{A642B420-9112-4454-BBE7-59ED1BE445E3}" dt="2024-04-09T16:31:56.523" v="404" actId="1076"/>
        <pc:sldMkLst>
          <pc:docMk/>
          <pc:sldMk cId="1431136675" sldId="312"/>
        </pc:sldMkLst>
        <pc:spChg chg="mod">
          <ac:chgData name="đạt trần" userId="f49e212d2fc23069" providerId="LiveId" clId="{A642B420-9112-4454-BBE7-59ED1BE445E3}" dt="2024-04-09T16:31:39.096" v="402"/>
          <ac:spMkLst>
            <pc:docMk/>
            <pc:sldMk cId="1431136675" sldId="312"/>
            <ac:spMk id="2" creationId="{C3EF5122-3E2B-F547-5CBC-67D6A152A0FE}"/>
          </ac:spMkLst>
        </pc:spChg>
        <pc:spChg chg="del">
          <ac:chgData name="đạt trần" userId="f49e212d2fc23069" providerId="LiveId" clId="{A642B420-9112-4454-BBE7-59ED1BE445E3}" dt="2024-04-09T16:31:53.876" v="403"/>
          <ac:spMkLst>
            <pc:docMk/>
            <pc:sldMk cId="1431136675" sldId="312"/>
            <ac:spMk id="3" creationId="{4C8A3792-4925-1D8D-E399-37D269CF6681}"/>
          </ac:spMkLst>
        </pc:spChg>
        <pc:picChg chg="add mod">
          <ac:chgData name="đạt trần" userId="f49e212d2fc23069" providerId="LiveId" clId="{A642B420-9112-4454-BBE7-59ED1BE445E3}" dt="2024-04-09T16:31:56.523" v="404" actId="1076"/>
          <ac:picMkLst>
            <pc:docMk/>
            <pc:sldMk cId="1431136675" sldId="312"/>
            <ac:picMk id="46082" creationId="{1B561B50-F5AC-69E0-BAF7-8021363FE5BF}"/>
          </ac:picMkLst>
        </pc:picChg>
      </pc:sldChg>
      <pc:sldChg chg="addSp modSp new mod">
        <pc:chgData name="đạt trần" userId="f49e212d2fc23069" providerId="LiveId" clId="{A642B420-9112-4454-BBE7-59ED1BE445E3}" dt="2024-04-09T16:32:44.431" v="417" actId="1076"/>
        <pc:sldMkLst>
          <pc:docMk/>
          <pc:sldMk cId="1338265434" sldId="313"/>
        </pc:sldMkLst>
        <pc:spChg chg="mod">
          <ac:chgData name="đạt trần" userId="f49e212d2fc23069" providerId="LiveId" clId="{A642B420-9112-4454-BBE7-59ED1BE445E3}" dt="2024-04-09T16:32:17.455" v="412" actId="404"/>
          <ac:spMkLst>
            <pc:docMk/>
            <pc:sldMk cId="1338265434" sldId="313"/>
            <ac:spMk id="2" creationId="{AFFEEE1D-EDCF-9174-E70C-33F654D5A04E}"/>
          </ac:spMkLst>
        </pc:spChg>
        <pc:spChg chg="mod">
          <ac:chgData name="đạt trần" userId="f49e212d2fc23069" providerId="LiveId" clId="{A642B420-9112-4454-BBE7-59ED1BE445E3}" dt="2024-04-09T16:32:28.046" v="413"/>
          <ac:spMkLst>
            <pc:docMk/>
            <pc:sldMk cId="1338265434" sldId="313"/>
            <ac:spMk id="3" creationId="{2504ADE7-CD89-BC5A-A80D-0CE857A6490B}"/>
          </ac:spMkLst>
        </pc:spChg>
        <pc:picChg chg="add mod">
          <ac:chgData name="đạt trần" userId="f49e212d2fc23069" providerId="LiveId" clId="{A642B420-9112-4454-BBE7-59ED1BE445E3}" dt="2024-04-09T16:32:44.431" v="417" actId="1076"/>
          <ac:picMkLst>
            <pc:docMk/>
            <pc:sldMk cId="1338265434" sldId="313"/>
            <ac:picMk id="47106" creationId="{71F9E90B-231B-4AAF-5562-ED0D8CE73ADD}"/>
          </ac:picMkLst>
        </pc:picChg>
      </pc:sldChg>
      <pc:sldChg chg="addSp modSp new mod">
        <pc:chgData name="đạt trần" userId="f49e212d2fc23069" providerId="LiveId" clId="{A642B420-9112-4454-BBE7-59ED1BE445E3}" dt="2024-04-09T16:33:28.642" v="428" actId="1076"/>
        <pc:sldMkLst>
          <pc:docMk/>
          <pc:sldMk cId="1470333573" sldId="314"/>
        </pc:sldMkLst>
        <pc:spChg chg="mod">
          <ac:chgData name="đạt trần" userId="f49e212d2fc23069" providerId="LiveId" clId="{A642B420-9112-4454-BBE7-59ED1BE445E3}" dt="2024-04-09T16:33:01.583" v="423" actId="404"/>
          <ac:spMkLst>
            <pc:docMk/>
            <pc:sldMk cId="1470333573" sldId="314"/>
            <ac:spMk id="2" creationId="{4586D097-AB33-3D2C-DAD0-DB6F9B2A61C1}"/>
          </ac:spMkLst>
        </pc:spChg>
        <pc:spChg chg="mod">
          <ac:chgData name="đạt trần" userId="f49e212d2fc23069" providerId="LiveId" clId="{A642B420-9112-4454-BBE7-59ED1BE445E3}" dt="2024-04-09T16:33:12.048" v="424"/>
          <ac:spMkLst>
            <pc:docMk/>
            <pc:sldMk cId="1470333573" sldId="314"/>
            <ac:spMk id="3" creationId="{86F5A5D3-EAB4-AEC5-1FC6-107FFA66875E}"/>
          </ac:spMkLst>
        </pc:spChg>
        <pc:picChg chg="add mod">
          <ac:chgData name="đạt trần" userId="f49e212d2fc23069" providerId="LiveId" clId="{A642B420-9112-4454-BBE7-59ED1BE445E3}" dt="2024-04-09T16:33:28.642" v="428" actId="1076"/>
          <ac:picMkLst>
            <pc:docMk/>
            <pc:sldMk cId="1470333573" sldId="314"/>
            <ac:picMk id="48130" creationId="{00FB8E1D-9D33-A55A-0CCF-9B98475F4F72}"/>
          </ac:picMkLst>
        </pc:picChg>
      </pc:sldChg>
      <pc:sldChg chg="modSp new mod">
        <pc:chgData name="đạt trần" userId="f49e212d2fc23069" providerId="LiveId" clId="{A642B420-9112-4454-BBE7-59ED1BE445E3}" dt="2024-04-09T16:33:49.966" v="436" actId="20577"/>
        <pc:sldMkLst>
          <pc:docMk/>
          <pc:sldMk cId="175746090" sldId="315"/>
        </pc:sldMkLst>
        <pc:spChg chg="mod">
          <ac:chgData name="đạt trần" userId="f49e212d2fc23069" providerId="LiveId" clId="{A642B420-9112-4454-BBE7-59ED1BE445E3}" dt="2024-04-09T16:33:49.966" v="436" actId="20577"/>
          <ac:spMkLst>
            <pc:docMk/>
            <pc:sldMk cId="175746090" sldId="315"/>
            <ac:spMk id="2" creationId="{787A112F-0C20-D109-F309-FE11B73C7672}"/>
          </ac:spMkLst>
        </pc:spChg>
      </pc:sldChg>
      <pc:sldChg chg="addSp modSp new mod">
        <pc:chgData name="đạt trần" userId="f49e212d2fc23069" providerId="LiveId" clId="{A642B420-9112-4454-BBE7-59ED1BE445E3}" dt="2024-04-09T16:34:36.963" v="449" actId="1076"/>
        <pc:sldMkLst>
          <pc:docMk/>
          <pc:sldMk cId="4256200151" sldId="316"/>
        </pc:sldMkLst>
        <pc:spChg chg="mod">
          <ac:chgData name="đạt trần" userId="f49e212d2fc23069" providerId="LiveId" clId="{A642B420-9112-4454-BBE7-59ED1BE445E3}" dt="2024-04-09T16:34:09.730" v="444" actId="404"/>
          <ac:spMkLst>
            <pc:docMk/>
            <pc:sldMk cId="4256200151" sldId="316"/>
            <ac:spMk id="2" creationId="{F4514CE9-2EE2-06DD-90C0-AAB12801F859}"/>
          </ac:spMkLst>
        </pc:spChg>
        <pc:spChg chg="mod">
          <ac:chgData name="đạt trần" userId="f49e212d2fc23069" providerId="LiveId" clId="{A642B420-9112-4454-BBE7-59ED1BE445E3}" dt="2024-04-09T16:34:20.320" v="445"/>
          <ac:spMkLst>
            <pc:docMk/>
            <pc:sldMk cId="4256200151" sldId="316"/>
            <ac:spMk id="3" creationId="{8EB4FDE8-46EF-7DA1-B44A-6DE42DEB4D8B}"/>
          </ac:spMkLst>
        </pc:spChg>
        <pc:picChg chg="add mod">
          <ac:chgData name="đạt trần" userId="f49e212d2fc23069" providerId="LiveId" clId="{A642B420-9112-4454-BBE7-59ED1BE445E3}" dt="2024-04-09T16:34:36.963" v="449" actId="1076"/>
          <ac:picMkLst>
            <pc:docMk/>
            <pc:sldMk cId="4256200151" sldId="316"/>
            <ac:picMk id="49154" creationId="{55FBEB9C-06B5-7C45-7543-38AF11ABE327}"/>
          </ac:picMkLst>
        </pc:picChg>
      </pc:sldChg>
      <pc:sldChg chg="addSp delSp modSp new mod">
        <pc:chgData name="đạt trần" userId="f49e212d2fc23069" providerId="LiveId" clId="{A642B420-9112-4454-BBE7-59ED1BE445E3}" dt="2024-04-09T16:36:31.764" v="481" actId="1076"/>
        <pc:sldMkLst>
          <pc:docMk/>
          <pc:sldMk cId="3313651326" sldId="317"/>
        </pc:sldMkLst>
        <pc:spChg chg="mod">
          <ac:chgData name="đạt trần" userId="f49e212d2fc23069" providerId="LiveId" clId="{A642B420-9112-4454-BBE7-59ED1BE445E3}" dt="2024-04-09T16:35:45.380" v="473" actId="20577"/>
          <ac:spMkLst>
            <pc:docMk/>
            <pc:sldMk cId="3313651326" sldId="317"/>
            <ac:spMk id="2" creationId="{0B55D3A8-440E-A822-71B5-2E611CD394F6}"/>
          </ac:spMkLst>
        </pc:spChg>
        <pc:spChg chg="del">
          <ac:chgData name="đạt trần" userId="f49e212d2fc23069" providerId="LiveId" clId="{A642B420-9112-4454-BBE7-59ED1BE445E3}" dt="2024-04-09T16:35:30.462" v="457"/>
          <ac:spMkLst>
            <pc:docMk/>
            <pc:sldMk cId="3313651326" sldId="317"/>
            <ac:spMk id="3" creationId="{12CB443F-2CB0-F880-9C60-968F051063F4}"/>
          </ac:spMkLst>
        </pc:spChg>
        <pc:spChg chg="add del mod">
          <ac:chgData name="đạt trần" userId="f49e212d2fc23069" providerId="LiveId" clId="{A642B420-9112-4454-BBE7-59ED1BE445E3}" dt="2024-04-09T16:36:27.958" v="480" actId="478"/>
          <ac:spMkLst>
            <pc:docMk/>
            <pc:sldMk cId="3313651326" sldId="317"/>
            <ac:spMk id="4" creationId="{94F0E86A-A6B0-8E91-7A19-B0722DCB8118}"/>
          </ac:spMkLst>
        </pc:spChg>
        <pc:picChg chg="add mod">
          <ac:chgData name="đạt trần" userId="f49e212d2fc23069" providerId="LiveId" clId="{A642B420-9112-4454-BBE7-59ED1BE445E3}" dt="2024-04-09T16:36:31.764" v="481" actId="1076"/>
          <ac:picMkLst>
            <pc:docMk/>
            <pc:sldMk cId="3313651326" sldId="317"/>
            <ac:picMk id="50178" creationId="{F968F50B-4F11-8FB2-EF59-9D0061A77B6D}"/>
          </ac:picMkLst>
        </pc:picChg>
      </pc:sldChg>
      <pc:sldChg chg="addSp delSp modSp new mod">
        <pc:chgData name="đạt trần" userId="f49e212d2fc23069" providerId="LiveId" clId="{A642B420-9112-4454-BBE7-59ED1BE445E3}" dt="2024-04-09T16:36:57.093" v="491" actId="1076"/>
        <pc:sldMkLst>
          <pc:docMk/>
          <pc:sldMk cId="2013439262" sldId="318"/>
        </pc:sldMkLst>
        <pc:spChg chg="mod">
          <ac:chgData name="đạt trần" userId="f49e212d2fc23069" providerId="LiveId" clId="{A642B420-9112-4454-BBE7-59ED1BE445E3}" dt="2024-04-09T16:36:43.129" v="489" actId="404"/>
          <ac:spMkLst>
            <pc:docMk/>
            <pc:sldMk cId="2013439262" sldId="318"/>
            <ac:spMk id="2" creationId="{79CA9AA0-B285-EE69-1255-939D3A67D906}"/>
          </ac:spMkLst>
        </pc:spChg>
        <pc:spChg chg="del">
          <ac:chgData name="đạt trần" userId="f49e212d2fc23069" providerId="LiveId" clId="{A642B420-9112-4454-BBE7-59ED1BE445E3}" dt="2024-04-09T16:36:52.734" v="490"/>
          <ac:spMkLst>
            <pc:docMk/>
            <pc:sldMk cId="2013439262" sldId="318"/>
            <ac:spMk id="3" creationId="{F7A65DAC-D8B5-962B-2141-58C6FB2542D1}"/>
          </ac:spMkLst>
        </pc:spChg>
        <pc:picChg chg="add mod">
          <ac:chgData name="đạt trần" userId="f49e212d2fc23069" providerId="LiveId" clId="{A642B420-9112-4454-BBE7-59ED1BE445E3}" dt="2024-04-09T16:36:57.093" v="491" actId="1076"/>
          <ac:picMkLst>
            <pc:docMk/>
            <pc:sldMk cId="2013439262" sldId="318"/>
            <ac:picMk id="51202" creationId="{8BE286C8-F619-297A-575D-62F512558D96}"/>
          </ac:picMkLst>
        </pc:picChg>
      </pc:sldChg>
      <pc:sldChg chg="addSp modSp new mod">
        <pc:chgData name="đạt trần" userId="f49e212d2fc23069" providerId="LiveId" clId="{A642B420-9112-4454-BBE7-59ED1BE445E3}" dt="2024-04-09T16:38:07.703" v="513" actId="1076"/>
        <pc:sldMkLst>
          <pc:docMk/>
          <pc:sldMk cId="1309956220" sldId="319"/>
        </pc:sldMkLst>
        <pc:spChg chg="mod">
          <ac:chgData name="đạt trần" userId="f49e212d2fc23069" providerId="LiveId" clId="{A642B420-9112-4454-BBE7-59ED1BE445E3}" dt="2024-04-09T16:37:21.075" v="501" actId="403"/>
          <ac:spMkLst>
            <pc:docMk/>
            <pc:sldMk cId="1309956220" sldId="319"/>
            <ac:spMk id="2" creationId="{94960301-B1D1-A467-4AAE-F0661A37D23A}"/>
          </ac:spMkLst>
        </pc:spChg>
        <pc:spChg chg="mod">
          <ac:chgData name="đạt trần" userId="f49e212d2fc23069" providerId="LiveId" clId="{A642B420-9112-4454-BBE7-59ED1BE445E3}" dt="2024-04-09T16:37:39.669" v="508" actId="15"/>
          <ac:spMkLst>
            <pc:docMk/>
            <pc:sldMk cId="1309956220" sldId="319"/>
            <ac:spMk id="3" creationId="{E470B0C5-D6F1-AC42-7FFE-5F9955D95AA0}"/>
          </ac:spMkLst>
        </pc:spChg>
        <pc:picChg chg="add mod">
          <ac:chgData name="đạt trần" userId="f49e212d2fc23069" providerId="LiveId" clId="{A642B420-9112-4454-BBE7-59ED1BE445E3}" dt="2024-04-09T16:38:07.703" v="513" actId="1076"/>
          <ac:picMkLst>
            <pc:docMk/>
            <pc:sldMk cId="1309956220" sldId="319"/>
            <ac:picMk id="52226" creationId="{FDD2419B-307A-41FF-F0A4-0B400798BE4E}"/>
          </ac:picMkLst>
        </pc:picChg>
      </pc:sldChg>
      <pc:sldChg chg="addSp modSp new mod">
        <pc:chgData name="đạt trần" userId="f49e212d2fc23069" providerId="LiveId" clId="{A642B420-9112-4454-BBE7-59ED1BE445E3}" dt="2024-04-09T16:39:03.174" v="523" actId="1076"/>
        <pc:sldMkLst>
          <pc:docMk/>
          <pc:sldMk cId="3585593150" sldId="320"/>
        </pc:sldMkLst>
        <pc:spChg chg="mod">
          <ac:chgData name="đạt trần" userId="f49e212d2fc23069" providerId="LiveId" clId="{A642B420-9112-4454-BBE7-59ED1BE445E3}" dt="2024-04-09T16:38:33.120" v="520" actId="404"/>
          <ac:spMkLst>
            <pc:docMk/>
            <pc:sldMk cId="3585593150" sldId="320"/>
            <ac:spMk id="2" creationId="{007117AF-5CBD-211D-8113-A4630284E0CF}"/>
          </ac:spMkLst>
        </pc:spChg>
        <pc:spChg chg="mod">
          <ac:chgData name="đạt trần" userId="f49e212d2fc23069" providerId="LiveId" clId="{A642B420-9112-4454-BBE7-59ED1BE445E3}" dt="2024-04-09T16:38:49.587" v="521"/>
          <ac:spMkLst>
            <pc:docMk/>
            <pc:sldMk cId="3585593150" sldId="320"/>
            <ac:spMk id="3" creationId="{FEEED3A7-8E0D-09FD-3E57-45C1200948D7}"/>
          </ac:spMkLst>
        </pc:spChg>
        <pc:picChg chg="add mod">
          <ac:chgData name="đạt trần" userId="f49e212d2fc23069" providerId="LiveId" clId="{A642B420-9112-4454-BBE7-59ED1BE445E3}" dt="2024-04-09T16:39:03.174" v="523" actId="1076"/>
          <ac:picMkLst>
            <pc:docMk/>
            <pc:sldMk cId="3585593150" sldId="320"/>
            <ac:picMk id="53250" creationId="{B4FDB291-604A-FCA8-A4B9-E0050BC285DE}"/>
          </ac:picMkLst>
        </pc:picChg>
      </pc:sldChg>
      <pc:sldChg chg="addSp delSp modSp new mod">
        <pc:chgData name="đạt trần" userId="f49e212d2fc23069" providerId="LiveId" clId="{A642B420-9112-4454-BBE7-59ED1BE445E3}" dt="2024-04-09T16:40:53.344" v="545" actId="1076"/>
        <pc:sldMkLst>
          <pc:docMk/>
          <pc:sldMk cId="2385369794" sldId="321"/>
        </pc:sldMkLst>
        <pc:spChg chg="mod">
          <ac:chgData name="đạt trần" userId="f49e212d2fc23069" providerId="LiveId" clId="{A642B420-9112-4454-BBE7-59ED1BE445E3}" dt="2024-04-09T16:39:30.813" v="532" actId="403"/>
          <ac:spMkLst>
            <pc:docMk/>
            <pc:sldMk cId="2385369794" sldId="321"/>
            <ac:spMk id="2" creationId="{698D593A-E6C4-EE9A-8419-26CDB566F3EC}"/>
          </ac:spMkLst>
        </pc:spChg>
        <pc:spChg chg="add del mod">
          <ac:chgData name="đạt trần" userId="f49e212d2fc23069" providerId="LiveId" clId="{A642B420-9112-4454-BBE7-59ED1BE445E3}" dt="2024-04-09T16:40:30.126" v="543" actId="15"/>
          <ac:spMkLst>
            <pc:docMk/>
            <pc:sldMk cId="2385369794" sldId="321"/>
            <ac:spMk id="3" creationId="{A9F14B63-78DC-006E-C5D3-E8970A78FEEA}"/>
          </ac:spMkLst>
        </pc:spChg>
        <pc:spChg chg="add">
          <ac:chgData name="đạt trần" userId="f49e212d2fc23069" providerId="LiveId" clId="{A642B420-9112-4454-BBE7-59ED1BE445E3}" dt="2024-04-09T16:40:06.680" v="538"/>
          <ac:spMkLst>
            <pc:docMk/>
            <pc:sldMk cId="2385369794" sldId="321"/>
            <ac:spMk id="4" creationId="{706F0510-7D62-4D78-0A68-A506B24CBD32}"/>
          </ac:spMkLst>
        </pc:spChg>
        <pc:picChg chg="add mod">
          <ac:chgData name="đạt trần" userId="f49e212d2fc23069" providerId="LiveId" clId="{A642B420-9112-4454-BBE7-59ED1BE445E3}" dt="2024-04-09T16:39:40.439" v="534"/>
          <ac:picMkLst>
            <pc:docMk/>
            <pc:sldMk cId="2385369794" sldId="321"/>
            <ac:picMk id="54274" creationId="{A9C10DDF-A514-9E3A-D045-8F10F22396EE}"/>
          </ac:picMkLst>
        </pc:picChg>
        <pc:picChg chg="add mod">
          <ac:chgData name="đạt trần" userId="f49e212d2fc23069" providerId="LiveId" clId="{A642B420-9112-4454-BBE7-59ED1BE445E3}" dt="2024-04-09T16:39:50.725" v="537" actId="1076"/>
          <ac:picMkLst>
            <pc:docMk/>
            <pc:sldMk cId="2385369794" sldId="321"/>
            <ac:picMk id="54276" creationId="{E1E42849-5E5C-B9EB-5131-2282CABE63C5}"/>
          </ac:picMkLst>
        </pc:picChg>
        <pc:picChg chg="add">
          <ac:chgData name="đạt trần" userId="f49e212d2fc23069" providerId="LiveId" clId="{A642B420-9112-4454-BBE7-59ED1BE445E3}" dt="2024-04-09T16:40:06.680" v="538"/>
          <ac:picMkLst>
            <pc:docMk/>
            <pc:sldMk cId="2385369794" sldId="321"/>
            <ac:picMk id="54278" creationId="{9003FEA3-490B-7CFF-60CD-EB5AAB276A24}"/>
          </ac:picMkLst>
        </pc:picChg>
        <pc:picChg chg="add mod">
          <ac:chgData name="đạt trần" userId="f49e212d2fc23069" providerId="LiveId" clId="{A642B420-9112-4454-BBE7-59ED1BE445E3}" dt="2024-04-09T16:40:53.344" v="545" actId="1076"/>
          <ac:picMkLst>
            <pc:docMk/>
            <pc:sldMk cId="2385369794" sldId="321"/>
            <ac:picMk id="54280" creationId="{6B1810FE-DCCB-53B9-5318-765325B38BB4}"/>
          </ac:picMkLst>
        </pc:picChg>
      </pc:sldChg>
      <pc:sldChg chg="addSp delSp modSp add mod">
        <pc:chgData name="đạt trần" userId="f49e212d2fc23069" providerId="LiveId" clId="{A642B420-9112-4454-BBE7-59ED1BE445E3}" dt="2024-04-09T16:43:32.838" v="561" actId="1076"/>
        <pc:sldMkLst>
          <pc:docMk/>
          <pc:sldMk cId="1068785362" sldId="322"/>
        </pc:sldMkLst>
        <pc:spChg chg="del">
          <ac:chgData name="đạt trần" userId="f49e212d2fc23069" providerId="LiveId" clId="{A642B420-9112-4454-BBE7-59ED1BE445E3}" dt="2024-04-09T16:42:40.339" v="547" actId="478"/>
          <ac:spMkLst>
            <pc:docMk/>
            <pc:sldMk cId="1068785362" sldId="322"/>
            <ac:spMk id="3" creationId="{A9F14B63-78DC-006E-C5D3-E8970A78FEEA}"/>
          </ac:spMkLst>
        </pc:spChg>
        <pc:spChg chg="add del mod">
          <ac:chgData name="đạt trần" userId="f49e212d2fc23069" providerId="LiveId" clId="{A642B420-9112-4454-BBE7-59ED1BE445E3}" dt="2024-04-09T16:42:42.682" v="548" actId="478"/>
          <ac:spMkLst>
            <pc:docMk/>
            <pc:sldMk cId="1068785362" sldId="322"/>
            <ac:spMk id="5" creationId="{CCEA727C-97B4-A73F-FF2F-32238482E4B3}"/>
          </ac:spMkLst>
        </pc:spChg>
        <pc:picChg chg="mod">
          <ac:chgData name="đạt trần" userId="f49e212d2fc23069" providerId="LiveId" clId="{A642B420-9112-4454-BBE7-59ED1BE445E3}" dt="2024-04-09T16:43:24.293" v="558" actId="1076"/>
          <ac:picMkLst>
            <pc:docMk/>
            <pc:sldMk cId="1068785362" sldId="322"/>
            <ac:picMk id="54276" creationId="{E1E42849-5E5C-B9EB-5131-2282CABE63C5}"/>
          </ac:picMkLst>
        </pc:picChg>
        <pc:picChg chg="del">
          <ac:chgData name="đạt trần" userId="f49e212d2fc23069" providerId="LiveId" clId="{A642B420-9112-4454-BBE7-59ED1BE445E3}" dt="2024-04-09T16:42:44.390" v="549" actId="478"/>
          <ac:picMkLst>
            <pc:docMk/>
            <pc:sldMk cId="1068785362" sldId="322"/>
            <ac:picMk id="54280" creationId="{6B1810FE-DCCB-53B9-5318-765325B38BB4}"/>
          </ac:picMkLst>
        </pc:picChg>
        <pc:picChg chg="add mod">
          <ac:chgData name="đạt trần" userId="f49e212d2fc23069" providerId="LiveId" clId="{A642B420-9112-4454-BBE7-59ED1BE445E3}" dt="2024-04-09T16:43:32.838" v="561" actId="1076"/>
          <ac:picMkLst>
            <pc:docMk/>
            <pc:sldMk cId="1068785362" sldId="322"/>
            <ac:picMk id="55298" creationId="{849C8A05-828C-F49A-EACF-4F36A8836F6D}"/>
          </ac:picMkLst>
        </pc:picChg>
      </pc:sldChg>
      <pc:sldChg chg="addSp delSp modSp new mod">
        <pc:chgData name="đạt trần" userId="f49e212d2fc23069" providerId="LiveId" clId="{A642B420-9112-4454-BBE7-59ED1BE445E3}" dt="2024-04-09T16:44:53.642" v="571" actId="1076"/>
        <pc:sldMkLst>
          <pc:docMk/>
          <pc:sldMk cId="4174547177" sldId="323"/>
        </pc:sldMkLst>
        <pc:spChg chg="mod">
          <ac:chgData name="đạt trần" userId="f49e212d2fc23069" providerId="LiveId" clId="{A642B420-9112-4454-BBE7-59ED1BE445E3}" dt="2024-04-09T16:44:37.817" v="569" actId="404"/>
          <ac:spMkLst>
            <pc:docMk/>
            <pc:sldMk cId="4174547177" sldId="323"/>
            <ac:spMk id="2" creationId="{737FE7C6-E3A0-4A06-C0C1-28E1ADD2B553}"/>
          </ac:spMkLst>
        </pc:spChg>
        <pc:spChg chg="del">
          <ac:chgData name="đạt trần" userId="f49e212d2fc23069" providerId="LiveId" clId="{A642B420-9112-4454-BBE7-59ED1BE445E3}" dt="2024-04-09T16:44:49.808" v="570"/>
          <ac:spMkLst>
            <pc:docMk/>
            <pc:sldMk cId="4174547177" sldId="323"/>
            <ac:spMk id="3" creationId="{1A51E47D-14C2-EEC0-848C-0D461D292B1B}"/>
          </ac:spMkLst>
        </pc:spChg>
        <pc:picChg chg="add mod">
          <ac:chgData name="đạt trần" userId="f49e212d2fc23069" providerId="LiveId" clId="{A642B420-9112-4454-BBE7-59ED1BE445E3}" dt="2024-04-09T16:44:53.642" v="571" actId="1076"/>
          <ac:picMkLst>
            <pc:docMk/>
            <pc:sldMk cId="4174547177" sldId="323"/>
            <ac:picMk id="56322" creationId="{45F2366A-9106-3833-4F8E-51E890D3A86E}"/>
          </ac:picMkLst>
        </pc:picChg>
      </pc:sldChg>
      <pc:sldChg chg="addSp delSp modSp new mod">
        <pc:chgData name="đạt trần" userId="f49e212d2fc23069" providerId="LiveId" clId="{A642B420-9112-4454-BBE7-59ED1BE445E3}" dt="2024-04-09T16:47:21.773" v="582" actId="1076"/>
        <pc:sldMkLst>
          <pc:docMk/>
          <pc:sldMk cId="747582868" sldId="324"/>
        </pc:sldMkLst>
        <pc:spChg chg="mod">
          <ac:chgData name="đạt trần" userId="f49e212d2fc23069" providerId="LiveId" clId="{A642B420-9112-4454-BBE7-59ED1BE445E3}" dt="2024-04-09T16:45:07.618" v="577" actId="404"/>
          <ac:spMkLst>
            <pc:docMk/>
            <pc:sldMk cId="747582868" sldId="324"/>
            <ac:spMk id="2" creationId="{83081DFC-94EC-56D2-E0F9-FAEB14E9709B}"/>
          </ac:spMkLst>
        </pc:spChg>
        <pc:spChg chg="del">
          <ac:chgData name="đạt trần" userId="f49e212d2fc23069" providerId="LiveId" clId="{A642B420-9112-4454-BBE7-59ED1BE445E3}" dt="2024-04-09T16:45:13.639" v="578"/>
          <ac:spMkLst>
            <pc:docMk/>
            <pc:sldMk cId="747582868" sldId="324"/>
            <ac:spMk id="3" creationId="{DE1AA420-4EC0-77C7-892B-06F883CC342D}"/>
          </ac:spMkLst>
        </pc:spChg>
        <pc:spChg chg="add del mod">
          <ac:chgData name="đạt trần" userId="f49e212d2fc23069" providerId="LiveId" clId="{A642B420-9112-4454-BBE7-59ED1BE445E3}" dt="2024-04-09T16:47:19.191" v="581" actId="22"/>
          <ac:spMkLst>
            <pc:docMk/>
            <pc:sldMk cId="747582868" sldId="324"/>
            <ac:spMk id="4" creationId="{607E2235-4201-49C9-A6B0-861092FADEB1}"/>
          </ac:spMkLst>
        </pc:spChg>
        <pc:picChg chg="add mod ord">
          <ac:chgData name="đạt trần" userId="f49e212d2fc23069" providerId="LiveId" clId="{A642B420-9112-4454-BBE7-59ED1BE445E3}" dt="2024-04-09T16:47:21.773" v="582" actId="1076"/>
          <ac:picMkLst>
            <pc:docMk/>
            <pc:sldMk cId="747582868" sldId="324"/>
            <ac:picMk id="6" creationId="{FF5FC46A-4647-13E2-446A-006C77A6A173}"/>
          </ac:picMkLst>
        </pc:picChg>
        <pc:picChg chg="add del mod">
          <ac:chgData name="đạt trần" userId="f49e212d2fc23069" providerId="LiveId" clId="{A642B420-9112-4454-BBE7-59ED1BE445E3}" dt="2024-04-09T16:47:17.006" v="580" actId="478"/>
          <ac:picMkLst>
            <pc:docMk/>
            <pc:sldMk cId="747582868" sldId="324"/>
            <ac:picMk id="57346" creationId="{B8377C95-9777-EF56-3645-A1511B493400}"/>
          </ac:picMkLst>
        </pc:picChg>
      </pc:sldChg>
      <pc:sldChg chg="addSp delSp modSp new mod modClrScheme chgLayout">
        <pc:chgData name="đạt trần" userId="f49e212d2fc23069" providerId="LiveId" clId="{A642B420-9112-4454-BBE7-59ED1BE445E3}" dt="2024-04-09T16:53:30.820" v="660" actId="700"/>
        <pc:sldMkLst>
          <pc:docMk/>
          <pc:sldMk cId="3360302613" sldId="325"/>
        </pc:sldMkLst>
        <pc:spChg chg="mod ord">
          <ac:chgData name="đạt trần" userId="f49e212d2fc23069" providerId="LiveId" clId="{A642B420-9112-4454-BBE7-59ED1BE445E3}" dt="2024-04-09T16:53:30.820" v="660" actId="700"/>
          <ac:spMkLst>
            <pc:docMk/>
            <pc:sldMk cId="3360302613" sldId="325"/>
            <ac:spMk id="2" creationId="{4898738B-0704-2171-E94C-9C3F63B33FBE}"/>
          </ac:spMkLst>
        </pc:spChg>
        <pc:spChg chg="add del">
          <ac:chgData name="đạt trần" userId="f49e212d2fc23069" providerId="LiveId" clId="{A642B420-9112-4454-BBE7-59ED1BE445E3}" dt="2024-04-09T16:53:30.820" v="660" actId="700"/>
          <ac:spMkLst>
            <pc:docMk/>
            <pc:sldMk cId="3360302613" sldId="325"/>
            <ac:spMk id="3" creationId="{C5CD8DC3-7CC3-C35F-E60B-A4437A000728}"/>
          </ac:spMkLst>
        </pc:spChg>
      </pc:sldChg>
      <pc:sldChg chg="addSp delSp modSp new mod">
        <pc:chgData name="đạt trần" userId="f49e212d2fc23069" providerId="LiveId" clId="{A642B420-9112-4454-BBE7-59ED1BE445E3}" dt="2024-04-09T16:48:19.196" v="601" actId="1076"/>
        <pc:sldMkLst>
          <pc:docMk/>
          <pc:sldMk cId="2598838417" sldId="326"/>
        </pc:sldMkLst>
        <pc:spChg chg="mod">
          <ac:chgData name="đạt trần" userId="f49e212d2fc23069" providerId="LiveId" clId="{A642B420-9112-4454-BBE7-59ED1BE445E3}" dt="2024-04-09T16:47:59.957" v="598" actId="404"/>
          <ac:spMkLst>
            <pc:docMk/>
            <pc:sldMk cId="2598838417" sldId="326"/>
            <ac:spMk id="2" creationId="{991A6FE0-CE95-6966-2CB5-421D80B22629}"/>
          </ac:spMkLst>
        </pc:spChg>
        <pc:spChg chg="del">
          <ac:chgData name="đạt trần" userId="f49e212d2fc23069" providerId="LiveId" clId="{A642B420-9112-4454-BBE7-59ED1BE445E3}" dt="2024-04-09T16:48:07.824" v="599"/>
          <ac:spMkLst>
            <pc:docMk/>
            <pc:sldMk cId="2598838417" sldId="326"/>
            <ac:spMk id="3" creationId="{ADD07ABC-A678-63CB-D171-489994A723E0}"/>
          </ac:spMkLst>
        </pc:spChg>
        <pc:picChg chg="add mod">
          <ac:chgData name="đạt trần" userId="f49e212d2fc23069" providerId="LiveId" clId="{A642B420-9112-4454-BBE7-59ED1BE445E3}" dt="2024-04-09T16:48:19.196" v="601" actId="1076"/>
          <ac:picMkLst>
            <pc:docMk/>
            <pc:sldMk cId="2598838417" sldId="326"/>
            <ac:picMk id="58370" creationId="{2466937C-D244-8411-ADCD-E8402B9F93DC}"/>
          </ac:picMkLst>
        </pc:picChg>
      </pc:sldChg>
      <pc:sldChg chg="addSp delSp modSp new mod">
        <pc:chgData name="đạt trần" userId="f49e212d2fc23069" providerId="LiveId" clId="{A642B420-9112-4454-BBE7-59ED1BE445E3}" dt="2024-04-09T16:51:21.081" v="642" actId="1076"/>
        <pc:sldMkLst>
          <pc:docMk/>
          <pc:sldMk cId="2667513949" sldId="327"/>
        </pc:sldMkLst>
        <pc:spChg chg="mod">
          <ac:chgData name="đạt trần" userId="f49e212d2fc23069" providerId="LiveId" clId="{A642B420-9112-4454-BBE7-59ED1BE445E3}" dt="2024-04-09T16:48:45.341" v="609" actId="404"/>
          <ac:spMkLst>
            <pc:docMk/>
            <pc:sldMk cId="2667513949" sldId="327"/>
            <ac:spMk id="2" creationId="{05FDE38C-F216-0701-1931-667B850859FB}"/>
          </ac:spMkLst>
        </pc:spChg>
        <pc:spChg chg="del">
          <ac:chgData name="đạt trần" userId="f49e212d2fc23069" providerId="LiveId" clId="{A642B420-9112-4454-BBE7-59ED1BE445E3}" dt="2024-04-09T16:48:50.612" v="610"/>
          <ac:spMkLst>
            <pc:docMk/>
            <pc:sldMk cId="2667513949" sldId="327"/>
            <ac:spMk id="3" creationId="{58B32611-C38D-5E71-8722-F2F7DA529DD0}"/>
          </ac:spMkLst>
        </pc:spChg>
        <pc:spChg chg="add mod">
          <ac:chgData name="đạt trần" userId="f49e212d2fc23069" providerId="LiveId" clId="{A642B420-9112-4454-BBE7-59ED1BE445E3}" dt="2024-04-09T16:48:52.425" v="611" actId="478"/>
          <ac:spMkLst>
            <pc:docMk/>
            <pc:sldMk cId="2667513949" sldId="327"/>
            <ac:spMk id="4" creationId="{F75200BE-6683-FEE9-EFC6-D8AD630BB9FA}"/>
          </ac:spMkLst>
        </pc:spChg>
        <pc:spChg chg="add mod">
          <ac:chgData name="đạt trần" userId="f49e212d2fc23069" providerId="LiveId" clId="{A642B420-9112-4454-BBE7-59ED1BE445E3}" dt="2024-04-09T16:50:28.182" v="636" actId="1076"/>
          <ac:spMkLst>
            <pc:docMk/>
            <pc:sldMk cId="2667513949" sldId="327"/>
            <ac:spMk id="5" creationId="{F95DDDEA-2D8E-5525-6CDF-3BB87D3EFF82}"/>
          </ac:spMkLst>
        </pc:spChg>
        <pc:picChg chg="add del mod">
          <ac:chgData name="đạt trần" userId="f49e212d2fc23069" providerId="LiveId" clId="{A642B420-9112-4454-BBE7-59ED1BE445E3}" dt="2024-04-09T16:49:00.584" v="615" actId="1076"/>
          <ac:picMkLst>
            <pc:docMk/>
            <pc:sldMk cId="2667513949" sldId="327"/>
            <ac:picMk id="59394" creationId="{0B2E3FB6-B4E9-6EDD-F505-26799BFBC1E8}"/>
          </ac:picMkLst>
        </pc:picChg>
        <pc:picChg chg="add">
          <ac:chgData name="đạt trần" userId="f49e212d2fc23069" providerId="LiveId" clId="{A642B420-9112-4454-BBE7-59ED1BE445E3}" dt="2024-04-09T16:48:53.486" v="612"/>
          <ac:picMkLst>
            <pc:docMk/>
            <pc:sldMk cId="2667513949" sldId="327"/>
            <ac:picMk id="59396" creationId="{D89C1A81-77EB-94C4-5464-12A786973BF7}"/>
          </ac:picMkLst>
        </pc:picChg>
        <pc:picChg chg="add mod">
          <ac:chgData name="đạt trần" userId="f49e212d2fc23069" providerId="LiveId" clId="{A642B420-9112-4454-BBE7-59ED1BE445E3}" dt="2024-04-09T16:51:21.081" v="642" actId="1076"/>
          <ac:picMkLst>
            <pc:docMk/>
            <pc:sldMk cId="2667513949" sldId="327"/>
            <ac:picMk id="59398" creationId="{1F0F29D4-2C64-A43B-9786-0A6F55A4E30B}"/>
          </ac:picMkLst>
        </pc:picChg>
      </pc:sldChg>
      <pc:sldChg chg="addSp delSp modSp new mod">
        <pc:chgData name="đạt trần" userId="f49e212d2fc23069" providerId="LiveId" clId="{A642B420-9112-4454-BBE7-59ED1BE445E3}" dt="2024-04-09T16:52:22.886" v="650" actId="1076"/>
        <pc:sldMkLst>
          <pc:docMk/>
          <pc:sldMk cId="2776754292" sldId="328"/>
        </pc:sldMkLst>
        <pc:spChg chg="mod">
          <ac:chgData name="đạt trần" userId="f49e212d2fc23069" providerId="LiveId" clId="{A642B420-9112-4454-BBE7-59ED1BE445E3}" dt="2024-04-09T16:52:11.867" v="648" actId="404"/>
          <ac:spMkLst>
            <pc:docMk/>
            <pc:sldMk cId="2776754292" sldId="328"/>
            <ac:spMk id="2" creationId="{5826A992-4163-D0F3-22C1-1748592EC3A4}"/>
          </ac:spMkLst>
        </pc:spChg>
        <pc:spChg chg="del">
          <ac:chgData name="đạt trần" userId="f49e212d2fc23069" providerId="LiveId" clId="{A642B420-9112-4454-BBE7-59ED1BE445E3}" dt="2024-04-09T16:52:19.349" v="649"/>
          <ac:spMkLst>
            <pc:docMk/>
            <pc:sldMk cId="2776754292" sldId="328"/>
            <ac:spMk id="3" creationId="{CA67F563-64C0-71E0-EDAD-C6E15E7F5D82}"/>
          </ac:spMkLst>
        </pc:spChg>
        <pc:picChg chg="add mod">
          <ac:chgData name="đạt trần" userId="f49e212d2fc23069" providerId="LiveId" clId="{A642B420-9112-4454-BBE7-59ED1BE445E3}" dt="2024-04-09T16:52:22.886" v="650" actId="1076"/>
          <ac:picMkLst>
            <pc:docMk/>
            <pc:sldMk cId="2776754292" sldId="328"/>
            <ac:picMk id="60418" creationId="{73E362E8-BD49-24D2-91FD-EE8179AF13A9}"/>
          </ac:picMkLst>
        </pc:picChg>
      </pc:sldChg>
      <pc:sldChg chg="addSp delSp modSp new mod">
        <pc:chgData name="đạt trần" userId="f49e212d2fc23069" providerId="LiveId" clId="{A642B420-9112-4454-BBE7-59ED1BE445E3}" dt="2024-04-09T16:52:50.238" v="657" actId="14100"/>
        <pc:sldMkLst>
          <pc:docMk/>
          <pc:sldMk cId="4006845800" sldId="329"/>
        </pc:sldMkLst>
        <pc:spChg chg="mod">
          <ac:chgData name="đạt trần" userId="f49e212d2fc23069" providerId="LiveId" clId="{A642B420-9112-4454-BBE7-59ED1BE445E3}" dt="2024-04-09T16:52:35.354" v="654"/>
          <ac:spMkLst>
            <pc:docMk/>
            <pc:sldMk cId="4006845800" sldId="329"/>
            <ac:spMk id="2" creationId="{CFEA3818-C390-AA05-BDFF-5A9E44D51A9D}"/>
          </ac:spMkLst>
        </pc:spChg>
        <pc:spChg chg="del">
          <ac:chgData name="đạt trần" userId="f49e212d2fc23069" providerId="LiveId" clId="{A642B420-9112-4454-BBE7-59ED1BE445E3}" dt="2024-04-09T16:52:40.574" v="655"/>
          <ac:spMkLst>
            <pc:docMk/>
            <pc:sldMk cId="4006845800" sldId="329"/>
            <ac:spMk id="3" creationId="{4D8BEE8D-2A55-0B56-4F52-8D026C2E0100}"/>
          </ac:spMkLst>
        </pc:spChg>
        <pc:picChg chg="add mod">
          <ac:chgData name="đạt trần" userId="f49e212d2fc23069" providerId="LiveId" clId="{A642B420-9112-4454-BBE7-59ED1BE445E3}" dt="2024-04-09T16:52:50.238" v="657" actId="14100"/>
          <ac:picMkLst>
            <pc:docMk/>
            <pc:sldMk cId="4006845800" sldId="329"/>
            <ac:picMk id="61442" creationId="{CCF17A4D-7B27-7BE8-2238-14D5752B72F6}"/>
          </ac:picMkLst>
        </pc:picChg>
      </pc:sldChg>
      <pc:sldChg chg="addSp modSp new mod setBg">
        <pc:chgData name="đạt trần" userId="f49e212d2fc23069" providerId="LiveId" clId="{A642B420-9112-4454-BBE7-59ED1BE445E3}" dt="2024-04-09T16:54:40.415" v="704" actId="403"/>
        <pc:sldMkLst>
          <pc:docMk/>
          <pc:sldMk cId="4055403219" sldId="330"/>
        </pc:sldMkLst>
        <pc:spChg chg="mod">
          <ac:chgData name="đạt trần" userId="f49e212d2fc23069" providerId="LiveId" clId="{A642B420-9112-4454-BBE7-59ED1BE445E3}" dt="2024-04-09T16:54:36.872" v="702" actId="403"/>
          <ac:spMkLst>
            <pc:docMk/>
            <pc:sldMk cId="4055403219" sldId="330"/>
            <ac:spMk id="2" creationId="{4E9A2A3A-F6A9-4CA3-8313-49AF68C81A6C}"/>
          </ac:spMkLst>
        </pc:spChg>
        <pc:spChg chg="mod">
          <ac:chgData name="đạt trần" userId="f49e212d2fc23069" providerId="LiveId" clId="{A642B420-9112-4454-BBE7-59ED1BE445E3}" dt="2024-04-09T16:54:40.415" v="704" actId="403"/>
          <ac:spMkLst>
            <pc:docMk/>
            <pc:sldMk cId="4055403219" sldId="330"/>
            <ac:spMk id="3" creationId="{F95B6BA9-09E8-A25E-3106-5444187B75A7}"/>
          </ac:spMkLst>
        </pc:spChg>
        <pc:spChg chg="add">
          <ac:chgData name="đạt trần" userId="f49e212d2fc23069" providerId="LiveId" clId="{A642B420-9112-4454-BBE7-59ED1BE445E3}" dt="2024-04-09T16:54:24.038" v="698" actId="26606"/>
          <ac:spMkLst>
            <pc:docMk/>
            <pc:sldMk cId="4055403219" sldId="330"/>
            <ac:spMk id="8" creationId="{8A7BA06D-B3FF-4E91-8639-B4569AE3AA23}"/>
          </ac:spMkLst>
        </pc:spChg>
        <pc:spChg chg="add">
          <ac:chgData name="đạt trần" userId="f49e212d2fc23069" providerId="LiveId" clId="{A642B420-9112-4454-BBE7-59ED1BE445E3}" dt="2024-04-09T16:54:24.038" v="698" actId="26606"/>
          <ac:spMkLst>
            <pc:docMk/>
            <pc:sldMk cId="4055403219" sldId="330"/>
            <ac:spMk id="10" creationId="{2B30C86D-5A07-48BC-9C9D-6F9A2DB1E9E1}"/>
          </ac:spMkLst>
        </pc:spChg>
        <pc:spChg chg="add">
          <ac:chgData name="đạt trần" userId="f49e212d2fc23069" providerId="LiveId" clId="{A642B420-9112-4454-BBE7-59ED1BE445E3}" dt="2024-04-09T16:54:24.038" v="698" actId="26606"/>
          <ac:spMkLst>
            <pc:docMk/>
            <pc:sldMk cId="4055403219" sldId="330"/>
            <ac:spMk id="12" creationId="{9AFC454B-A080-4D23-B177-6D5356C6E6EF}"/>
          </ac:spMkLst>
        </pc:spChg>
        <pc:spChg chg="add">
          <ac:chgData name="đạt trần" userId="f49e212d2fc23069" providerId="LiveId" clId="{A642B420-9112-4454-BBE7-59ED1BE445E3}" dt="2024-04-09T16:54:24.038" v="698" actId="26606"/>
          <ac:spMkLst>
            <pc:docMk/>
            <pc:sldMk cId="4055403219" sldId="330"/>
            <ac:spMk id="14" creationId="{D0522C2C-7B5C-48A7-A969-03941E5D2E76}"/>
          </ac:spMkLst>
        </pc:spChg>
        <pc:spChg chg="add">
          <ac:chgData name="đạt trần" userId="f49e212d2fc23069" providerId="LiveId" clId="{A642B420-9112-4454-BBE7-59ED1BE445E3}" dt="2024-04-09T16:54:24.038" v="698" actId="26606"/>
          <ac:spMkLst>
            <pc:docMk/>
            <pc:sldMk cId="4055403219" sldId="330"/>
            <ac:spMk id="16" creationId="{9C682A1A-5B2D-4111-BBD6-620165633E5B}"/>
          </ac:spMkLst>
        </pc:spChg>
        <pc:spChg chg="add">
          <ac:chgData name="đạt trần" userId="f49e212d2fc23069" providerId="LiveId" clId="{A642B420-9112-4454-BBE7-59ED1BE445E3}" dt="2024-04-09T16:54:24.038" v="698" actId="26606"/>
          <ac:spMkLst>
            <pc:docMk/>
            <pc:sldMk cId="4055403219" sldId="330"/>
            <ac:spMk id="18" creationId="{D6EE29F2-D77F-4BD0-A20B-334D316A1C9D}"/>
          </ac:spMkLst>
        </pc:spChg>
        <pc:spChg chg="add">
          <ac:chgData name="đạt trần" userId="f49e212d2fc23069" providerId="LiveId" clId="{A642B420-9112-4454-BBE7-59ED1BE445E3}" dt="2024-04-09T16:54:24.038" v="698" actId="26606"/>
          <ac:spMkLst>
            <pc:docMk/>
            <pc:sldMk cId="4055403219" sldId="330"/>
            <ac:spMk id="20" creationId="{22D09ED2-868F-42C6-866E-F92E0CEF314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4/9/2024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48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4/9/2024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701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4/9/2024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580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4/9/2024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53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4/9/2024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754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4/9/2024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786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4/9/2024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302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4/9/2024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737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4/9/2024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44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4/9/2024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45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4/9/2024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86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4/9/2024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77705487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13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de/akhilpm1996/steel-plate-defect-prediction-ann-h2oauto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3" descr="Stock exchange numbers">
            <a:extLst>
              <a:ext uri="{FF2B5EF4-FFF2-40B4-BE49-F238E27FC236}">
                <a16:creationId xmlns:a16="http://schemas.microsoft.com/office/drawing/2014/main" id="{F7FE5EE5-E9D0-3BD3-9E74-65B228CD40CE}"/>
              </a:ext>
            </a:extLst>
          </p:cNvPr>
          <p:cNvPicPr>
            <a:picLocks noChangeAspect="1"/>
          </p:cNvPicPr>
          <p:nvPr/>
        </p:nvPicPr>
        <p:blipFill rotWithShape="1">
          <a:blip r:embed="rId2">
            <a:alphaModFix amt="55000"/>
          </a:blip>
          <a:srcRect t="6972" b="8758"/>
          <a:stretch/>
        </p:blipFill>
        <p:spPr>
          <a:xfrm>
            <a:off x="20" y="10"/>
            <a:ext cx="12191980" cy="6857990"/>
          </a:xfrm>
          <a:prstGeom prst="rect">
            <a:avLst/>
          </a:prstGeom>
        </p:spPr>
      </p:pic>
      <p:sp>
        <p:nvSpPr>
          <p:cNvPr id="19" name="Rectangle: Rounded Corners 10">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707C95D9-47E4-BFB8-E555-D49DB37C20B6}"/>
              </a:ext>
            </a:extLst>
          </p:cNvPr>
          <p:cNvSpPr>
            <a:spLocks noGrp="1"/>
          </p:cNvSpPr>
          <p:nvPr>
            <p:ph type="ctrTitle"/>
          </p:nvPr>
        </p:nvSpPr>
        <p:spPr>
          <a:xfrm>
            <a:off x="6257047" y="795509"/>
            <a:ext cx="5037616" cy="3011340"/>
          </a:xfrm>
        </p:spPr>
        <p:txBody>
          <a:bodyPr>
            <a:normAutofit/>
          </a:bodyPr>
          <a:lstStyle/>
          <a:p>
            <a:pPr fontAlgn="base">
              <a:lnSpc>
                <a:spcPct val="103000"/>
              </a:lnSpc>
            </a:pPr>
            <a:r>
              <a:rPr lang="en-US" sz="4200" b="1" i="0" dirty="0">
                <a:effectLst/>
                <a:highlight>
                  <a:srgbClr val="FFFFFF"/>
                </a:highlight>
                <a:latin typeface="zeitung"/>
              </a:rPr>
              <a:t>Steel Plate Defect Prediction (ANN, H2OAutoML) report</a:t>
            </a:r>
            <a:endParaRPr lang="vi-VN" sz="4200" dirty="0"/>
          </a:p>
        </p:txBody>
      </p:sp>
      <p:sp>
        <p:nvSpPr>
          <p:cNvPr id="3" name="Tiêu đề phụ 2">
            <a:extLst>
              <a:ext uri="{FF2B5EF4-FFF2-40B4-BE49-F238E27FC236}">
                <a16:creationId xmlns:a16="http://schemas.microsoft.com/office/drawing/2014/main" id="{AC5236B6-DB23-03B5-4E1A-A64DD730B1E3}"/>
              </a:ext>
            </a:extLst>
          </p:cNvPr>
          <p:cNvSpPr>
            <a:spLocks noGrp="1"/>
          </p:cNvSpPr>
          <p:nvPr>
            <p:ph type="subTitle" idx="1"/>
          </p:nvPr>
        </p:nvSpPr>
        <p:spPr>
          <a:xfrm>
            <a:off x="6257047" y="3898924"/>
            <a:ext cx="5037616" cy="1777878"/>
          </a:xfrm>
        </p:spPr>
        <p:txBody>
          <a:bodyPr>
            <a:normAutofit/>
          </a:bodyPr>
          <a:lstStyle/>
          <a:p>
            <a:r>
              <a:rPr lang="en-US"/>
              <a:t>Student: </a:t>
            </a:r>
          </a:p>
          <a:p>
            <a:r>
              <a:rPr lang="vi-VN"/>
              <a:t>Trần Hữu Đạt-B21DCCN221</a:t>
            </a:r>
          </a:p>
          <a:p>
            <a:r>
              <a:rPr lang="vi-VN"/>
              <a:t>Hoàng Đức Huyên-B21DCCN063</a:t>
            </a:r>
            <a:endParaRPr lang="vi-VN" dirty="0"/>
          </a:p>
        </p:txBody>
      </p:sp>
      <p:sp>
        <p:nvSpPr>
          <p:cNvPr id="20" name="Arc 12">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88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C95B47-2F7A-9853-3A48-9A63BD64FD24}"/>
              </a:ext>
            </a:extLst>
          </p:cNvPr>
          <p:cNvSpPr>
            <a:spLocks noGrp="1"/>
          </p:cNvSpPr>
          <p:nvPr>
            <p:ph type="title"/>
          </p:nvPr>
        </p:nvSpPr>
        <p:spPr/>
        <p:txBody>
          <a:bodyPr/>
          <a:lstStyle/>
          <a:p>
            <a:r>
              <a:rPr lang="vi-VN" dirty="0" err="1"/>
              <a:t>train_test_split</a:t>
            </a:r>
            <a:r>
              <a:rPr lang="vi-VN" dirty="0"/>
              <a:t> </a:t>
            </a:r>
          </a:p>
        </p:txBody>
      </p:sp>
      <p:sp>
        <p:nvSpPr>
          <p:cNvPr id="3" name="Chỗ dành sẵn cho Nội dung 2">
            <a:extLst>
              <a:ext uri="{FF2B5EF4-FFF2-40B4-BE49-F238E27FC236}">
                <a16:creationId xmlns:a16="http://schemas.microsoft.com/office/drawing/2014/main" id="{025679D1-CFF7-0035-898A-5821DA1252B0}"/>
              </a:ext>
            </a:extLst>
          </p:cNvPr>
          <p:cNvSpPr>
            <a:spLocks noGrp="1"/>
          </p:cNvSpPr>
          <p:nvPr>
            <p:ph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Nhập từ  </a:t>
            </a:r>
            <a:r>
              <a:rPr lang="vi-VN" sz="1800" b="0" i="0" dirty="0" err="1">
                <a:solidFill>
                  <a:srgbClr val="000000"/>
                </a:solidFill>
                <a:effectLst/>
                <a:highlight>
                  <a:srgbClr val="FFFFFF"/>
                </a:highlight>
                <a:latin typeface="Aptos" panose="020B0004020202020204" pitchFamily="34" charset="0"/>
              </a:rPr>
              <a:t>sklearn.model_selection</a:t>
            </a:r>
            <a:r>
              <a:rPr lang="vi-VN" sz="1800" b="0" i="0" dirty="0">
                <a:solidFill>
                  <a:srgbClr val="000000"/>
                </a:solidFill>
                <a:effectLst/>
                <a:highlight>
                  <a:srgbClr val="FFFFFF"/>
                </a:highlight>
                <a:latin typeface="Aptos" panose="020B0004020202020204" pitchFamily="34" charset="0"/>
              </a:rPr>
              <a:t>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Hàm này giúp chia dữ liệu thành 2 tập con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Tập huấn luyện: sẽ giúp huấn luyện mô hình, Tập kiểm tra: sẽ giúp kiểm tra hiệu suất của mô hình </a:t>
            </a:r>
          </a:p>
          <a:p>
            <a:endParaRPr lang="vi-VN" dirty="0"/>
          </a:p>
        </p:txBody>
      </p:sp>
      <p:pic>
        <p:nvPicPr>
          <p:cNvPr id="6146" name="Picture 2">
            <a:extLst>
              <a:ext uri="{FF2B5EF4-FFF2-40B4-BE49-F238E27FC236}">
                <a16:creationId xmlns:a16="http://schemas.microsoft.com/office/drawing/2014/main" id="{64D77710-AC7D-9371-0EAE-7629CD397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652602"/>
            <a:ext cx="8697932" cy="33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58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BD83AF-053C-1F55-7FA5-DEB74AE44C7E}"/>
              </a:ext>
            </a:extLst>
          </p:cNvPr>
          <p:cNvSpPr>
            <a:spLocks noGrp="1"/>
          </p:cNvSpPr>
          <p:nvPr>
            <p:ph type="title"/>
          </p:nvPr>
        </p:nvSpPr>
        <p:spPr/>
        <p:txBody>
          <a:bodyPr/>
          <a:lstStyle/>
          <a:p>
            <a:r>
              <a:rPr lang="vi-VN" sz="4400" b="0" i="0" dirty="0" err="1">
                <a:solidFill>
                  <a:srgbClr val="000000"/>
                </a:solidFill>
                <a:effectLst/>
                <a:highlight>
                  <a:srgbClr val="FFFFFF"/>
                </a:highlight>
                <a:latin typeface="Aptos" panose="020B0004020202020204" pitchFamily="34" charset="0"/>
              </a:rPr>
              <a:t>Tensorflow</a:t>
            </a:r>
            <a:r>
              <a:rPr lang="vi-VN" sz="4400" b="0" i="0" dirty="0">
                <a:solidFill>
                  <a:srgbClr val="000000"/>
                </a:solidFill>
                <a:effectLst/>
                <a:highlight>
                  <a:srgbClr val="FFFFFF"/>
                </a:highlight>
                <a:latin typeface="Aptos" panose="020B0004020202020204" pitchFamily="34" charset="0"/>
              </a:rPr>
              <a:t> </a:t>
            </a:r>
            <a:endParaRPr lang="vi-VN" dirty="0"/>
          </a:p>
        </p:txBody>
      </p:sp>
      <p:sp>
        <p:nvSpPr>
          <p:cNvPr id="3" name="Chỗ dành sẵn cho Nội dung 2">
            <a:extLst>
              <a:ext uri="{FF2B5EF4-FFF2-40B4-BE49-F238E27FC236}">
                <a16:creationId xmlns:a16="http://schemas.microsoft.com/office/drawing/2014/main" id="{738EE014-9F32-60DE-403F-0499C07CC0EE}"/>
              </a:ext>
            </a:extLst>
          </p:cNvPr>
          <p:cNvSpPr>
            <a:spLocks noGrp="1"/>
          </p:cNvSpPr>
          <p:nvPr>
            <p:ph idx="1"/>
          </p:nvPr>
        </p:nvSpPr>
        <p:spPr/>
        <p:txBody>
          <a:bodyPr/>
          <a:lstStyle/>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tensorflow</a:t>
            </a:r>
            <a:r>
              <a:rPr lang="vi-VN" sz="1800" b="0" i="0" dirty="0">
                <a:solidFill>
                  <a:srgbClr val="000000"/>
                </a:solidFill>
                <a:effectLst/>
                <a:highlight>
                  <a:srgbClr val="FFFFFF"/>
                </a:highlight>
                <a:latin typeface="Aptos" panose="020B0004020202020204" pitchFamily="34" charset="0"/>
              </a:rPr>
              <a:t> được sử dụng rộng rãi trong học máy và học sâu để xây dựng và huấn luyện các mô hình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Tensorflow</a:t>
            </a:r>
            <a:r>
              <a:rPr lang="vi-VN" sz="1800" b="0" i="0" dirty="0">
                <a:solidFill>
                  <a:srgbClr val="000000"/>
                </a:solidFill>
                <a:effectLst/>
                <a:highlight>
                  <a:srgbClr val="FFFFFF"/>
                </a:highlight>
                <a:latin typeface="Aptos" panose="020B0004020202020204" pitchFamily="34" charset="0"/>
              </a:rPr>
              <a:t> giúp: tính toán với </a:t>
            </a:r>
            <a:r>
              <a:rPr lang="vi-VN" sz="1800" b="0" i="0" dirty="0" err="1">
                <a:solidFill>
                  <a:srgbClr val="000000"/>
                </a:solidFill>
                <a:effectLst/>
                <a:highlight>
                  <a:srgbClr val="FFFFFF"/>
                </a:highlight>
                <a:latin typeface="Aptos" panose="020B0004020202020204" pitchFamily="34" charset="0"/>
              </a:rPr>
              <a:t>tensor</a:t>
            </a:r>
            <a:r>
              <a:rPr lang="vi-VN" sz="1800" b="0" i="0" dirty="0">
                <a:solidFill>
                  <a:srgbClr val="000000"/>
                </a:solidFill>
                <a:effectLst/>
                <a:highlight>
                  <a:srgbClr val="FFFFFF"/>
                </a:highlight>
                <a:latin typeface="Aptos" panose="020B0004020202020204" pitchFamily="34" charset="0"/>
              </a:rPr>
              <a:t>, tính toán song </a:t>
            </a:r>
            <a:r>
              <a:rPr lang="vi-VN" sz="1800" b="0" i="0" dirty="0" err="1">
                <a:solidFill>
                  <a:srgbClr val="000000"/>
                </a:solidFill>
                <a:effectLst/>
                <a:highlight>
                  <a:srgbClr val="FFFFFF"/>
                </a:highlight>
                <a:latin typeface="Aptos" panose="020B0004020202020204" pitchFamily="34" charset="0"/>
              </a:rPr>
              <a:t>song</a:t>
            </a:r>
            <a:r>
              <a:rPr lang="vi-VN" sz="1800" b="0" i="0" dirty="0">
                <a:solidFill>
                  <a:srgbClr val="000000"/>
                </a:solidFill>
                <a:effectLst/>
                <a:highlight>
                  <a:srgbClr val="FFFFFF"/>
                </a:highlight>
                <a:latin typeface="Aptos" panose="020B0004020202020204" pitchFamily="34" charset="0"/>
              </a:rPr>
              <a:t> và phân tán, xây dựng và huấn luyện mô hình học sâu </a:t>
            </a:r>
          </a:p>
          <a:p>
            <a:endParaRPr lang="vi-VN" dirty="0"/>
          </a:p>
        </p:txBody>
      </p:sp>
      <p:pic>
        <p:nvPicPr>
          <p:cNvPr id="7170" name="Picture 2">
            <a:extLst>
              <a:ext uri="{FF2B5EF4-FFF2-40B4-BE49-F238E27FC236}">
                <a16:creationId xmlns:a16="http://schemas.microsoft.com/office/drawing/2014/main" id="{F5264F23-F6DE-9113-B311-871D74813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690038"/>
            <a:ext cx="8468742" cy="28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49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2759E1-B287-6E2F-4808-0D2AE3E73EAA}"/>
              </a:ext>
            </a:extLst>
          </p:cNvPr>
          <p:cNvSpPr>
            <a:spLocks noGrp="1"/>
          </p:cNvSpPr>
          <p:nvPr>
            <p:ph type="title"/>
          </p:nvPr>
        </p:nvSpPr>
        <p:spPr/>
        <p:txBody>
          <a:bodyPr/>
          <a:lstStyle/>
          <a:p>
            <a:r>
              <a:rPr lang="vi-VN" dirty="0" err="1"/>
              <a:t>Keras</a:t>
            </a:r>
            <a:endParaRPr lang="vi-VN" dirty="0"/>
          </a:p>
        </p:txBody>
      </p:sp>
      <p:sp>
        <p:nvSpPr>
          <p:cNvPr id="3" name="Chỗ dành sẵn cho Nội dung 2">
            <a:extLst>
              <a:ext uri="{FF2B5EF4-FFF2-40B4-BE49-F238E27FC236}">
                <a16:creationId xmlns:a16="http://schemas.microsoft.com/office/drawing/2014/main" id="{8BF5239F-092B-0BBF-DE45-451F88AF5BD1}"/>
              </a:ext>
            </a:extLst>
          </p:cNvPr>
          <p:cNvSpPr>
            <a:spLocks noGrp="1"/>
          </p:cNvSpPr>
          <p:nvPr>
            <p:ph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Là </a:t>
            </a:r>
            <a:r>
              <a:rPr lang="vi-VN" sz="1800" b="0" i="0" dirty="0" err="1">
                <a:solidFill>
                  <a:srgbClr val="000000"/>
                </a:solidFill>
                <a:effectLst/>
                <a:highlight>
                  <a:srgbClr val="FFFFFF"/>
                </a:highlight>
                <a:latin typeface="Aptos" panose="020B0004020202020204" pitchFamily="34" charset="0"/>
              </a:rPr>
              <a:t>modul</a:t>
            </a:r>
            <a:r>
              <a:rPr lang="vi-VN" sz="1800" b="0" i="0" dirty="0">
                <a:solidFill>
                  <a:srgbClr val="000000"/>
                </a:solidFill>
                <a:effectLst/>
                <a:highlight>
                  <a:srgbClr val="FFFFFF"/>
                </a:highlight>
                <a:latin typeface="Aptos" panose="020B0004020202020204" pitchFamily="34" charset="0"/>
              </a:rPr>
              <a:t> của </a:t>
            </a:r>
            <a:r>
              <a:rPr lang="vi-VN" sz="1800" b="0" i="0" dirty="0" err="1">
                <a:solidFill>
                  <a:srgbClr val="000000"/>
                </a:solidFill>
                <a:effectLst/>
                <a:highlight>
                  <a:srgbClr val="FFFFFF"/>
                </a:highlight>
                <a:latin typeface="Aptos" panose="020B0004020202020204" pitchFamily="34" charset="0"/>
              </a:rPr>
              <a:t>tensorflow</a:t>
            </a:r>
            <a:r>
              <a:rPr lang="vi-VN" sz="1800" b="0" i="0" dirty="0">
                <a:solidFill>
                  <a:srgbClr val="000000"/>
                </a:solidFill>
                <a:effectLst/>
                <a:highlight>
                  <a:srgbClr val="FFFFFF"/>
                </a:highlight>
                <a:latin typeface="Aptos" panose="020B0004020202020204" pitchFamily="34" charset="0"/>
              </a:rPr>
              <a:t>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Là </a:t>
            </a:r>
            <a:r>
              <a:rPr lang="vi-VN" sz="1800" b="0" i="0" dirty="0" err="1">
                <a:solidFill>
                  <a:srgbClr val="000000"/>
                </a:solidFill>
                <a:effectLst/>
                <a:highlight>
                  <a:srgbClr val="FFFFFF"/>
                </a:highlight>
                <a:latin typeface="Aptos" panose="020B0004020202020204" pitchFamily="34" charset="0"/>
              </a:rPr>
              <a:t>api</a:t>
            </a:r>
            <a:r>
              <a:rPr lang="vi-VN" sz="1800" b="0" i="0" dirty="0">
                <a:solidFill>
                  <a:srgbClr val="000000"/>
                </a:solidFill>
                <a:effectLst/>
                <a:highlight>
                  <a:srgbClr val="FFFFFF"/>
                </a:highlight>
                <a:latin typeface="Aptos" panose="020B0004020202020204" pitchFamily="34" charset="0"/>
              </a:rPr>
              <a:t> cao cấp để xây dựng và huấn luyện các mô hình trong </a:t>
            </a:r>
            <a:r>
              <a:rPr lang="vi-VN" sz="1800" b="0" i="0" dirty="0" err="1">
                <a:solidFill>
                  <a:srgbClr val="000000"/>
                </a:solidFill>
                <a:effectLst/>
                <a:highlight>
                  <a:srgbClr val="FFFFFF"/>
                </a:highlight>
                <a:latin typeface="Aptos" panose="020B0004020202020204" pitchFamily="34" charset="0"/>
              </a:rPr>
              <a:t>tensorflow</a:t>
            </a:r>
            <a:r>
              <a:rPr lang="vi-VN" sz="1800" b="0" i="0" dirty="0">
                <a:solidFill>
                  <a:srgbClr val="000000"/>
                </a:solidFill>
                <a:effectLst/>
                <a:highlight>
                  <a:srgbClr val="FFFFFF"/>
                </a:highlight>
                <a:latin typeface="Aptos" panose="020B0004020202020204" pitchFamily="34" charset="0"/>
              </a:rPr>
              <a:t> </a:t>
            </a:r>
          </a:p>
          <a:p>
            <a:endParaRPr lang="vi-VN" dirty="0"/>
          </a:p>
        </p:txBody>
      </p:sp>
      <p:pic>
        <p:nvPicPr>
          <p:cNvPr id="8194" name="Picture 2">
            <a:extLst>
              <a:ext uri="{FF2B5EF4-FFF2-40B4-BE49-F238E27FC236}">
                <a16:creationId xmlns:a16="http://schemas.microsoft.com/office/drawing/2014/main" id="{435CFB05-C365-123C-F029-A5E714910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4738385"/>
            <a:ext cx="8633277" cy="31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9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2FEEF4-2F86-CA5A-E945-AD899635E5D1}"/>
              </a:ext>
            </a:extLst>
          </p:cNvPr>
          <p:cNvSpPr>
            <a:spLocks noGrp="1"/>
          </p:cNvSpPr>
          <p:nvPr>
            <p:ph type="title"/>
          </p:nvPr>
        </p:nvSpPr>
        <p:spPr/>
        <p:txBody>
          <a:bodyPr/>
          <a:lstStyle/>
          <a:p>
            <a:r>
              <a:rPr lang="vi-VN" dirty="0" err="1"/>
              <a:t>Sequential</a:t>
            </a:r>
            <a:r>
              <a:rPr lang="vi-VN" dirty="0"/>
              <a:t> </a:t>
            </a:r>
          </a:p>
        </p:txBody>
      </p:sp>
      <p:sp>
        <p:nvSpPr>
          <p:cNvPr id="3" name="Chỗ dành sẵn cho Nội dung 2">
            <a:extLst>
              <a:ext uri="{FF2B5EF4-FFF2-40B4-BE49-F238E27FC236}">
                <a16:creationId xmlns:a16="http://schemas.microsoft.com/office/drawing/2014/main" id="{F8DE41D0-8E6F-E3F1-83EB-2FD1ECB37AF8}"/>
              </a:ext>
            </a:extLst>
          </p:cNvPr>
          <p:cNvSpPr>
            <a:spLocks noGrp="1"/>
          </p:cNvSpPr>
          <p:nvPr>
            <p:ph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Là một mô hình trong </a:t>
            </a:r>
            <a:r>
              <a:rPr lang="vi-VN" sz="1800" b="0" i="0" dirty="0" err="1">
                <a:solidFill>
                  <a:srgbClr val="000000"/>
                </a:solidFill>
                <a:effectLst/>
                <a:highlight>
                  <a:srgbClr val="FFFFFF"/>
                </a:highlight>
                <a:latin typeface="Aptos" panose="020B0004020202020204" pitchFamily="34" charset="0"/>
              </a:rPr>
              <a:t>tensorflow</a:t>
            </a:r>
            <a:r>
              <a:rPr lang="vi-VN" sz="1800" b="0" i="0" dirty="0">
                <a:solidFill>
                  <a:srgbClr val="000000"/>
                </a:solidFill>
                <a:effectLst/>
                <a:highlight>
                  <a:srgbClr val="FFFFFF"/>
                </a:highlight>
                <a:latin typeface="Aptos" panose="020B0004020202020204" pitchFamily="34" charset="0"/>
              </a:rPr>
              <a:t>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Sequential</a:t>
            </a:r>
            <a:r>
              <a:rPr lang="vi-VN" sz="1800" b="0" i="0" dirty="0">
                <a:solidFill>
                  <a:srgbClr val="000000"/>
                </a:solidFill>
                <a:effectLst/>
                <a:highlight>
                  <a:srgbClr val="FFFFFF"/>
                </a:highlight>
                <a:latin typeface="Aptos" panose="020B0004020202020204" pitchFamily="34" charset="0"/>
              </a:rPr>
              <a:t> là mô hình mạng </a:t>
            </a:r>
            <a:r>
              <a:rPr lang="vi-VN" sz="1800" b="0" i="0" dirty="0" err="1">
                <a:solidFill>
                  <a:srgbClr val="000000"/>
                </a:solidFill>
                <a:effectLst/>
                <a:highlight>
                  <a:srgbClr val="FFFFFF"/>
                </a:highlight>
                <a:latin typeface="Aptos" panose="020B0004020202020204" pitchFamily="34" charset="0"/>
              </a:rPr>
              <a:t>neuron</a:t>
            </a:r>
            <a:r>
              <a:rPr lang="vi-VN" sz="1800" b="0" i="0" dirty="0">
                <a:solidFill>
                  <a:srgbClr val="000000"/>
                </a:solidFill>
                <a:effectLst/>
                <a:highlight>
                  <a:srgbClr val="FFFFFF"/>
                </a:highlight>
                <a:latin typeface="Aptos" panose="020B0004020202020204" pitchFamily="34" charset="0"/>
              </a:rPr>
              <a:t> theo kiểu chồng chất, có thể thêm các lớp một cách tuần tự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Mạng </a:t>
            </a:r>
            <a:r>
              <a:rPr lang="vi-VN" sz="1800" b="0" i="0" dirty="0" err="1">
                <a:solidFill>
                  <a:srgbClr val="000000"/>
                </a:solidFill>
                <a:effectLst/>
                <a:highlight>
                  <a:srgbClr val="FFFFFF"/>
                </a:highlight>
                <a:latin typeface="Aptos" panose="020B0004020202020204" pitchFamily="34" charset="0"/>
              </a:rPr>
              <a:t>neuron</a:t>
            </a:r>
            <a:r>
              <a:rPr lang="vi-VN" sz="1800" b="0" i="0" dirty="0">
                <a:solidFill>
                  <a:srgbClr val="000000"/>
                </a:solidFill>
                <a:effectLst/>
                <a:highlight>
                  <a:srgbClr val="FFFFFF"/>
                </a:highlight>
                <a:latin typeface="Aptos" panose="020B0004020202020204" pitchFamily="34" charset="0"/>
              </a:rPr>
              <a:t> kiểu chồng chất sẽ hữu ích khi chỉ cần 1 mạng </a:t>
            </a:r>
            <a:r>
              <a:rPr lang="vi-VN" sz="1800" b="0" i="0" dirty="0" err="1">
                <a:solidFill>
                  <a:srgbClr val="000000"/>
                </a:solidFill>
                <a:effectLst/>
                <a:highlight>
                  <a:srgbClr val="FFFFFF"/>
                </a:highlight>
                <a:latin typeface="Aptos" panose="020B0004020202020204" pitchFamily="34" charset="0"/>
              </a:rPr>
              <a:t>neuron</a:t>
            </a:r>
            <a:r>
              <a:rPr lang="vi-VN" sz="1800" b="0" i="0" dirty="0">
                <a:solidFill>
                  <a:srgbClr val="000000"/>
                </a:solidFill>
                <a:effectLst/>
                <a:highlight>
                  <a:srgbClr val="FFFFFF"/>
                </a:highlight>
                <a:latin typeface="Aptos" panose="020B0004020202020204" pitchFamily="34" charset="0"/>
              </a:rPr>
              <a:t> đơn giản và không có các liên kết phức tạp </a:t>
            </a:r>
          </a:p>
          <a:p>
            <a:endParaRPr lang="vi-VN" dirty="0"/>
          </a:p>
        </p:txBody>
      </p:sp>
      <p:pic>
        <p:nvPicPr>
          <p:cNvPr id="9218" name="Picture 2">
            <a:extLst>
              <a:ext uri="{FF2B5EF4-FFF2-40B4-BE49-F238E27FC236}">
                <a16:creationId xmlns:a16="http://schemas.microsoft.com/office/drawing/2014/main" id="{3F8950DB-3CF3-7AFD-A804-BB0EA8F5E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847321"/>
            <a:ext cx="8860749" cy="31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38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0FC39E-7D0D-2CFB-43BA-D3F7C46FF654}"/>
              </a:ext>
            </a:extLst>
          </p:cNvPr>
          <p:cNvSpPr>
            <a:spLocks noGrp="1"/>
          </p:cNvSpPr>
          <p:nvPr>
            <p:ph type="title"/>
          </p:nvPr>
        </p:nvSpPr>
        <p:spPr/>
        <p:txBody>
          <a:bodyPr/>
          <a:lstStyle/>
          <a:p>
            <a:r>
              <a:rPr lang="vi-VN" dirty="0" err="1"/>
              <a:t>Dense</a:t>
            </a:r>
            <a:r>
              <a:rPr lang="vi-VN" dirty="0"/>
              <a:t>, </a:t>
            </a:r>
            <a:r>
              <a:rPr lang="vi-VN" dirty="0" err="1"/>
              <a:t>Dropout</a:t>
            </a:r>
            <a:endParaRPr lang="vi-VN" dirty="0"/>
          </a:p>
        </p:txBody>
      </p:sp>
      <p:sp>
        <p:nvSpPr>
          <p:cNvPr id="3" name="Chỗ dành sẵn cho Nội dung 2">
            <a:extLst>
              <a:ext uri="{FF2B5EF4-FFF2-40B4-BE49-F238E27FC236}">
                <a16:creationId xmlns:a16="http://schemas.microsoft.com/office/drawing/2014/main" id="{A119FD79-BF1C-E14D-09CC-BA58240E4860}"/>
              </a:ext>
            </a:extLst>
          </p:cNvPr>
          <p:cNvSpPr>
            <a:spLocks noGrp="1"/>
          </p:cNvSpPr>
          <p:nvPr>
            <p:ph idx="1"/>
          </p:nvPr>
        </p:nvSpPr>
        <p:spPr/>
        <p:txBody>
          <a:bodyPr/>
          <a:lstStyle/>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Dense</a:t>
            </a:r>
            <a:r>
              <a:rPr lang="vi-VN" sz="1800" b="0" i="0" dirty="0">
                <a:solidFill>
                  <a:srgbClr val="000000"/>
                </a:solidFill>
                <a:effectLst/>
                <a:highlight>
                  <a:srgbClr val="FFFFFF"/>
                </a:highlight>
                <a:latin typeface="Aptos" panose="020B0004020202020204" pitchFamily="34" charset="0"/>
              </a:rPr>
              <a:t>: </a:t>
            </a:r>
          </a:p>
          <a:p>
            <a:pPr lvl="1" fontAlgn="base"/>
            <a:r>
              <a:rPr lang="vi-VN" sz="1400" b="0" i="0" dirty="0">
                <a:solidFill>
                  <a:srgbClr val="000000"/>
                </a:solidFill>
                <a:effectLst/>
                <a:highlight>
                  <a:srgbClr val="FFFFFF"/>
                </a:highlight>
                <a:latin typeface="Aptos" panose="020B0004020202020204" pitchFamily="34" charset="0"/>
              </a:rPr>
              <a:t>Là 1 lớp của </a:t>
            </a:r>
            <a:r>
              <a:rPr lang="vi-VN" sz="1400" b="0" i="0" dirty="0" err="1">
                <a:solidFill>
                  <a:srgbClr val="000000"/>
                </a:solidFill>
                <a:effectLst/>
                <a:highlight>
                  <a:srgbClr val="FFFFFF"/>
                </a:highlight>
                <a:latin typeface="Aptos" panose="020B0004020202020204" pitchFamily="34" charset="0"/>
              </a:rPr>
              <a:t>tensorflow.keras.layers</a:t>
            </a:r>
            <a:r>
              <a:rPr lang="vi-VN" sz="1400" b="0" i="0" dirty="0">
                <a:solidFill>
                  <a:srgbClr val="000000"/>
                </a:solidFill>
                <a:effectLst/>
                <a:highlight>
                  <a:srgbClr val="FFFFFF"/>
                </a:highlight>
                <a:latin typeface="Aptos" panose="020B0004020202020204" pitchFamily="34" charset="0"/>
              </a:rPr>
              <a:t> </a:t>
            </a:r>
          </a:p>
          <a:p>
            <a:pPr lvl="1" fontAlgn="base"/>
            <a:r>
              <a:rPr lang="vi-VN" sz="1400" b="0" i="0" dirty="0">
                <a:solidFill>
                  <a:srgbClr val="000000"/>
                </a:solidFill>
                <a:effectLst/>
                <a:highlight>
                  <a:srgbClr val="FFFFFF"/>
                </a:highlight>
                <a:latin typeface="Aptos" panose="020B0004020202020204" pitchFamily="34" charset="0"/>
              </a:rPr>
              <a:t>mỗi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trong lớp i được kết nối với tất cả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trong lớp i-1 và lớp i+1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Dropout</a:t>
            </a:r>
            <a:r>
              <a:rPr lang="vi-VN" sz="1800" b="0" i="0" dirty="0">
                <a:solidFill>
                  <a:srgbClr val="000000"/>
                </a:solidFill>
                <a:effectLst/>
                <a:highlight>
                  <a:srgbClr val="FFFFFF"/>
                </a:highlight>
                <a:latin typeface="Aptos" panose="020B0004020202020204" pitchFamily="34" charset="0"/>
              </a:rPr>
              <a:t> </a:t>
            </a:r>
          </a:p>
          <a:p>
            <a:pPr lvl="1" fontAlgn="base"/>
            <a:r>
              <a:rPr lang="vi-VN" sz="1400" b="0" i="0" dirty="0">
                <a:solidFill>
                  <a:srgbClr val="000000"/>
                </a:solidFill>
                <a:effectLst/>
                <a:highlight>
                  <a:srgbClr val="FFFFFF"/>
                </a:highlight>
                <a:latin typeface="Aptos" panose="020B0004020202020204" pitchFamily="34" charset="0"/>
              </a:rPr>
              <a:t>Là 1 lớp của </a:t>
            </a:r>
            <a:r>
              <a:rPr lang="vi-VN" sz="1400" b="0" i="0" dirty="0" err="1">
                <a:solidFill>
                  <a:srgbClr val="000000"/>
                </a:solidFill>
                <a:effectLst/>
                <a:highlight>
                  <a:srgbClr val="FFFFFF"/>
                </a:highlight>
                <a:latin typeface="Aptos" panose="020B0004020202020204" pitchFamily="34" charset="0"/>
              </a:rPr>
              <a:t>tensorflow.keras.layers</a:t>
            </a:r>
            <a:r>
              <a:rPr lang="vi-VN" sz="1400" b="0" i="0" dirty="0">
                <a:solidFill>
                  <a:srgbClr val="000000"/>
                </a:solidFill>
                <a:effectLst/>
                <a:highlight>
                  <a:srgbClr val="FFFFFF"/>
                </a:highlight>
                <a:latin typeface="Aptos" panose="020B0004020202020204" pitchFamily="34" charset="0"/>
              </a:rPr>
              <a:t> </a:t>
            </a:r>
          </a:p>
          <a:p>
            <a:pPr lvl="1" fontAlgn="base"/>
            <a:r>
              <a:rPr lang="vi-VN" sz="1400" b="0" i="0" dirty="0">
                <a:solidFill>
                  <a:srgbClr val="000000"/>
                </a:solidFill>
                <a:effectLst/>
                <a:highlight>
                  <a:srgbClr val="FFFFFF"/>
                </a:highlight>
                <a:latin typeface="Aptos" panose="020B0004020202020204" pitchFamily="34" charset="0"/>
              </a:rPr>
              <a:t>ngẫu nhiên bỏ qua một số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trong quá trình huấn luyện, giúp mô hình không phụ thuộc quá mức vào bất kỳ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cụ thể nào </a:t>
            </a:r>
          </a:p>
          <a:p>
            <a:endParaRPr lang="vi-VN" dirty="0"/>
          </a:p>
        </p:txBody>
      </p:sp>
      <p:pic>
        <p:nvPicPr>
          <p:cNvPr id="10242" name="Picture 2">
            <a:extLst>
              <a:ext uri="{FF2B5EF4-FFF2-40B4-BE49-F238E27FC236}">
                <a16:creationId xmlns:a16="http://schemas.microsoft.com/office/drawing/2014/main" id="{89ACEEFD-6C19-4EFB-E9F2-9BFAD04A0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937205"/>
            <a:ext cx="8052524" cy="317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8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A30276-13B9-2DA3-57F5-E34916D99FD3}"/>
              </a:ext>
            </a:extLst>
          </p:cNvPr>
          <p:cNvSpPr>
            <a:spLocks noGrp="1"/>
          </p:cNvSpPr>
          <p:nvPr>
            <p:ph type="title"/>
          </p:nvPr>
        </p:nvSpPr>
        <p:spPr/>
        <p:txBody>
          <a:bodyPr/>
          <a:lstStyle/>
          <a:p>
            <a:r>
              <a:rPr lang="vi-VN" dirty="0"/>
              <a:t>2. Nhập dữ liệu</a:t>
            </a:r>
          </a:p>
        </p:txBody>
      </p:sp>
      <p:sp>
        <p:nvSpPr>
          <p:cNvPr id="3" name="Chỗ dành sẵn cho Nội dung 2">
            <a:extLst>
              <a:ext uri="{FF2B5EF4-FFF2-40B4-BE49-F238E27FC236}">
                <a16:creationId xmlns:a16="http://schemas.microsoft.com/office/drawing/2014/main" id="{BCF83E04-8026-9345-BDB9-0FDD3F2891F8}"/>
              </a:ext>
            </a:extLst>
          </p:cNvPr>
          <p:cNvSpPr>
            <a:spLocks noGrp="1"/>
          </p:cNvSpPr>
          <p:nvPr>
            <p:ph idx="1"/>
          </p:nvPr>
        </p:nvSpPr>
        <p:spPr/>
        <p:txBody>
          <a:bodyPr/>
          <a:lstStyle/>
          <a:p>
            <a:r>
              <a:rPr lang="vi-VN" sz="1800" dirty="0"/>
              <a:t>Đọc dữ liệu và hiển thị 5 hàng đầu tiên </a:t>
            </a:r>
          </a:p>
        </p:txBody>
      </p:sp>
      <p:pic>
        <p:nvPicPr>
          <p:cNvPr id="11266" name="Picture 2">
            <a:extLst>
              <a:ext uri="{FF2B5EF4-FFF2-40B4-BE49-F238E27FC236}">
                <a16:creationId xmlns:a16="http://schemas.microsoft.com/office/drawing/2014/main" id="{E265BCFB-CC5D-22DD-5FED-19A33765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962" y="2284413"/>
            <a:ext cx="62674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98FEDF77-BF06-6996-FEA4-207E2D085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962" y="3429000"/>
            <a:ext cx="6267450" cy="205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79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FAA49D-7703-FBE0-2B23-3B4D41948CC7}"/>
              </a:ext>
            </a:extLst>
          </p:cNvPr>
          <p:cNvSpPr>
            <a:spLocks noGrp="1"/>
          </p:cNvSpPr>
          <p:nvPr>
            <p:ph type="title"/>
          </p:nvPr>
        </p:nvSpPr>
        <p:spPr/>
        <p:txBody>
          <a:bodyPr/>
          <a:lstStyle/>
          <a:p>
            <a:r>
              <a:rPr lang="vi-VN" dirty="0"/>
              <a:t>3. Đánh giá dữ liệu</a:t>
            </a:r>
          </a:p>
        </p:txBody>
      </p:sp>
      <p:sp>
        <p:nvSpPr>
          <p:cNvPr id="3" name="Chỗ dành sẵn cho Nội dung 2">
            <a:extLst>
              <a:ext uri="{FF2B5EF4-FFF2-40B4-BE49-F238E27FC236}">
                <a16:creationId xmlns:a16="http://schemas.microsoft.com/office/drawing/2014/main" id="{48E69665-9C8A-4956-16B1-259A6BCA0810}"/>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176092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56E849-E6FA-0D69-3A87-F4DF3C3BCC52}"/>
              </a:ext>
            </a:extLst>
          </p:cNvPr>
          <p:cNvSpPr>
            <a:spLocks noGrp="1"/>
          </p:cNvSpPr>
          <p:nvPr>
            <p:ph type="title"/>
          </p:nvPr>
        </p:nvSpPr>
        <p:spPr/>
        <p:txBody>
          <a:bodyPr/>
          <a:lstStyle/>
          <a:p>
            <a:r>
              <a:rPr lang="vi-VN" sz="2400" dirty="0"/>
              <a:t>In ra thông tin của </a:t>
            </a:r>
            <a:r>
              <a:rPr lang="vi-VN" sz="2400" dirty="0" err="1"/>
              <a:t>df_train</a:t>
            </a:r>
            <a:r>
              <a:rPr lang="vi-VN" sz="2400" dirty="0"/>
              <a:t> gồm tên các cột, số cột không </a:t>
            </a:r>
            <a:r>
              <a:rPr lang="vi-VN" sz="2400" dirty="0" err="1"/>
              <a:t>null</a:t>
            </a:r>
            <a:r>
              <a:rPr lang="vi-VN" sz="2400" dirty="0"/>
              <a:t>, kiểu dữ liệu </a:t>
            </a:r>
          </a:p>
        </p:txBody>
      </p:sp>
      <p:pic>
        <p:nvPicPr>
          <p:cNvPr id="12290" name="Picture 2">
            <a:extLst>
              <a:ext uri="{FF2B5EF4-FFF2-40B4-BE49-F238E27FC236}">
                <a16:creationId xmlns:a16="http://schemas.microsoft.com/office/drawing/2014/main" id="{108D7658-D977-E67C-0DE3-2A3396ED6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15" y="1506537"/>
            <a:ext cx="63627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Ảnh có chứa văn bản, ảnh chụp màn hình, Phông chữ, tài liệu&#10;&#10;Mô tả được tạo tự động">
            <a:extLst>
              <a:ext uri="{FF2B5EF4-FFF2-40B4-BE49-F238E27FC236}">
                <a16:creationId xmlns:a16="http://schemas.microsoft.com/office/drawing/2014/main" id="{34130E7D-3FB6-4D26-5D8B-F6A87C6F75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5266" y="2144712"/>
            <a:ext cx="4494273" cy="385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70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976D19-1518-571A-B7BE-3A955B692781}"/>
              </a:ext>
            </a:extLst>
          </p:cNvPr>
          <p:cNvSpPr>
            <a:spLocks noGrp="1"/>
          </p:cNvSpPr>
          <p:nvPr>
            <p:ph type="title"/>
          </p:nvPr>
        </p:nvSpPr>
        <p:spPr/>
        <p:txBody>
          <a:bodyPr/>
          <a:lstStyle/>
          <a:p>
            <a:r>
              <a:rPr lang="vi-VN" sz="3200" dirty="0"/>
              <a:t>Tính tổng số giá trị </a:t>
            </a:r>
            <a:r>
              <a:rPr lang="vi-VN" sz="3200" dirty="0" err="1"/>
              <a:t>null</a:t>
            </a:r>
            <a:r>
              <a:rPr lang="vi-VN" sz="3200" dirty="0"/>
              <a:t> trong mỗi cột của </a:t>
            </a:r>
            <a:r>
              <a:rPr lang="vi-VN" sz="3200" dirty="0" err="1"/>
              <a:t>df_train</a:t>
            </a:r>
            <a:r>
              <a:rPr lang="vi-VN" sz="3200" dirty="0"/>
              <a:t> </a:t>
            </a:r>
          </a:p>
        </p:txBody>
      </p:sp>
      <p:pic>
        <p:nvPicPr>
          <p:cNvPr id="14338" name="Picture 2">
            <a:extLst>
              <a:ext uri="{FF2B5EF4-FFF2-40B4-BE49-F238E27FC236}">
                <a16:creationId xmlns:a16="http://schemas.microsoft.com/office/drawing/2014/main" id="{5CB1537D-5FD7-84AA-C8F5-6AB31B944F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2014" y="1690688"/>
            <a:ext cx="6382641" cy="69542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007B7CFA-7C2C-0A25-BFE7-1161CD50C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014" y="2656107"/>
            <a:ext cx="625792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6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3045A0-B255-DE62-A934-AE29A9745BF4}"/>
              </a:ext>
            </a:extLst>
          </p:cNvPr>
          <p:cNvSpPr>
            <a:spLocks noGrp="1"/>
          </p:cNvSpPr>
          <p:nvPr>
            <p:ph type="title"/>
          </p:nvPr>
        </p:nvSpPr>
        <p:spPr/>
        <p:txBody>
          <a:bodyPr/>
          <a:lstStyle/>
          <a:p>
            <a:r>
              <a:rPr lang="vi-VN" sz="3200" dirty="0"/>
              <a:t>Tính tổng số các dòng bị trùng lặp trong </a:t>
            </a:r>
            <a:r>
              <a:rPr lang="vi-VN" sz="3200" dirty="0" err="1"/>
              <a:t>df_train</a:t>
            </a:r>
            <a:r>
              <a:rPr lang="vi-VN" sz="3200" dirty="0"/>
              <a:t> </a:t>
            </a:r>
          </a:p>
        </p:txBody>
      </p:sp>
      <p:pic>
        <p:nvPicPr>
          <p:cNvPr id="15362" name="Picture 2">
            <a:extLst>
              <a:ext uri="{FF2B5EF4-FFF2-40B4-BE49-F238E27FC236}">
                <a16:creationId xmlns:a16="http://schemas.microsoft.com/office/drawing/2014/main" id="{1BA7B9CE-693C-2EBB-D0A9-5719C36504F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112"/>
          <a:stretch/>
        </p:blipFill>
        <p:spPr bwMode="auto">
          <a:xfrm>
            <a:off x="1713052" y="2301879"/>
            <a:ext cx="7485649" cy="112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93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46AA4F-8AB1-A4AA-50EA-7E2D4FDB7CF5}"/>
              </a:ext>
            </a:extLst>
          </p:cNvPr>
          <p:cNvSpPr>
            <a:spLocks noGrp="1"/>
          </p:cNvSpPr>
          <p:nvPr>
            <p:ph type="title"/>
          </p:nvPr>
        </p:nvSpPr>
        <p:spPr/>
        <p:txBody>
          <a:bodyPr/>
          <a:lstStyle/>
          <a:p>
            <a:r>
              <a:rPr lang="vi-VN" dirty="0"/>
              <a:t>I. Giới thiệu</a:t>
            </a:r>
          </a:p>
        </p:txBody>
      </p:sp>
      <p:sp>
        <p:nvSpPr>
          <p:cNvPr id="3" name="Chỗ dành sẵn cho Nội dung 2">
            <a:extLst>
              <a:ext uri="{FF2B5EF4-FFF2-40B4-BE49-F238E27FC236}">
                <a16:creationId xmlns:a16="http://schemas.microsoft.com/office/drawing/2014/main" id="{43FC6C45-A3ED-4300-4ACE-247A6481E81B}"/>
              </a:ext>
            </a:extLst>
          </p:cNvPr>
          <p:cNvSpPr>
            <a:spLocks noGrp="1"/>
          </p:cNvSpPr>
          <p:nvPr>
            <p:ph idx="1"/>
          </p:nvPr>
        </p:nvSpPr>
        <p:spPr/>
        <p:txBody>
          <a:bodyPr/>
          <a:lstStyle/>
          <a:p>
            <a:r>
              <a:rPr lang="vi-VN" sz="2000" b="0" i="0" dirty="0">
                <a:solidFill>
                  <a:srgbClr val="000000"/>
                </a:solidFill>
                <a:effectLst/>
                <a:highlight>
                  <a:srgbClr val="FFFFFF"/>
                </a:highlight>
                <a:latin typeface="Aptos" panose="020B0004020202020204" pitchFamily="34" charset="0"/>
              </a:rPr>
              <a:t>“</a:t>
            </a:r>
            <a:r>
              <a:rPr lang="vi-VN" sz="2000" b="0" i="0" dirty="0" err="1">
                <a:solidFill>
                  <a:srgbClr val="000000"/>
                </a:solidFill>
                <a:effectLst/>
                <a:highlight>
                  <a:srgbClr val="FFFFFF"/>
                </a:highlight>
                <a:latin typeface="Aptos" panose="020B0004020202020204" pitchFamily="34" charset="0"/>
              </a:rPr>
              <a:t>Steel</a:t>
            </a:r>
            <a:r>
              <a:rPr lang="vi-VN" sz="2000" b="0" i="0" dirty="0">
                <a:solidFill>
                  <a:srgbClr val="000000"/>
                </a:solidFill>
                <a:effectLst/>
                <a:highlight>
                  <a:srgbClr val="FFFFFF"/>
                </a:highlight>
                <a:latin typeface="Aptos" panose="020B0004020202020204" pitchFamily="34" charset="0"/>
              </a:rPr>
              <a:t> </a:t>
            </a:r>
            <a:r>
              <a:rPr lang="vi-VN" sz="2000" b="0" i="0" dirty="0" err="1">
                <a:solidFill>
                  <a:srgbClr val="000000"/>
                </a:solidFill>
                <a:effectLst/>
                <a:highlight>
                  <a:srgbClr val="FFFFFF"/>
                </a:highlight>
                <a:latin typeface="Aptos" panose="020B0004020202020204" pitchFamily="34" charset="0"/>
              </a:rPr>
              <a:t>Plate</a:t>
            </a:r>
            <a:r>
              <a:rPr lang="vi-VN" sz="2000" b="0" i="0" dirty="0">
                <a:solidFill>
                  <a:srgbClr val="000000"/>
                </a:solidFill>
                <a:effectLst/>
                <a:highlight>
                  <a:srgbClr val="FFFFFF"/>
                </a:highlight>
                <a:latin typeface="Aptos" panose="020B0004020202020204" pitchFamily="34" charset="0"/>
              </a:rPr>
              <a:t> </a:t>
            </a:r>
            <a:r>
              <a:rPr lang="vi-VN" sz="2000" b="0" i="0" dirty="0" err="1">
                <a:solidFill>
                  <a:srgbClr val="000000"/>
                </a:solidFill>
                <a:effectLst/>
                <a:highlight>
                  <a:srgbClr val="FFFFFF"/>
                </a:highlight>
                <a:latin typeface="Aptos" panose="020B0004020202020204" pitchFamily="34" charset="0"/>
              </a:rPr>
              <a:t>Defect</a:t>
            </a:r>
            <a:r>
              <a:rPr lang="vi-VN" sz="2000" b="0" i="0" dirty="0">
                <a:solidFill>
                  <a:srgbClr val="000000"/>
                </a:solidFill>
                <a:effectLst/>
                <a:highlight>
                  <a:srgbClr val="FFFFFF"/>
                </a:highlight>
                <a:latin typeface="Aptos" panose="020B0004020202020204" pitchFamily="34" charset="0"/>
              </a:rPr>
              <a:t> </a:t>
            </a:r>
            <a:r>
              <a:rPr lang="vi-VN" sz="2000" b="0" i="0" dirty="0" err="1">
                <a:solidFill>
                  <a:srgbClr val="000000"/>
                </a:solidFill>
                <a:effectLst/>
                <a:highlight>
                  <a:srgbClr val="FFFFFF"/>
                </a:highlight>
                <a:latin typeface="Aptos" panose="020B0004020202020204" pitchFamily="34" charset="0"/>
              </a:rPr>
              <a:t>Prediction</a:t>
            </a:r>
            <a:r>
              <a:rPr lang="vi-VN" sz="2000" b="0" i="0" dirty="0">
                <a:solidFill>
                  <a:srgbClr val="000000"/>
                </a:solidFill>
                <a:effectLst/>
                <a:highlight>
                  <a:srgbClr val="FFFFFF"/>
                </a:highlight>
                <a:latin typeface="Aptos" panose="020B0004020202020204" pitchFamily="34" charset="0"/>
              </a:rPr>
              <a:t>” là một lĩnh vực quan trọng trong công nghiệp sản xuất thép, nhằm phát hiện và dự đoán sớm các lỗi trên đĩa, ngăn chặn hư hỏng tiếp theo và giảm chi phí sửa chữa. </a:t>
            </a:r>
          </a:p>
          <a:p>
            <a:r>
              <a:rPr lang="vi-VN" sz="2000" dirty="0">
                <a:solidFill>
                  <a:srgbClr val="000000"/>
                </a:solidFill>
                <a:highlight>
                  <a:srgbClr val="FFFFFF"/>
                </a:highlight>
                <a:latin typeface="Aptos" panose="020B0004020202020204" pitchFamily="34" charset="0"/>
              </a:rPr>
              <a:t>Nguồn tham khảo:</a:t>
            </a:r>
          </a:p>
          <a:p>
            <a:pPr lvl="1"/>
            <a:r>
              <a:rPr lang="vi-VN" sz="2000" dirty="0" err="1">
                <a:hlinkClick r:id="rId2"/>
              </a:rPr>
              <a:t>Steel</a:t>
            </a:r>
            <a:r>
              <a:rPr lang="vi-VN" sz="2000" dirty="0">
                <a:hlinkClick r:id="rId2"/>
              </a:rPr>
              <a:t> </a:t>
            </a:r>
            <a:r>
              <a:rPr lang="vi-VN" sz="2000" dirty="0" err="1">
                <a:hlinkClick r:id="rId2"/>
              </a:rPr>
              <a:t>Plate</a:t>
            </a:r>
            <a:r>
              <a:rPr lang="vi-VN" sz="2000" dirty="0">
                <a:hlinkClick r:id="rId2"/>
              </a:rPr>
              <a:t> </a:t>
            </a:r>
            <a:r>
              <a:rPr lang="vi-VN" sz="2000" dirty="0" err="1">
                <a:hlinkClick r:id="rId2"/>
              </a:rPr>
              <a:t>Defect</a:t>
            </a:r>
            <a:r>
              <a:rPr lang="vi-VN" sz="2000" dirty="0">
                <a:hlinkClick r:id="rId2"/>
              </a:rPr>
              <a:t> </a:t>
            </a:r>
            <a:r>
              <a:rPr lang="vi-VN" sz="2000" dirty="0" err="1">
                <a:hlinkClick r:id="rId2"/>
              </a:rPr>
              <a:t>Prediction</a:t>
            </a:r>
            <a:r>
              <a:rPr lang="vi-VN" sz="2000" dirty="0">
                <a:hlinkClick r:id="rId2"/>
              </a:rPr>
              <a:t> (ANN, H2OAutoML) (kaggle.com)</a:t>
            </a:r>
            <a:endParaRPr lang="vi-VN" sz="2000" b="0" i="0" dirty="0">
              <a:solidFill>
                <a:srgbClr val="000000"/>
              </a:solidFill>
              <a:effectLst/>
              <a:highlight>
                <a:srgbClr val="FFFFFF"/>
              </a:highlight>
              <a:latin typeface="Aptos" panose="020B0004020202020204" pitchFamily="34" charset="0"/>
            </a:endParaRPr>
          </a:p>
        </p:txBody>
      </p:sp>
    </p:spTree>
    <p:extLst>
      <p:ext uri="{BB962C8B-B14F-4D97-AF65-F5344CB8AC3E}">
        <p14:creationId xmlns:p14="http://schemas.microsoft.com/office/powerpoint/2010/main" val="164762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158D27-AD55-3FC2-1B0C-096D4DEEF816}"/>
              </a:ext>
            </a:extLst>
          </p:cNvPr>
          <p:cNvSpPr>
            <a:spLocks noGrp="1"/>
          </p:cNvSpPr>
          <p:nvPr>
            <p:ph type="title"/>
          </p:nvPr>
        </p:nvSpPr>
        <p:spPr/>
        <p:txBody>
          <a:bodyPr/>
          <a:lstStyle/>
          <a:p>
            <a:r>
              <a:rPr lang="vi-VN" sz="2800" dirty="0"/>
              <a:t>Vẽ biểu đồ nhiệt biểu hiện mối tương quan giữa các cột trong </a:t>
            </a:r>
            <a:r>
              <a:rPr lang="vi-VN" sz="2800" dirty="0" err="1"/>
              <a:t>df_train</a:t>
            </a:r>
            <a:r>
              <a:rPr lang="vi-VN" sz="2800" dirty="0"/>
              <a:t> </a:t>
            </a:r>
          </a:p>
        </p:txBody>
      </p:sp>
      <p:pic>
        <p:nvPicPr>
          <p:cNvPr id="16386" name="Picture 2">
            <a:extLst>
              <a:ext uri="{FF2B5EF4-FFF2-40B4-BE49-F238E27FC236}">
                <a16:creationId xmlns:a16="http://schemas.microsoft.com/office/drawing/2014/main" id="{E74ED53A-A10E-4D98-4133-F684C9E6DF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722" y="1612559"/>
            <a:ext cx="7368014" cy="355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02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EDB434-4855-EEB7-39B0-0A61B3F6097B}"/>
              </a:ext>
            </a:extLst>
          </p:cNvPr>
          <p:cNvSpPr>
            <a:spLocks noGrp="1"/>
          </p:cNvSpPr>
          <p:nvPr>
            <p:ph type="title"/>
          </p:nvPr>
        </p:nvSpPr>
        <p:spPr/>
        <p:txBody>
          <a:bodyPr/>
          <a:lstStyle/>
          <a:p>
            <a:r>
              <a:rPr lang="vi-VN" sz="4000" dirty="0"/>
              <a:t>In ra tên các cột của </a:t>
            </a:r>
            <a:r>
              <a:rPr lang="vi-VN" sz="4000" dirty="0" err="1"/>
              <a:t>df_train</a:t>
            </a:r>
            <a:r>
              <a:rPr lang="vi-VN" sz="4000" dirty="0"/>
              <a:t> </a:t>
            </a:r>
          </a:p>
        </p:txBody>
      </p:sp>
      <p:pic>
        <p:nvPicPr>
          <p:cNvPr id="17410" name="Picture 2">
            <a:extLst>
              <a:ext uri="{FF2B5EF4-FFF2-40B4-BE49-F238E27FC236}">
                <a16:creationId xmlns:a16="http://schemas.microsoft.com/office/drawing/2014/main" id="{A62F1704-5A2A-02F3-6C52-826E254E8B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2650" y="1690688"/>
            <a:ext cx="7037973" cy="242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416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BB0AE2D-2693-31E2-BAF4-89A2BB52D8F5}"/>
              </a:ext>
            </a:extLst>
          </p:cNvPr>
          <p:cNvSpPr>
            <a:spLocks noGrp="1"/>
          </p:cNvSpPr>
          <p:nvPr>
            <p:ph type="title"/>
          </p:nvPr>
        </p:nvSpPr>
        <p:spPr/>
        <p:txBody>
          <a:bodyPr/>
          <a:lstStyle/>
          <a:p>
            <a:r>
              <a:rPr lang="vi-VN" dirty="0"/>
              <a:t>4. Chuẩn hóa dữ liệu </a:t>
            </a:r>
          </a:p>
        </p:txBody>
      </p:sp>
      <p:sp>
        <p:nvSpPr>
          <p:cNvPr id="3" name="Chỗ dành sẵn cho Nội dung 2">
            <a:extLst>
              <a:ext uri="{FF2B5EF4-FFF2-40B4-BE49-F238E27FC236}">
                <a16:creationId xmlns:a16="http://schemas.microsoft.com/office/drawing/2014/main" id="{77AC5282-6061-6633-D5C1-5FCB0C54CF66}"/>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2569293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FE702DF-2897-F011-C8BB-8EA655ED7D78}"/>
              </a:ext>
            </a:extLst>
          </p:cNvPr>
          <p:cNvSpPr>
            <a:spLocks noGrp="1"/>
          </p:cNvSpPr>
          <p:nvPr>
            <p:ph type="title"/>
          </p:nvPr>
        </p:nvSpPr>
        <p:spPr/>
        <p:txBody>
          <a:bodyPr/>
          <a:lstStyle/>
          <a:p>
            <a:r>
              <a:rPr lang="vi-VN" sz="2800" dirty="0"/>
              <a:t>Chia các cột nhãn ra khỏi </a:t>
            </a:r>
            <a:r>
              <a:rPr lang="vi-VN" sz="2800" dirty="0" err="1"/>
              <a:t>df_train</a:t>
            </a:r>
            <a:r>
              <a:rPr lang="vi-VN" sz="2800" dirty="0"/>
              <a:t> và gán vào biến </a:t>
            </a:r>
            <a:r>
              <a:rPr lang="vi-VN" sz="2800" dirty="0" err="1"/>
              <a:t>target</a:t>
            </a:r>
            <a:r>
              <a:rPr lang="vi-VN" sz="2800" dirty="0"/>
              <a:t>, (để chuẩn bị cho việc huấn luyện) </a:t>
            </a:r>
          </a:p>
        </p:txBody>
      </p:sp>
      <p:pic>
        <p:nvPicPr>
          <p:cNvPr id="18434" name="Picture 2">
            <a:extLst>
              <a:ext uri="{FF2B5EF4-FFF2-40B4-BE49-F238E27FC236}">
                <a16:creationId xmlns:a16="http://schemas.microsoft.com/office/drawing/2014/main" id="{BAB99325-C208-B39E-25BE-6EAC9BDEE8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8079" y="2041806"/>
            <a:ext cx="7369353" cy="118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366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57690BB-DBCD-5FFB-81AE-2BF2B48EF90C}"/>
              </a:ext>
            </a:extLst>
          </p:cNvPr>
          <p:cNvSpPr>
            <a:spLocks noGrp="1"/>
          </p:cNvSpPr>
          <p:nvPr>
            <p:ph type="title"/>
          </p:nvPr>
        </p:nvSpPr>
        <p:spPr/>
        <p:txBody>
          <a:bodyPr/>
          <a:lstStyle/>
          <a:p>
            <a:r>
              <a:rPr lang="vi-VN" sz="2800" dirty="0"/>
              <a:t>Tính tổng của mỗi cột trong </a:t>
            </a:r>
            <a:r>
              <a:rPr lang="vi-VN" sz="2800" dirty="0" err="1"/>
              <a:t>DataFrame</a:t>
            </a:r>
            <a:r>
              <a:rPr lang="vi-VN" sz="2800" dirty="0"/>
              <a:t> </a:t>
            </a:r>
            <a:r>
              <a:rPr lang="vi-VN" sz="2800" dirty="0" err="1"/>
              <a:t>target</a:t>
            </a:r>
            <a:r>
              <a:rPr lang="vi-VN" sz="2800" dirty="0"/>
              <a:t>, kiểm tra sự mất cân bằng </a:t>
            </a:r>
          </a:p>
        </p:txBody>
      </p:sp>
      <p:pic>
        <p:nvPicPr>
          <p:cNvPr id="19458" name="Picture 2">
            <a:extLst>
              <a:ext uri="{FF2B5EF4-FFF2-40B4-BE49-F238E27FC236}">
                <a16:creationId xmlns:a16="http://schemas.microsoft.com/office/drawing/2014/main" id="{88284C49-70D9-39C4-B7F6-0E4F3336E0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2645" y="1910607"/>
            <a:ext cx="7228323" cy="233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59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CF8F6F-D1EB-E738-7C11-1094248E55E6}"/>
              </a:ext>
            </a:extLst>
          </p:cNvPr>
          <p:cNvSpPr>
            <a:spLocks noGrp="1"/>
          </p:cNvSpPr>
          <p:nvPr>
            <p:ph type="title"/>
          </p:nvPr>
        </p:nvSpPr>
        <p:spPr/>
        <p:txBody>
          <a:bodyPr/>
          <a:lstStyle/>
          <a:p>
            <a:r>
              <a:rPr lang="vi-VN" sz="3200" dirty="0"/>
              <a:t>Chia dữ liệu thành hai tập: tập đặc trưng và tập mục tiêu. </a:t>
            </a:r>
          </a:p>
        </p:txBody>
      </p:sp>
      <p:sp>
        <p:nvSpPr>
          <p:cNvPr id="3" name="Chỗ dành sẵn cho Nội dung 2">
            <a:extLst>
              <a:ext uri="{FF2B5EF4-FFF2-40B4-BE49-F238E27FC236}">
                <a16:creationId xmlns:a16="http://schemas.microsoft.com/office/drawing/2014/main" id="{476F5383-9383-A246-7E0C-10C36BB6EF5D}"/>
              </a:ext>
            </a:extLst>
          </p:cNvPr>
          <p:cNvSpPr>
            <a:spLocks noGrp="1"/>
          </p:cNvSpPr>
          <p:nvPr>
            <p:ph idx="1"/>
          </p:nvPr>
        </p:nvSpPr>
        <p:spPr/>
        <p:txBody>
          <a:bodyPr/>
          <a:lstStyle/>
          <a:p>
            <a:r>
              <a:rPr lang="vi-VN" sz="1800" b="0" i="0" dirty="0">
                <a:solidFill>
                  <a:srgbClr val="000000"/>
                </a:solidFill>
                <a:effectLst/>
                <a:highlight>
                  <a:srgbClr val="FFFFFF"/>
                </a:highlight>
                <a:latin typeface="Aptos" panose="020B0004020202020204" pitchFamily="34" charset="0"/>
              </a:rPr>
              <a:t>x= tập đặc trưng, y= tập mục tiêu </a:t>
            </a:r>
            <a:endParaRPr lang="vi-VN" dirty="0"/>
          </a:p>
        </p:txBody>
      </p:sp>
      <p:pic>
        <p:nvPicPr>
          <p:cNvPr id="20482" name="Picture 2">
            <a:extLst>
              <a:ext uri="{FF2B5EF4-FFF2-40B4-BE49-F238E27FC236}">
                <a16:creationId xmlns:a16="http://schemas.microsoft.com/office/drawing/2014/main" id="{6D08314E-C2E8-8978-D8B1-F30CEFADF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214" y="2965109"/>
            <a:ext cx="7160646" cy="1386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2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54C808-D5A3-2D92-2E62-D791F37C827A}"/>
              </a:ext>
            </a:extLst>
          </p:cNvPr>
          <p:cNvSpPr>
            <a:spLocks noGrp="1"/>
          </p:cNvSpPr>
          <p:nvPr>
            <p:ph type="title"/>
          </p:nvPr>
        </p:nvSpPr>
        <p:spPr/>
        <p:txBody>
          <a:bodyPr/>
          <a:lstStyle/>
          <a:p>
            <a:r>
              <a:rPr lang="vi-VN" sz="3200" dirty="0"/>
              <a:t>Chia tiếp thành 2 tập: tập huấn luyện và tập kiểm tra </a:t>
            </a:r>
          </a:p>
        </p:txBody>
      </p:sp>
      <p:sp>
        <p:nvSpPr>
          <p:cNvPr id="3" name="Chỗ dành sẵn cho Nội dung 2">
            <a:extLst>
              <a:ext uri="{FF2B5EF4-FFF2-40B4-BE49-F238E27FC236}">
                <a16:creationId xmlns:a16="http://schemas.microsoft.com/office/drawing/2014/main" id="{2A76C6BD-1AFC-68BA-CCBB-E3770A650569}"/>
              </a:ext>
            </a:extLst>
          </p:cNvPr>
          <p:cNvSpPr>
            <a:spLocks noGrp="1"/>
          </p:cNvSpPr>
          <p:nvPr>
            <p:ph idx="1"/>
          </p:nvPr>
        </p:nvSpPr>
        <p:spPr/>
        <p:txBody>
          <a:bodyPr/>
          <a:lstStyle/>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X_train</a:t>
            </a:r>
            <a:r>
              <a:rPr lang="vi-VN" sz="1800" b="0" i="0" dirty="0">
                <a:solidFill>
                  <a:srgbClr val="000000"/>
                </a:solidFill>
                <a:effectLst/>
                <a:highlight>
                  <a:srgbClr val="FFFFFF"/>
                </a:highlight>
                <a:latin typeface="Aptos" panose="020B0004020202020204" pitchFamily="34" charset="0"/>
              </a:rPr>
              <a:t>: tập đặc trưng dùng để huấn luyện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y_train</a:t>
            </a:r>
            <a:r>
              <a:rPr lang="vi-VN" sz="1800" b="0" i="0" dirty="0">
                <a:solidFill>
                  <a:srgbClr val="000000"/>
                </a:solidFill>
                <a:effectLst/>
                <a:highlight>
                  <a:srgbClr val="FFFFFF"/>
                </a:highlight>
                <a:latin typeface="Aptos" panose="020B0004020202020204" pitchFamily="34" charset="0"/>
              </a:rPr>
              <a:t>: tập mục tiêu dùng để huấn luyện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X_test</a:t>
            </a:r>
            <a:r>
              <a:rPr lang="vi-VN" sz="1800" b="0" i="0" dirty="0">
                <a:solidFill>
                  <a:srgbClr val="000000"/>
                </a:solidFill>
                <a:effectLst/>
                <a:highlight>
                  <a:srgbClr val="FFFFFF"/>
                </a:highlight>
                <a:latin typeface="Aptos" panose="020B0004020202020204" pitchFamily="34" charset="0"/>
              </a:rPr>
              <a:t>: tập đặc trưng dùng để kiểm tra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y_test</a:t>
            </a:r>
            <a:r>
              <a:rPr lang="vi-VN" sz="1800" b="0" i="0" dirty="0">
                <a:solidFill>
                  <a:srgbClr val="000000"/>
                </a:solidFill>
                <a:effectLst/>
                <a:highlight>
                  <a:srgbClr val="FFFFFF"/>
                </a:highlight>
                <a:latin typeface="Aptos" panose="020B0004020202020204" pitchFamily="34" charset="0"/>
              </a:rPr>
              <a:t>: tập mục tiêu dùng để kiểm tra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test_size</a:t>
            </a:r>
            <a:r>
              <a:rPr lang="vi-VN" sz="1800" b="0" i="0" dirty="0">
                <a:solidFill>
                  <a:srgbClr val="000000"/>
                </a:solidFill>
                <a:effectLst/>
                <a:highlight>
                  <a:srgbClr val="FFFFFF"/>
                </a:highlight>
                <a:latin typeface="Aptos" panose="020B0004020202020204" pitchFamily="34" charset="0"/>
              </a:rPr>
              <a:t>= 0,2 : 20% dữ liệu sẽ dành cho việc kiểm tra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random_state</a:t>
            </a:r>
            <a:r>
              <a:rPr lang="vi-VN" sz="1800" b="0" i="0" dirty="0">
                <a:solidFill>
                  <a:srgbClr val="000000"/>
                </a:solidFill>
                <a:effectLst/>
                <a:highlight>
                  <a:srgbClr val="FFFFFF"/>
                </a:highlight>
                <a:latin typeface="Aptos" panose="020B0004020202020204" pitchFamily="34" charset="0"/>
              </a:rPr>
              <a:t>= 42: đảm bảo tính nhất quán khi chia dữ liệu </a:t>
            </a:r>
          </a:p>
          <a:p>
            <a:endParaRPr lang="vi-VN" dirty="0"/>
          </a:p>
        </p:txBody>
      </p:sp>
      <p:pic>
        <p:nvPicPr>
          <p:cNvPr id="21506" name="Picture 2">
            <a:extLst>
              <a:ext uri="{FF2B5EF4-FFF2-40B4-BE49-F238E27FC236}">
                <a16:creationId xmlns:a16="http://schemas.microsoft.com/office/drawing/2014/main" id="{4EC00572-2D37-90E8-EA61-042E471C0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101" y="4625593"/>
            <a:ext cx="8709185" cy="95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826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703A81-EA6D-47B2-6AC3-E7FBCF31099A}"/>
              </a:ext>
            </a:extLst>
          </p:cNvPr>
          <p:cNvSpPr>
            <a:spLocks noGrp="1"/>
          </p:cNvSpPr>
          <p:nvPr>
            <p:ph type="title"/>
          </p:nvPr>
        </p:nvSpPr>
        <p:spPr/>
        <p:txBody>
          <a:bodyPr/>
          <a:lstStyle/>
          <a:p>
            <a:r>
              <a:rPr lang="vi-VN" sz="2800" dirty="0"/>
              <a:t>Tính toán giá trị trung bình, độ lệch chuẩn của </a:t>
            </a:r>
            <a:r>
              <a:rPr lang="vi-VN" sz="2800" dirty="0" err="1"/>
              <a:t>X_train</a:t>
            </a:r>
            <a:r>
              <a:rPr lang="vi-VN" sz="2800" dirty="0"/>
              <a:t>, sau đó chuẩn hóa </a:t>
            </a:r>
            <a:r>
              <a:rPr lang="vi-VN" sz="2800" dirty="0" err="1"/>
              <a:t>X_train</a:t>
            </a:r>
            <a:r>
              <a:rPr lang="vi-VN" sz="2800" dirty="0"/>
              <a:t> </a:t>
            </a:r>
          </a:p>
        </p:txBody>
      </p:sp>
      <p:pic>
        <p:nvPicPr>
          <p:cNvPr id="22530" name="Picture 2">
            <a:extLst>
              <a:ext uri="{FF2B5EF4-FFF2-40B4-BE49-F238E27FC236}">
                <a16:creationId xmlns:a16="http://schemas.microsoft.com/office/drawing/2014/main" id="{6498E673-3FE5-0A3C-8A8F-05CE2DB050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4499" y="1826699"/>
            <a:ext cx="8961693" cy="136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021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0C79FA6-E7FA-6C44-E27C-33C40C7FB493}"/>
              </a:ext>
            </a:extLst>
          </p:cNvPr>
          <p:cNvSpPr>
            <a:spLocks noGrp="1"/>
          </p:cNvSpPr>
          <p:nvPr>
            <p:ph type="title"/>
          </p:nvPr>
        </p:nvSpPr>
        <p:spPr/>
        <p:txBody>
          <a:bodyPr/>
          <a:lstStyle/>
          <a:p>
            <a:r>
              <a:rPr lang="vi-VN" sz="2800" dirty="0"/>
              <a:t>Trả về các </a:t>
            </a:r>
            <a:r>
              <a:rPr lang="vi-VN" sz="2800" dirty="0" err="1"/>
              <a:t>tuple</a:t>
            </a:r>
            <a:r>
              <a:rPr lang="vi-VN" sz="2800" dirty="0"/>
              <a:t> kích thước (số hàng, số cột) của </a:t>
            </a:r>
            <a:r>
              <a:rPr lang="vi-VN" sz="2800" dirty="0" err="1"/>
              <a:t>X_train</a:t>
            </a:r>
            <a:r>
              <a:rPr lang="vi-VN" sz="2800" dirty="0"/>
              <a:t>, </a:t>
            </a:r>
            <a:r>
              <a:rPr lang="vi-VN" sz="2800" dirty="0" err="1"/>
              <a:t>X_test</a:t>
            </a:r>
            <a:r>
              <a:rPr lang="vi-VN" sz="2800" dirty="0"/>
              <a:t>, </a:t>
            </a:r>
            <a:r>
              <a:rPr lang="vi-VN" sz="2800" dirty="0" err="1"/>
              <a:t>y_train</a:t>
            </a:r>
            <a:r>
              <a:rPr lang="vi-VN" sz="2800" dirty="0"/>
              <a:t>, </a:t>
            </a:r>
            <a:r>
              <a:rPr lang="vi-VN" sz="2800" dirty="0" err="1"/>
              <a:t>y_test</a:t>
            </a:r>
            <a:r>
              <a:rPr lang="vi-VN" sz="2800" dirty="0"/>
              <a:t> </a:t>
            </a:r>
          </a:p>
        </p:txBody>
      </p:sp>
      <p:pic>
        <p:nvPicPr>
          <p:cNvPr id="23554" name="Picture 2">
            <a:extLst>
              <a:ext uri="{FF2B5EF4-FFF2-40B4-BE49-F238E27FC236}">
                <a16:creationId xmlns:a16="http://schemas.microsoft.com/office/drawing/2014/main" id="{8A55C6D1-88A3-2A31-1BDD-2C37750E84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563" y="2249166"/>
            <a:ext cx="9900874" cy="117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597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425B20-16E1-DD30-35FB-C65AE2C925E2}"/>
              </a:ext>
            </a:extLst>
          </p:cNvPr>
          <p:cNvSpPr>
            <a:spLocks noGrp="1"/>
          </p:cNvSpPr>
          <p:nvPr>
            <p:ph type="title"/>
          </p:nvPr>
        </p:nvSpPr>
        <p:spPr/>
        <p:txBody>
          <a:bodyPr/>
          <a:lstStyle/>
          <a:p>
            <a:r>
              <a:rPr lang="vi-VN" sz="2800" dirty="0"/>
              <a:t>Trả về các </a:t>
            </a:r>
            <a:r>
              <a:rPr lang="vi-VN" sz="2800" dirty="0" err="1"/>
              <a:t>tuple</a:t>
            </a:r>
            <a:r>
              <a:rPr lang="vi-VN" sz="2800" dirty="0"/>
              <a:t> kích thước (số hàng, số cột) của </a:t>
            </a:r>
            <a:r>
              <a:rPr lang="vi-VN" sz="2800" dirty="0" err="1"/>
              <a:t>X_train</a:t>
            </a:r>
            <a:r>
              <a:rPr lang="vi-VN" sz="2800" dirty="0"/>
              <a:t>, </a:t>
            </a:r>
            <a:r>
              <a:rPr lang="vi-VN" sz="2800" dirty="0" err="1"/>
              <a:t>X_test</a:t>
            </a:r>
            <a:r>
              <a:rPr lang="vi-VN" sz="2800" dirty="0"/>
              <a:t>, </a:t>
            </a:r>
            <a:r>
              <a:rPr lang="vi-VN" sz="2800" dirty="0" err="1"/>
              <a:t>y_train</a:t>
            </a:r>
            <a:r>
              <a:rPr lang="vi-VN" sz="2800" dirty="0"/>
              <a:t>, </a:t>
            </a:r>
            <a:r>
              <a:rPr lang="vi-VN" sz="2800" dirty="0" err="1"/>
              <a:t>y_test</a:t>
            </a:r>
            <a:r>
              <a:rPr lang="vi-VN" sz="2800" dirty="0"/>
              <a:t> </a:t>
            </a:r>
          </a:p>
        </p:txBody>
      </p:sp>
      <p:pic>
        <p:nvPicPr>
          <p:cNvPr id="24578" name="Picture 2">
            <a:extLst>
              <a:ext uri="{FF2B5EF4-FFF2-40B4-BE49-F238E27FC236}">
                <a16:creationId xmlns:a16="http://schemas.microsoft.com/office/drawing/2014/main" id="{3FA42746-E81A-7ADA-7C08-9F6042A991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063" y="2089437"/>
            <a:ext cx="9565758" cy="11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58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770172-B741-E11D-21E9-63BA78B73259}"/>
              </a:ext>
            </a:extLst>
          </p:cNvPr>
          <p:cNvSpPr>
            <a:spLocks noGrp="1"/>
          </p:cNvSpPr>
          <p:nvPr>
            <p:ph type="title"/>
          </p:nvPr>
        </p:nvSpPr>
        <p:spPr/>
        <p:txBody>
          <a:bodyPr/>
          <a:lstStyle/>
          <a:p>
            <a:r>
              <a:rPr lang="vi-VN" dirty="0"/>
              <a:t>II. Huấn luyện mạng </a:t>
            </a:r>
            <a:r>
              <a:rPr lang="vi-VN" dirty="0" err="1"/>
              <a:t>ann</a:t>
            </a:r>
            <a:endParaRPr lang="vi-VN" dirty="0"/>
          </a:p>
        </p:txBody>
      </p:sp>
      <p:sp>
        <p:nvSpPr>
          <p:cNvPr id="3" name="Chỗ dành sẵn cho Nội dung 2">
            <a:extLst>
              <a:ext uri="{FF2B5EF4-FFF2-40B4-BE49-F238E27FC236}">
                <a16:creationId xmlns:a16="http://schemas.microsoft.com/office/drawing/2014/main" id="{4492D48E-ACD1-311A-9363-778364E22B69}"/>
              </a:ext>
            </a:extLst>
          </p:cNvPr>
          <p:cNvSpPr>
            <a:spLocks noGrp="1"/>
          </p:cNvSpPr>
          <p:nvPr>
            <p:ph idx="1"/>
          </p:nvPr>
        </p:nvSpPr>
        <p:spPr/>
        <p:txBody>
          <a:bodyPr/>
          <a:lstStyle/>
          <a:p>
            <a:r>
              <a:rPr lang="vi-VN" dirty="0"/>
              <a:t>Phần này sử dụng mạng </a:t>
            </a:r>
            <a:r>
              <a:rPr lang="vi-VN" dirty="0" err="1"/>
              <a:t>neuron</a:t>
            </a:r>
            <a:r>
              <a:rPr lang="vi-VN" dirty="0"/>
              <a:t> nhân tạo (</a:t>
            </a:r>
            <a:r>
              <a:rPr lang="vi-VN" dirty="0" err="1"/>
              <a:t>ann</a:t>
            </a:r>
            <a:r>
              <a:rPr lang="vi-VN" dirty="0"/>
              <a:t>) để huấn luyện nhận dạng lỗi trên tấm thép</a:t>
            </a:r>
          </a:p>
        </p:txBody>
      </p:sp>
    </p:spTree>
    <p:extLst>
      <p:ext uri="{BB962C8B-B14F-4D97-AF65-F5344CB8AC3E}">
        <p14:creationId xmlns:p14="http://schemas.microsoft.com/office/powerpoint/2010/main" val="883902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9E7DF63-FDE0-AF67-3B85-B2F7D10502AE}"/>
              </a:ext>
            </a:extLst>
          </p:cNvPr>
          <p:cNvSpPr>
            <a:spLocks noGrp="1"/>
          </p:cNvSpPr>
          <p:nvPr>
            <p:ph type="title"/>
          </p:nvPr>
        </p:nvSpPr>
        <p:spPr/>
        <p:txBody>
          <a:bodyPr/>
          <a:lstStyle/>
          <a:p>
            <a:r>
              <a:rPr lang="vi-VN" sz="2800" dirty="0"/>
              <a:t>Tạo một từ điển </a:t>
            </a:r>
            <a:r>
              <a:rPr lang="vi-VN" sz="2800" dirty="0" err="1"/>
              <a:t>class_weights</a:t>
            </a:r>
            <a:r>
              <a:rPr lang="vi-VN" sz="2800" dirty="0"/>
              <a:t> trong đó khóa là chỉ số của lớp và giá trị là trọng số của lớp đó.  </a:t>
            </a:r>
          </a:p>
        </p:txBody>
      </p:sp>
      <p:sp>
        <p:nvSpPr>
          <p:cNvPr id="3" name="Chỗ dành sẵn cho Nội dung 2">
            <a:extLst>
              <a:ext uri="{FF2B5EF4-FFF2-40B4-BE49-F238E27FC236}">
                <a16:creationId xmlns:a16="http://schemas.microsoft.com/office/drawing/2014/main" id="{64E49ED0-FAA6-625A-4AFA-30FD40204C3B}"/>
              </a:ext>
            </a:extLst>
          </p:cNvPr>
          <p:cNvSpPr>
            <a:spLocks noGrp="1"/>
          </p:cNvSpPr>
          <p:nvPr>
            <p:ph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Trọng số= (tổng số mẫu huấn luyện)/(số mẫu thuộc lớp đó)+1  </a:t>
            </a:r>
          </a:p>
          <a:p>
            <a:pPr lvl="1" fontAlgn="base"/>
            <a:r>
              <a:rPr lang="vi-VN" sz="1400" b="0" i="0" dirty="0">
                <a:solidFill>
                  <a:srgbClr val="000000"/>
                </a:solidFill>
                <a:effectLst/>
                <a:highlight>
                  <a:srgbClr val="FFFFFF"/>
                </a:highlight>
                <a:latin typeface="Aptos" panose="020B0004020202020204" pitchFamily="34" charset="0"/>
              </a:rPr>
              <a:t>Trọng số lớp có thể được sử dụng trong quá trình huấn luyện mô hình học máy để cân bằng dữ liệu,  </a:t>
            </a:r>
          </a:p>
          <a:p>
            <a:pPr lvl="1" fontAlgn="base"/>
            <a:r>
              <a:rPr lang="vi-VN" sz="1400" b="0" i="0" dirty="0">
                <a:solidFill>
                  <a:srgbClr val="000000"/>
                </a:solidFill>
                <a:effectLst/>
                <a:highlight>
                  <a:srgbClr val="FFFFFF"/>
                </a:highlight>
                <a:latin typeface="Aptos" panose="020B0004020202020204" pitchFamily="34" charset="0"/>
              </a:rPr>
              <a:t>khi có sự mất cân đối giữa các lớp. Trọng số lớp cao hơn sẽ cho mô hình biết rằng nó nên tập trung hơn vào các mẫu thuộc lớp đó. </a:t>
            </a:r>
          </a:p>
          <a:p>
            <a:endParaRPr lang="vi-VN" dirty="0"/>
          </a:p>
        </p:txBody>
      </p:sp>
      <p:pic>
        <p:nvPicPr>
          <p:cNvPr id="25602" name="Picture 2">
            <a:extLst>
              <a:ext uri="{FF2B5EF4-FFF2-40B4-BE49-F238E27FC236}">
                <a16:creationId xmlns:a16="http://schemas.microsoft.com/office/drawing/2014/main" id="{667D7F64-2B90-52B6-7564-FA38B39A3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20" y="3250074"/>
            <a:ext cx="782002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2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43585D-D264-A596-9A6B-67AF30BF0D55}"/>
              </a:ext>
            </a:extLst>
          </p:cNvPr>
          <p:cNvSpPr>
            <a:spLocks noGrp="1"/>
          </p:cNvSpPr>
          <p:nvPr>
            <p:ph type="title"/>
          </p:nvPr>
        </p:nvSpPr>
        <p:spPr/>
        <p:txBody>
          <a:bodyPr/>
          <a:lstStyle/>
          <a:p>
            <a:r>
              <a:rPr lang="vi-VN" dirty="0"/>
              <a:t>5. Xây dựng mô hình </a:t>
            </a:r>
          </a:p>
        </p:txBody>
      </p:sp>
      <p:pic>
        <p:nvPicPr>
          <p:cNvPr id="26626" name="Picture 2">
            <a:extLst>
              <a:ext uri="{FF2B5EF4-FFF2-40B4-BE49-F238E27FC236}">
                <a16:creationId xmlns:a16="http://schemas.microsoft.com/office/drawing/2014/main" id="{7F22EB3E-EDFC-1ABA-439B-6D5DE397B0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5563" y="1690688"/>
            <a:ext cx="8271976" cy="337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41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D0095D90-6DE3-DCED-BA04-78ECBE04FC33}"/>
              </a:ext>
            </a:extLst>
          </p:cNvPr>
          <p:cNvSpPr>
            <a:spLocks noGrp="1"/>
          </p:cNvSpPr>
          <p:nvPr>
            <p:ph type="title"/>
          </p:nvPr>
        </p:nvSpPr>
        <p:spPr/>
        <p:txBody>
          <a:bodyPr/>
          <a:lstStyle/>
          <a:p>
            <a:r>
              <a:rPr lang="vi-VN" dirty="0"/>
              <a:t>5. Xây dựng mô hình</a:t>
            </a:r>
          </a:p>
        </p:txBody>
      </p:sp>
      <p:sp>
        <p:nvSpPr>
          <p:cNvPr id="5" name="Chỗ dành sẵn cho Nội dung 4">
            <a:extLst>
              <a:ext uri="{FF2B5EF4-FFF2-40B4-BE49-F238E27FC236}">
                <a16:creationId xmlns:a16="http://schemas.microsoft.com/office/drawing/2014/main" id="{ED78520B-4C21-0351-9983-58AC2DAD7FA3}"/>
              </a:ext>
            </a:extLst>
          </p:cNvPr>
          <p:cNvSpPr>
            <a:spLocks noGrp="1"/>
          </p:cNvSpPr>
          <p:nvPr>
            <p:ph sz="half" idx="1"/>
          </p:nvPr>
        </p:nvSpPr>
        <p:spPr/>
        <p:txBody>
          <a:bodyPr/>
          <a:lstStyle/>
          <a:p>
            <a:r>
              <a:rPr lang="vi-VN" sz="1800" b="0" i="0" dirty="0" err="1">
                <a:solidFill>
                  <a:srgbClr val="000000"/>
                </a:solidFill>
                <a:effectLst/>
                <a:highlight>
                  <a:srgbClr val="FFFFFF"/>
                </a:highlight>
                <a:latin typeface="Aptos" panose="020B0004020202020204" pitchFamily="34" charset="0"/>
              </a:rPr>
              <a:t>model</a:t>
            </a:r>
            <a:r>
              <a:rPr lang="vi-VN" sz="1800" b="0" i="0" dirty="0">
                <a:solidFill>
                  <a:srgbClr val="000000"/>
                </a:solidFill>
                <a:effectLst/>
                <a:highlight>
                  <a:srgbClr val="FFFFFF"/>
                </a:highlight>
                <a:latin typeface="Aptos" panose="020B0004020202020204" pitchFamily="34" charset="0"/>
              </a:rPr>
              <a:t> = </a:t>
            </a:r>
            <a:r>
              <a:rPr lang="vi-VN" sz="1800" b="0" i="0" dirty="0" err="1">
                <a:solidFill>
                  <a:srgbClr val="000000"/>
                </a:solidFill>
                <a:effectLst/>
                <a:highlight>
                  <a:srgbClr val="FFFFFF"/>
                </a:highlight>
                <a:latin typeface="Aptos" panose="020B0004020202020204" pitchFamily="34" charset="0"/>
              </a:rPr>
              <a:t>Sequential</a:t>
            </a:r>
            <a:r>
              <a:rPr lang="vi-VN" sz="1800" b="0" i="0" dirty="0">
                <a:solidFill>
                  <a:srgbClr val="000000"/>
                </a:solidFill>
                <a:effectLst/>
                <a:highlight>
                  <a:srgbClr val="FFFFFF"/>
                </a:highlight>
                <a:latin typeface="Aptos" panose="020B0004020202020204" pitchFamily="34" charset="0"/>
              </a:rPr>
              <a:t>([...]): khởi tạo một mô hình </a:t>
            </a:r>
            <a:r>
              <a:rPr lang="vi-VN" sz="1800" b="0" i="0" dirty="0" err="1">
                <a:solidFill>
                  <a:srgbClr val="000000"/>
                </a:solidFill>
                <a:effectLst/>
                <a:highlight>
                  <a:srgbClr val="FFFFFF"/>
                </a:highlight>
                <a:latin typeface="Aptos" panose="020B0004020202020204" pitchFamily="34" charset="0"/>
              </a:rPr>
              <a:t>Sequential</a:t>
            </a:r>
            <a:r>
              <a:rPr lang="vi-VN" sz="1800" b="0" i="0" dirty="0">
                <a:solidFill>
                  <a:srgbClr val="000000"/>
                </a:solidFill>
                <a:effectLst/>
                <a:highlight>
                  <a:srgbClr val="FFFFFF"/>
                </a:highlight>
                <a:latin typeface="Aptos" panose="020B0004020202020204" pitchFamily="34" charset="0"/>
              </a:rPr>
              <a:t>. Mô hình </a:t>
            </a:r>
            <a:r>
              <a:rPr lang="vi-VN" sz="1800" b="0" i="0" dirty="0" err="1">
                <a:solidFill>
                  <a:srgbClr val="000000"/>
                </a:solidFill>
                <a:effectLst/>
                <a:highlight>
                  <a:srgbClr val="FFFFFF"/>
                </a:highlight>
                <a:latin typeface="Aptos" panose="020B0004020202020204" pitchFamily="34" charset="0"/>
              </a:rPr>
              <a:t>Sequential</a:t>
            </a:r>
            <a:r>
              <a:rPr lang="vi-VN" sz="1800" b="0" i="0" dirty="0">
                <a:solidFill>
                  <a:srgbClr val="000000"/>
                </a:solidFill>
                <a:effectLst/>
                <a:highlight>
                  <a:srgbClr val="FFFFFF"/>
                </a:highlight>
                <a:latin typeface="Aptos" panose="020B0004020202020204" pitchFamily="34" charset="0"/>
              </a:rPr>
              <a:t> xếp các lớp nơ-</a:t>
            </a:r>
            <a:r>
              <a:rPr lang="vi-VN" sz="1800" b="0" i="0" dirty="0" err="1">
                <a:solidFill>
                  <a:srgbClr val="000000"/>
                </a:solidFill>
                <a:effectLst/>
                <a:highlight>
                  <a:srgbClr val="FFFFFF"/>
                </a:highlight>
                <a:latin typeface="Aptos" panose="020B0004020202020204" pitchFamily="34" charset="0"/>
              </a:rPr>
              <a:t>ron</a:t>
            </a:r>
            <a:r>
              <a:rPr lang="vi-VN" sz="1800" b="0" i="0" dirty="0">
                <a:solidFill>
                  <a:srgbClr val="000000"/>
                </a:solidFill>
                <a:effectLst/>
                <a:highlight>
                  <a:srgbClr val="FFFFFF"/>
                </a:highlight>
                <a:latin typeface="Aptos" panose="020B0004020202020204" pitchFamily="34" charset="0"/>
              </a:rPr>
              <a:t> lên nhau theo thứ tự tuần tự.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Các lớp nơ-</a:t>
            </a:r>
            <a:r>
              <a:rPr lang="vi-VN" sz="1800" b="0" i="0" dirty="0" err="1">
                <a:solidFill>
                  <a:srgbClr val="000000"/>
                </a:solidFill>
                <a:effectLst/>
                <a:highlight>
                  <a:srgbClr val="FFFFFF"/>
                </a:highlight>
                <a:latin typeface="Aptos" panose="020B0004020202020204" pitchFamily="34" charset="0"/>
              </a:rPr>
              <a:t>ron</a:t>
            </a:r>
            <a:r>
              <a:rPr lang="vi-VN" sz="1800" b="0" i="0" dirty="0">
                <a:solidFill>
                  <a:srgbClr val="000000"/>
                </a:solidFill>
                <a:effectLst/>
                <a:highlight>
                  <a:srgbClr val="FFFFFF"/>
                </a:highlight>
                <a:latin typeface="Aptos" panose="020B0004020202020204" pitchFamily="34" charset="0"/>
              </a:rPr>
              <a:t>: </a:t>
            </a:r>
          </a:p>
          <a:p>
            <a:pPr lvl="1" fontAlgn="base"/>
            <a:r>
              <a:rPr lang="vi-VN" sz="1400" b="0" i="0" dirty="0" err="1">
                <a:solidFill>
                  <a:srgbClr val="000000"/>
                </a:solidFill>
                <a:effectLst/>
                <a:highlight>
                  <a:srgbClr val="FFFFFF"/>
                </a:highlight>
                <a:latin typeface="Aptos" panose="020B0004020202020204" pitchFamily="34" charset="0"/>
              </a:rPr>
              <a:t>Dense</a:t>
            </a:r>
            <a:r>
              <a:rPr lang="vi-VN" sz="1400" b="0" i="0" dirty="0">
                <a:solidFill>
                  <a:srgbClr val="000000"/>
                </a:solidFill>
                <a:effectLst/>
                <a:highlight>
                  <a:srgbClr val="FFFFFF"/>
                </a:highlight>
                <a:latin typeface="Aptos" panose="020B0004020202020204" pitchFamily="34" charset="0"/>
              </a:rPr>
              <a:t>(256, </a:t>
            </a:r>
            <a:r>
              <a:rPr lang="vi-VN" sz="1400" b="0" i="0" dirty="0" err="1">
                <a:solidFill>
                  <a:srgbClr val="000000"/>
                </a:solidFill>
                <a:effectLst/>
                <a:highlight>
                  <a:srgbClr val="FFFFFF"/>
                </a:highlight>
                <a:latin typeface="Aptos" panose="020B0004020202020204" pitchFamily="34" charset="0"/>
              </a:rPr>
              <a:t>activation</a:t>
            </a:r>
            <a:r>
              <a:rPr lang="vi-VN" sz="1400" b="0" i="0" dirty="0">
                <a:solidFill>
                  <a:srgbClr val="000000"/>
                </a:solidFill>
                <a:effectLst/>
                <a:highlight>
                  <a:srgbClr val="FFFFFF"/>
                </a:highlight>
                <a:latin typeface="Aptos" panose="020B0004020202020204" pitchFamily="34" charset="0"/>
              </a:rPr>
              <a:t>='</a:t>
            </a:r>
            <a:r>
              <a:rPr lang="vi-VN" sz="1400" b="0" i="0" dirty="0" err="1">
                <a:solidFill>
                  <a:srgbClr val="000000"/>
                </a:solidFill>
                <a:effectLst/>
                <a:highlight>
                  <a:srgbClr val="FFFFFF"/>
                </a:highlight>
                <a:latin typeface="Aptos" panose="020B0004020202020204" pitchFamily="34" charset="0"/>
              </a:rPr>
              <a:t>relu</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input_dim</a:t>
            </a:r>
            <a:r>
              <a:rPr lang="vi-VN" sz="1400" b="0" i="0" dirty="0">
                <a:solidFill>
                  <a:srgbClr val="000000"/>
                </a:solidFill>
                <a:effectLst/>
                <a:highlight>
                  <a:srgbClr val="FFFFFF"/>
                </a:highlight>
                <a:latin typeface="Aptos" panose="020B0004020202020204" pitchFamily="34" charset="0"/>
              </a:rPr>
              <a:t>=27): lớp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đầu tiên với 256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hàm kích hoạt là </a:t>
            </a:r>
            <a:r>
              <a:rPr lang="vi-VN" sz="1400" b="0" i="0" dirty="0" err="1">
                <a:solidFill>
                  <a:srgbClr val="000000"/>
                </a:solidFill>
                <a:effectLst/>
                <a:highlight>
                  <a:srgbClr val="FFFFFF"/>
                </a:highlight>
                <a:latin typeface="Aptos" panose="020B0004020202020204" pitchFamily="34" charset="0"/>
              </a:rPr>
              <a:t>ReLU</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Rectified</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Linear</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Unit</a:t>
            </a:r>
            <a:r>
              <a:rPr lang="vi-VN" sz="1400" b="0" i="0" dirty="0">
                <a:solidFill>
                  <a:srgbClr val="000000"/>
                </a:solidFill>
                <a:effectLst/>
                <a:highlight>
                  <a:srgbClr val="FFFFFF"/>
                </a:highlight>
                <a:latin typeface="Aptos" panose="020B0004020202020204" pitchFamily="34" charset="0"/>
              </a:rPr>
              <a:t>), và 27 đầu vào (</a:t>
            </a:r>
            <a:r>
              <a:rPr lang="vi-VN" sz="1400" b="0" i="0" dirty="0" err="1">
                <a:solidFill>
                  <a:srgbClr val="000000"/>
                </a:solidFill>
                <a:effectLst/>
                <a:highlight>
                  <a:srgbClr val="FFFFFF"/>
                </a:highlight>
                <a:latin typeface="Aptos" panose="020B0004020202020204" pitchFamily="34" charset="0"/>
              </a:rPr>
              <a:t>input</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features</a:t>
            </a:r>
            <a:r>
              <a:rPr lang="vi-VN" sz="1400" b="0" i="0" dirty="0">
                <a:solidFill>
                  <a:srgbClr val="000000"/>
                </a:solidFill>
                <a:effectLst/>
                <a:highlight>
                  <a:srgbClr val="FFFFFF"/>
                </a:highlight>
                <a:latin typeface="Aptos" panose="020B0004020202020204" pitchFamily="34" charset="0"/>
              </a:rPr>
              <a:t>). </a:t>
            </a:r>
          </a:p>
          <a:p>
            <a:pPr lvl="1" fontAlgn="base"/>
            <a:r>
              <a:rPr lang="vi-VN" sz="1400" b="0" i="0" dirty="0" err="1">
                <a:solidFill>
                  <a:srgbClr val="000000"/>
                </a:solidFill>
                <a:effectLst/>
                <a:highlight>
                  <a:srgbClr val="FFFFFF"/>
                </a:highlight>
                <a:latin typeface="Aptos" panose="020B0004020202020204" pitchFamily="34" charset="0"/>
              </a:rPr>
              <a:t>Dropout</a:t>
            </a:r>
            <a:r>
              <a:rPr lang="vi-VN" sz="1400" b="0" i="0" dirty="0">
                <a:solidFill>
                  <a:srgbClr val="000000"/>
                </a:solidFill>
                <a:effectLst/>
                <a:highlight>
                  <a:srgbClr val="FFFFFF"/>
                </a:highlight>
                <a:latin typeface="Aptos" panose="020B0004020202020204" pitchFamily="34" charset="0"/>
              </a:rPr>
              <a:t>(0.2): Lớp </a:t>
            </a:r>
            <a:r>
              <a:rPr lang="vi-VN" sz="1400" b="0" i="0" dirty="0" err="1">
                <a:solidFill>
                  <a:srgbClr val="000000"/>
                </a:solidFill>
                <a:effectLst/>
                <a:highlight>
                  <a:srgbClr val="FFFFFF"/>
                </a:highlight>
                <a:latin typeface="Aptos" panose="020B0004020202020204" pitchFamily="34" charset="0"/>
              </a:rPr>
              <a:t>Dropout</a:t>
            </a:r>
            <a:r>
              <a:rPr lang="vi-VN" sz="1400" b="0" i="0" dirty="0">
                <a:solidFill>
                  <a:srgbClr val="000000"/>
                </a:solidFill>
                <a:effectLst/>
                <a:highlight>
                  <a:srgbClr val="FFFFFF"/>
                </a:highlight>
                <a:latin typeface="Aptos" panose="020B0004020202020204" pitchFamily="34" charset="0"/>
              </a:rPr>
              <a:t> với tỷ lệ 0.2. Lớp này giúp ngăn </a:t>
            </a:r>
            <a:r>
              <a:rPr lang="vi-VN" sz="1400" b="0" i="0" dirty="0" err="1">
                <a:solidFill>
                  <a:srgbClr val="000000"/>
                </a:solidFill>
                <a:effectLst/>
                <a:highlight>
                  <a:srgbClr val="FFFFFF"/>
                </a:highlight>
                <a:latin typeface="Aptos" panose="020B0004020202020204" pitchFamily="34" charset="0"/>
              </a:rPr>
              <a:t>overfitting</a:t>
            </a:r>
            <a:r>
              <a:rPr lang="vi-VN" sz="1400" b="0" i="0" dirty="0">
                <a:solidFill>
                  <a:srgbClr val="000000"/>
                </a:solidFill>
                <a:effectLst/>
                <a:highlight>
                  <a:srgbClr val="FFFFFF"/>
                </a:highlight>
                <a:latin typeface="Aptos" panose="020B0004020202020204" pitchFamily="34" charset="0"/>
              </a:rPr>
              <a:t> bằng cách loại bỏ ngẫu nhiên một phần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trong quá trình huấn luyện. </a:t>
            </a:r>
          </a:p>
          <a:p>
            <a:pPr lvl="1" fontAlgn="base"/>
            <a:r>
              <a:rPr lang="vi-VN" sz="1400" b="0" i="0" dirty="0" err="1">
                <a:solidFill>
                  <a:srgbClr val="000000"/>
                </a:solidFill>
                <a:effectLst/>
                <a:highlight>
                  <a:srgbClr val="FFFFFF"/>
                </a:highlight>
                <a:latin typeface="Aptos" panose="020B0004020202020204" pitchFamily="34" charset="0"/>
              </a:rPr>
              <a:t>Dense</a:t>
            </a:r>
            <a:r>
              <a:rPr lang="vi-VN" sz="1400" b="0" i="0" dirty="0">
                <a:solidFill>
                  <a:srgbClr val="000000"/>
                </a:solidFill>
                <a:effectLst/>
                <a:highlight>
                  <a:srgbClr val="FFFFFF"/>
                </a:highlight>
                <a:latin typeface="Aptos" panose="020B0004020202020204" pitchFamily="34" charset="0"/>
              </a:rPr>
              <a:t>(128, </a:t>
            </a:r>
            <a:r>
              <a:rPr lang="vi-VN" sz="1400" b="0" i="0" dirty="0" err="1">
                <a:solidFill>
                  <a:srgbClr val="000000"/>
                </a:solidFill>
                <a:effectLst/>
                <a:highlight>
                  <a:srgbClr val="FFFFFF"/>
                </a:highlight>
                <a:latin typeface="Aptos" panose="020B0004020202020204" pitchFamily="34" charset="0"/>
              </a:rPr>
              <a:t>activation</a:t>
            </a:r>
            <a:r>
              <a:rPr lang="vi-VN" sz="1400" b="0" i="0" dirty="0">
                <a:solidFill>
                  <a:srgbClr val="000000"/>
                </a:solidFill>
                <a:effectLst/>
                <a:highlight>
                  <a:srgbClr val="FFFFFF"/>
                </a:highlight>
                <a:latin typeface="Aptos" panose="020B0004020202020204" pitchFamily="34" charset="0"/>
              </a:rPr>
              <a:t>='</a:t>
            </a:r>
            <a:r>
              <a:rPr lang="vi-VN" sz="1400" b="0" i="0" dirty="0" err="1">
                <a:solidFill>
                  <a:srgbClr val="000000"/>
                </a:solidFill>
                <a:effectLst/>
                <a:highlight>
                  <a:srgbClr val="FFFFFF"/>
                </a:highlight>
                <a:latin typeface="Aptos" panose="020B0004020202020204" pitchFamily="34" charset="0"/>
              </a:rPr>
              <a:t>relu</a:t>
            </a:r>
            <a:r>
              <a:rPr lang="vi-VN" sz="1400" b="0" i="0" dirty="0">
                <a:solidFill>
                  <a:srgbClr val="000000"/>
                </a:solidFill>
                <a:effectLst/>
                <a:highlight>
                  <a:srgbClr val="FFFFFF"/>
                </a:highlight>
                <a:latin typeface="Aptos" panose="020B0004020202020204" pitchFamily="34" charset="0"/>
              </a:rPr>
              <a:t>'): Lớp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thứ hai với 128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và hàm kích hoạt </a:t>
            </a:r>
            <a:r>
              <a:rPr lang="vi-VN" sz="1400" b="0" i="0" dirty="0" err="1">
                <a:solidFill>
                  <a:srgbClr val="000000"/>
                </a:solidFill>
                <a:effectLst/>
                <a:highlight>
                  <a:srgbClr val="FFFFFF"/>
                </a:highlight>
                <a:latin typeface="Aptos" panose="020B0004020202020204" pitchFamily="34" charset="0"/>
              </a:rPr>
              <a:t>ReLU</a:t>
            </a:r>
            <a:r>
              <a:rPr lang="vi-VN" sz="1400" b="0" i="0" dirty="0">
                <a:solidFill>
                  <a:srgbClr val="000000"/>
                </a:solidFill>
                <a:effectLst/>
                <a:highlight>
                  <a:srgbClr val="FFFFFF"/>
                </a:highlight>
                <a:latin typeface="Aptos" panose="020B0004020202020204" pitchFamily="34" charset="0"/>
              </a:rPr>
              <a:t>. </a:t>
            </a:r>
          </a:p>
          <a:p>
            <a:endParaRPr lang="vi-VN" dirty="0"/>
          </a:p>
        </p:txBody>
      </p:sp>
      <p:pic>
        <p:nvPicPr>
          <p:cNvPr id="27650" name="Picture 2">
            <a:extLst>
              <a:ext uri="{FF2B5EF4-FFF2-40B4-BE49-F238E27FC236}">
                <a16:creationId xmlns:a16="http://schemas.microsoft.com/office/drawing/2014/main" id="{45A9AE66-FD43-CF0D-7984-FC7D9FFB10C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40928"/>
          <a:stretch/>
        </p:blipFill>
        <p:spPr bwMode="auto">
          <a:xfrm>
            <a:off x="6172202" y="2103418"/>
            <a:ext cx="5240835" cy="361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275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D0095D90-6DE3-DCED-BA04-78ECBE04FC33}"/>
              </a:ext>
            </a:extLst>
          </p:cNvPr>
          <p:cNvSpPr>
            <a:spLocks noGrp="1"/>
          </p:cNvSpPr>
          <p:nvPr>
            <p:ph type="title"/>
          </p:nvPr>
        </p:nvSpPr>
        <p:spPr/>
        <p:txBody>
          <a:bodyPr/>
          <a:lstStyle/>
          <a:p>
            <a:r>
              <a:rPr lang="vi-VN" dirty="0"/>
              <a:t>5. Xây dựng mô hình</a:t>
            </a:r>
          </a:p>
        </p:txBody>
      </p:sp>
      <p:sp>
        <p:nvSpPr>
          <p:cNvPr id="5" name="Chỗ dành sẵn cho Nội dung 4">
            <a:extLst>
              <a:ext uri="{FF2B5EF4-FFF2-40B4-BE49-F238E27FC236}">
                <a16:creationId xmlns:a16="http://schemas.microsoft.com/office/drawing/2014/main" id="{ED78520B-4C21-0351-9983-58AC2DAD7FA3}"/>
              </a:ext>
            </a:extLst>
          </p:cNvPr>
          <p:cNvSpPr>
            <a:spLocks noGrp="1"/>
          </p:cNvSpPr>
          <p:nvPr>
            <p:ph sz="half"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Các lớp nơ-</a:t>
            </a:r>
            <a:r>
              <a:rPr lang="vi-VN" sz="1800" b="0" i="0" dirty="0" err="1">
                <a:solidFill>
                  <a:srgbClr val="000000"/>
                </a:solidFill>
                <a:effectLst/>
                <a:highlight>
                  <a:srgbClr val="FFFFFF"/>
                </a:highlight>
                <a:latin typeface="Aptos" panose="020B0004020202020204" pitchFamily="34" charset="0"/>
              </a:rPr>
              <a:t>ron</a:t>
            </a:r>
            <a:r>
              <a:rPr lang="vi-VN" sz="1800" b="0" i="0" dirty="0">
                <a:solidFill>
                  <a:srgbClr val="000000"/>
                </a:solidFill>
                <a:effectLst/>
                <a:highlight>
                  <a:srgbClr val="FFFFFF"/>
                </a:highlight>
                <a:latin typeface="Aptos" panose="020B0004020202020204" pitchFamily="34" charset="0"/>
              </a:rPr>
              <a:t>: </a:t>
            </a:r>
          </a:p>
          <a:p>
            <a:pPr lvl="1" fontAlgn="base"/>
            <a:r>
              <a:rPr lang="vi-VN" sz="1400" b="0" i="0" dirty="0" err="1">
                <a:solidFill>
                  <a:srgbClr val="000000"/>
                </a:solidFill>
                <a:effectLst/>
                <a:highlight>
                  <a:srgbClr val="FFFFFF"/>
                </a:highlight>
                <a:latin typeface="Aptos" panose="020B0004020202020204" pitchFamily="34" charset="0"/>
              </a:rPr>
              <a:t>Dropout</a:t>
            </a:r>
            <a:r>
              <a:rPr lang="vi-VN" sz="1400" b="0" i="0" dirty="0">
                <a:solidFill>
                  <a:srgbClr val="000000"/>
                </a:solidFill>
                <a:effectLst/>
                <a:highlight>
                  <a:srgbClr val="FFFFFF"/>
                </a:highlight>
                <a:latin typeface="Aptos" panose="020B0004020202020204" pitchFamily="34" charset="0"/>
              </a:rPr>
              <a:t>(0.2): Lớp </a:t>
            </a:r>
            <a:r>
              <a:rPr lang="vi-VN" sz="1400" b="0" i="0" dirty="0" err="1">
                <a:solidFill>
                  <a:srgbClr val="000000"/>
                </a:solidFill>
                <a:effectLst/>
                <a:highlight>
                  <a:srgbClr val="FFFFFF"/>
                </a:highlight>
                <a:latin typeface="Aptos" panose="020B0004020202020204" pitchFamily="34" charset="0"/>
              </a:rPr>
              <a:t>Dropout</a:t>
            </a:r>
            <a:r>
              <a:rPr lang="vi-VN" sz="1400" b="0" i="0" dirty="0">
                <a:solidFill>
                  <a:srgbClr val="000000"/>
                </a:solidFill>
                <a:effectLst/>
                <a:highlight>
                  <a:srgbClr val="FFFFFF"/>
                </a:highlight>
                <a:latin typeface="Aptos" panose="020B0004020202020204" pitchFamily="34" charset="0"/>
              </a:rPr>
              <a:t> khác với tỷ lệ 0.2. </a:t>
            </a:r>
          </a:p>
          <a:p>
            <a:pPr lvl="1" fontAlgn="base"/>
            <a:r>
              <a:rPr lang="vi-VN" sz="1400" b="0" i="0" dirty="0" err="1">
                <a:solidFill>
                  <a:srgbClr val="000000"/>
                </a:solidFill>
                <a:effectLst/>
                <a:highlight>
                  <a:srgbClr val="FFFFFF"/>
                </a:highlight>
                <a:latin typeface="Aptos" panose="020B0004020202020204" pitchFamily="34" charset="0"/>
              </a:rPr>
              <a:t>Dense</a:t>
            </a:r>
            <a:r>
              <a:rPr lang="vi-VN" sz="1400" b="0" i="0" dirty="0">
                <a:solidFill>
                  <a:srgbClr val="000000"/>
                </a:solidFill>
                <a:effectLst/>
                <a:highlight>
                  <a:srgbClr val="FFFFFF"/>
                </a:highlight>
                <a:latin typeface="Aptos" panose="020B0004020202020204" pitchFamily="34" charset="0"/>
              </a:rPr>
              <a:t>(64, </a:t>
            </a:r>
            <a:r>
              <a:rPr lang="vi-VN" sz="1400" b="0" i="0" dirty="0" err="1">
                <a:solidFill>
                  <a:srgbClr val="000000"/>
                </a:solidFill>
                <a:effectLst/>
                <a:highlight>
                  <a:srgbClr val="FFFFFF"/>
                </a:highlight>
                <a:latin typeface="Aptos" panose="020B0004020202020204" pitchFamily="34" charset="0"/>
              </a:rPr>
              <a:t>activation</a:t>
            </a:r>
            <a:r>
              <a:rPr lang="vi-VN" sz="1400" b="0" i="0" dirty="0">
                <a:solidFill>
                  <a:srgbClr val="000000"/>
                </a:solidFill>
                <a:effectLst/>
                <a:highlight>
                  <a:srgbClr val="FFFFFF"/>
                </a:highlight>
                <a:latin typeface="Aptos" panose="020B0004020202020204" pitchFamily="34" charset="0"/>
              </a:rPr>
              <a:t>='</a:t>
            </a:r>
            <a:r>
              <a:rPr lang="vi-VN" sz="1400" b="0" i="0" dirty="0" err="1">
                <a:solidFill>
                  <a:srgbClr val="000000"/>
                </a:solidFill>
                <a:effectLst/>
                <a:highlight>
                  <a:srgbClr val="FFFFFF"/>
                </a:highlight>
                <a:latin typeface="Aptos" panose="020B0004020202020204" pitchFamily="34" charset="0"/>
              </a:rPr>
              <a:t>relu</a:t>
            </a:r>
            <a:r>
              <a:rPr lang="vi-VN" sz="1400" b="0" i="0" dirty="0">
                <a:solidFill>
                  <a:srgbClr val="000000"/>
                </a:solidFill>
                <a:effectLst/>
                <a:highlight>
                  <a:srgbClr val="FFFFFF"/>
                </a:highlight>
                <a:latin typeface="Aptos" panose="020B0004020202020204" pitchFamily="34" charset="0"/>
              </a:rPr>
              <a:t>'): Lớp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thứ ba với 64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và hàm kích hoạt </a:t>
            </a:r>
            <a:r>
              <a:rPr lang="vi-VN" sz="1400" b="0" i="0" dirty="0" err="1">
                <a:solidFill>
                  <a:srgbClr val="000000"/>
                </a:solidFill>
                <a:effectLst/>
                <a:highlight>
                  <a:srgbClr val="FFFFFF"/>
                </a:highlight>
                <a:latin typeface="Aptos" panose="020B0004020202020204" pitchFamily="34" charset="0"/>
              </a:rPr>
              <a:t>ReLU</a:t>
            </a:r>
            <a:r>
              <a:rPr lang="vi-VN" sz="1400" b="0" i="0" dirty="0">
                <a:solidFill>
                  <a:srgbClr val="000000"/>
                </a:solidFill>
                <a:effectLst/>
                <a:highlight>
                  <a:srgbClr val="FFFFFF"/>
                </a:highlight>
                <a:latin typeface="Aptos" panose="020B0004020202020204" pitchFamily="34" charset="0"/>
              </a:rPr>
              <a:t>. </a:t>
            </a:r>
          </a:p>
          <a:p>
            <a:pPr lvl="1" fontAlgn="base"/>
            <a:r>
              <a:rPr lang="vi-VN" sz="1400" b="0" i="0" dirty="0" err="1">
                <a:solidFill>
                  <a:srgbClr val="000000"/>
                </a:solidFill>
                <a:effectLst/>
                <a:highlight>
                  <a:srgbClr val="FFFFFF"/>
                </a:highlight>
                <a:latin typeface="Aptos" panose="020B0004020202020204" pitchFamily="34" charset="0"/>
              </a:rPr>
              <a:t>Dropout</a:t>
            </a:r>
            <a:r>
              <a:rPr lang="vi-VN" sz="1400" b="0" i="0" dirty="0">
                <a:solidFill>
                  <a:srgbClr val="000000"/>
                </a:solidFill>
                <a:effectLst/>
                <a:highlight>
                  <a:srgbClr val="FFFFFF"/>
                </a:highlight>
                <a:latin typeface="Aptos" panose="020B0004020202020204" pitchFamily="34" charset="0"/>
              </a:rPr>
              <a:t>(0.2): Lớp </a:t>
            </a:r>
            <a:r>
              <a:rPr lang="vi-VN" sz="1400" b="0" i="0" dirty="0" err="1">
                <a:solidFill>
                  <a:srgbClr val="000000"/>
                </a:solidFill>
                <a:effectLst/>
                <a:highlight>
                  <a:srgbClr val="FFFFFF"/>
                </a:highlight>
                <a:latin typeface="Aptos" panose="020B0004020202020204" pitchFamily="34" charset="0"/>
              </a:rPr>
              <a:t>Dropout</a:t>
            </a:r>
            <a:r>
              <a:rPr lang="vi-VN" sz="1400" b="0" i="0" dirty="0">
                <a:solidFill>
                  <a:srgbClr val="000000"/>
                </a:solidFill>
                <a:effectLst/>
                <a:highlight>
                  <a:srgbClr val="FFFFFF"/>
                </a:highlight>
                <a:latin typeface="Aptos" panose="020B0004020202020204" pitchFamily="34" charset="0"/>
              </a:rPr>
              <a:t> cuối cùng với tỷ lệ 0.2. </a:t>
            </a:r>
          </a:p>
          <a:p>
            <a:pPr lvl="1" fontAlgn="base"/>
            <a:r>
              <a:rPr lang="vi-VN" sz="1400" b="0" i="0" dirty="0" err="1">
                <a:solidFill>
                  <a:srgbClr val="000000"/>
                </a:solidFill>
                <a:effectLst/>
                <a:highlight>
                  <a:srgbClr val="FFFFFF"/>
                </a:highlight>
                <a:latin typeface="Aptos" panose="020B0004020202020204" pitchFamily="34" charset="0"/>
              </a:rPr>
              <a:t>Dense</a:t>
            </a:r>
            <a:r>
              <a:rPr lang="vi-VN" sz="1400" b="0" i="0" dirty="0">
                <a:solidFill>
                  <a:srgbClr val="000000"/>
                </a:solidFill>
                <a:effectLst/>
                <a:highlight>
                  <a:srgbClr val="FFFFFF"/>
                </a:highlight>
                <a:latin typeface="Aptos" panose="020B0004020202020204" pitchFamily="34" charset="0"/>
              </a:rPr>
              <a:t>(7, </a:t>
            </a:r>
            <a:r>
              <a:rPr lang="vi-VN" sz="1400" b="0" i="0" dirty="0" err="1">
                <a:solidFill>
                  <a:srgbClr val="000000"/>
                </a:solidFill>
                <a:effectLst/>
                <a:highlight>
                  <a:srgbClr val="FFFFFF"/>
                </a:highlight>
                <a:latin typeface="Aptos" panose="020B0004020202020204" pitchFamily="34" charset="0"/>
              </a:rPr>
              <a:t>activation</a:t>
            </a:r>
            <a:r>
              <a:rPr lang="vi-VN" sz="1400" b="0" i="0" dirty="0">
                <a:solidFill>
                  <a:srgbClr val="000000"/>
                </a:solidFill>
                <a:effectLst/>
                <a:highlight>
                  <a:srgbClr val="FFFFFF"/>
                </a:highlight>
                <a:latin typeface="Aptos" panose="020B0004020202020204" pitchFamily="34" charset="0"/>
              </a:rPr>
              <a:t>='</a:t>
            </a:r>
            <a:r>
              <a:rPr lang="vi-VN" sz="1400" b="0" i="0" dirty="0" err="1">
                <a:solidFill>
                  <a:srgbClr val="000000"/>
                </a:solidFill>
                <a:effectLst/>
                <a:highlight>
                  <a:srgbClr val="FFFFFF"/>
                </a:highlight>
                <a:latin typeface="Aptos" panose="020B0004020202020204" pitchFamily="34" charset="0"/>
              </a:rPr>
              <a:t>sigmoid</a:t>
            </a:r>
            <a:r>
              <a:rPr lang="vi-VN" sz="1400" b="0" i="0" dirty="0">
                <a:solidFill>
                  <a:srgbClr val="000000"/>
                </a:solidFill>
                <a:effectLst/>
                <a:highlight>
                  <a:srgbClr val="FFFFFF"/>
                </a:highlight>
                <a:latin typeface="Aptos" panose="020B0004020202020204" pitchFamily="34" charset="0"/>
              </a:rPr>
              <a:t>'): Lớp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cuối cùng với 7 nơ-</a:t>
            </a:r>
            <a:r>
              <a:rPr lang="vi-VN" sz="1400" b="0" i="0" dirty="0" err="1">
                <a:solidFill>
                  <a:srgbClr val="000000"/>
                </a:solidFill>
                <a:effectLst/>
                <a:highlight>
                  <a:srgbClr val="FFFFFF"/>
                </a:highlight>
                <a:latin typeface="Aptos" panose="020B0004020202020204" pitchFamily="34" charset="0"/>
              </a:rPr>
              <a:t>ron</a:t>
            </a:r>
            <a:r>
              <a:rPr lang="vi-VN" sz="1400" b="0" i="0" dirty="0">
                <a:solidFill>
                  <a:srgbClr val="000000"/>
                </a:solidFill>
                <a:effectLst/>
                <a:highlight>
                  <a:srgbClr val="FFFFFF"/>
                </a:highlight>
                <a:latin typeface="Aptos" panose="020B0004020202020204" pitchFamily="34" charset="0"/>
              </a:rPr>
              <a:t> và hàm kích hoạt </a:t>
            </a:r>
            <a:r>
              <a:rPr lang="vi-VN" sz="1400" b="0" i="0" dirty="0" err="1">
                <a:solidFill>
                  <a:srgbClr val="000000"/>
                </a:solidFill>
                <a:effectLst/>
                <a:highlight>
                  <a:srgbClr val="FFFFFF"/>
                </a:highlight>
                <a:latin typeface="Aptos" panose="020B0004020202020204" pitchFamily="34" charset="0"/>
              </a:rPr>
              <a:t>Sigmoid</a:t>
            </a:r>
            <a:r>
              <a:rPr lang="vi-VN" sz="1400" b="0" i="0" dirty="0">
                <a:solidFill>
                  <a:srgbClr val="000000"/>
                </a:solidFill>
                <a:effectLst/>
                <a:highlight>
                  <a:srgbClr val="FFFFFF"/>
                </a:highlight>
                <a:latin typeface="Aptos" panose="020B0004020202020204" pitchFamily="34" charset="0"/>
              </a:rPr>
              <a:t>. Đây là một mô hình phân loại đa nhãn (</a:t>
            </a:r>
            <a:r>
              <a:rPr lang="vi-VN" sz="1400" b="0" i="0" dirty="0" err="1">
                <a:solidFill>
                  <a:srgbClr val="000000"/>
                </a:solidFill>
                <a:effectLst/>
                <a:highlight>
                  <a:srgbClr val="FFFFFF"/>
                </a:highlight>
                <a:latin typeface="Aptos" panose="020B0004020202020204" pitchFamily="34" charset="0"/>
              </a:rPr>
              <a:t>multi-label</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classification</a:t>
            </a:r>
            <a:r>
              <a:rPr lang="vi-VN" sz="1400" b="0" i="0" dirty="0">
                <a:solidFill>
                  <a:srgbClr val="000000"/>
                </a:solidFill>
                <a:effectLst/>
                <a:highlight>
                  <a:srgbClr val="FFFFFF"/>
                </a:highlight>
                <a:latin typeface="Aptos" panose="020B0004020202020204" pitchFamily="34" charset="0"/>
              </a:rPr>
              <a:t>) với 7 lớp đầu ra. </a:t>
            </a:r>
          </a:p>
          <a:p>
            <a:endParaRPr lang="vi-VN" dirty="0"/>
          </a:p>
        </p:txBody>
      </p:sp>
      <p:pic>
        <p:nvPicPr>
          <p:cNvPr id="27650" name="Picture 2">
            <a:extLst>
              <a:ext uri="{FF2B5EF4-FFF2-40B4-BE49-F238E27FC236}">
                <a16:creationId xmlns:a16="http://schemas.microsoft.com/office/drawing/2014/main" id="{45A9AE66-FD43-CF0D-7984-FC7D9FFB10C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40928"/>
          <a:stretch/>
        </p:blipFill>
        <p:spPr bwMode="auto">
          <a:xfrm>
            <a:off x="6172202" y="2103418"/>
            <a:ext cx="5240835" cy="361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714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D0095D90-6DE3-DCED-BA04-78ECBE04FC33}"/>
              </a:ext>
            </a:extLst>
          </p:cNvPr>
          <p:cNvSpPr>
            <a:spLocks noGrp="1"/>
          </p:cNvSpPr>
          <p:nvPr>
            <p:ph type="title"/>
          </p:nvPr>
        </p:nvSpPr>
        <p:spPr/>
        <p:txBody>
          <a:bodyPr/>
          <a:lstStyle/>
          <a:p>
            <a:r>
              <a:rPr lang="vi-VN" dirty="0"/>
              <a:t>5. Xây dựng mô hình</a:t>
            </a:r>
          </a:p>
        </p:txBody>
      </p:sp>
      <p:sp>
        <p:nvSpPr>
          <p:cNvPr id="5" name="Chỗ dành sẵn cho Nội dung 4">
            <a:extLst>
              <a:ext uri="{FF2B5EF4-FFF2-40B4-BE49-F238E27FC236}">
                <a16:creationId xmlns:a16="http://schemas.microsoft.com/office/drawing/2014/main" id="{ED78520B-4C21-0351-9983-58AC2DAD7FA3}"/>
              </a:ext>
            </a:extLst>
          </p:cNvPr>
          <p:cNvSpPr>
            <a:spLocks noGrp="1"/>
          </p:cNvSpPr>
          <p:nvPr>
            <p:ph sz="half" idx="1"/>
          </p:nvPr>
        </p:nvSpPr>
        <p:spPr/>
        <p:txBody>
          <a:bodyPr/>
          <a:lstStyle/>
          <a:p>
            <a:r>
              <a:rPr lang="vi-VN" sz="1800" b="0" i="0" dirty="0" err="1">
                <a:solidFill>
                  <a:srgbClr val="000000"/>
                </a:solidFill>
                <a:effectLst/>
                <a:highlight>
                  <a:srgbClr val="FFFFFF"/>
                </a:highlight>
                <a:latin typeface="Aptos" panose="020B0004020202020204" pitchFamily="34" charset="0"/>
              </a:rPr>
              <a:t>model.compile</a:t>
            </a:r>
            <a:r>
              <a:rPr lang="vi-VN" sz="1800" b="0" i="0" dirty="0">
                <a:solidFill>
                  <a:srgbClr val="000000"/>
                </a:solidFill>
                <a:effectLst/>
                <a:highlight>
                  <a:srgbClr val="FFFFFF"/>
                </a:highlight>
                <a:latin typeface="Aptos" panose="020B0004020202020204" pitchFamily="34" charset="0"/>
              </a:rPr>
              <a:t>(...): Dòng này cấu hình mô hình với </a:t>
            </a:r>
          </a:p>
          <a:p>
            <a:pPr lvl="1"/>
            <a:r>
              <a:rPr lang="vi-VN" sz="1400" b="0" i="0" dirty="0" err="1">
                <a:solidFill>
                  <a:srgbClr val="000000"/>
                </a:solidFill>
                <a:effectLst/>
                <a:highlight>
                  <a:srgbClr val="FFFFFF"/>
                </a:highlight>
                <a:latin typeface="Aptos" panose="020B0004020202020204" pitchFamily="34" charset="0"/>
              </a:rPr>
              <a:t>optimizer</a:t>
            </a:r>
            <a:r>
              <a:rPr lang="vi-VN" sz="1400" b="0" i="0" dirty="0">
                <a:solidFill>
                  <a:srgbClr val="000000"/>
                </a:solidFill>
                <a:effectLst/>
                <a:highlight>
                  <a:srgbClr val="FFFFFF"/>
                </a:highlight>
                <a:latin typeface="Aptos" panose="020B0004020202020204" pitchFamily="34" charset="0"/>
              </a:rPr>
              <a:t> là </a:t>
            </a:r>
            <a:r>
              <a:rPr lang="vi-VN" sz="1400" b="0" i="0" dirty="0" err="1">
                <a:solidFill>
                  <a:srgbClr val="000000"/>
                </a:solidFill>
                <a:effectLst/>
                <a:highlight>
                  <a:srgbClr val="FFFFFF"/>
                </a:highlight>
                <a:latin typeface="Aptos" panose="020B0004020202020204" pitchFamily="34" charset="0"/>
              </a:rPr>
              <a:t>Adam</a:t>
            </a:r>
            <a:r>
              <a:rPr lang="vi-VN" sz="1400" b="0" i="0" dirty="0">
                <a:solidFill>
                  <a:srgbClr val="000000"/>
                </a:solidFill>
                <a:effectLst/>
                <a:highlight>
                  <a:srgbClr val="FFFFFF"/>
                </a:highlight>
                <a:latin typeface="Aptos" panose="020B0004020202020204" pitchFamily="34" charset="0"/>
              </a:rPr>
              <a:t>, </a:t>
            </a:r>
          </a:p>
          <a:p>
            <a:pPr lvl="1"/>
            <a:r>
              <a:rPr lang="vi-VN" sz="1400" b="0" i="0" dirty="0">
                <a:solidFill>
                  <a:srgbClr val="000000"/>
                </a:solidFill>
                <a:effectLst/>
                <a:highlight>
                  <a:srgbClr val="FFFFFF"/>
                </a:highlight>
                <a:latin typeface="Aptos" panose="020B0004020202020204" pitchFamily="34" charset="0"/>
              </a:rPr>
              <a:t>hàm mất mát là </a:t>
            </a:r>
            <a:r>
              <a:rPr lang="vi-VN" sz="1400" b="0" i="0" dirty="0" err="1">
                <a:solidFill>
                  <a:srgbClr val="000000"/>
                </a:solidFill>
                <a:effectLst/>
                <a:highlight>
                  <a:srgbClr val="FFFFFF"/>
                </a:highlight>
                <a:latin typeface="Aptos" panose="020B0004020202020204" pitchFamily="34" charset="0"/>
              </a:rPr>
              <a:t>binary_crossentropy</a:t>
            </a:r>
            <a:r>
              <a:rPr lang="vi-VN" sz="1400" b="0" i="0" dirty="0">
                <a:solidFill>
                  <a:srgbClr val="000000"/>
                </a:solidFill>
                <a:effectLst/>
                <a:highlight>
                  <a:srgbClr val="FFFFFF"/>
                </a:highlight>
                <a:latin typeface="Aptos" panose="020B0004020202020204" pitchFamily="34" charset="0"/>
              </a:rPr>
              <a:t> (phù hợp cho phân loại đa nhãn), </a:t>
            </a:r>
          </a:p>
          <a:p>
            <a:pPr lvl="1"/>
            <a:r>
              <a:rPr lang="vi-VN" sz="1400" b="0" i="0" dirty="0">
                <a:solidFill>
                  <a:srgbClr val="000000"/>
                </a:solidFill>
                <a:effectLst/>
                <a:highlight>
                  <a:srgbClr val="FFFFFF"/>
                </a:highlight>
                <a:latin typeface="Aptos" panose="020B0004020202020204" pitchFamily="34" charset="0"/>
              </a:rPr>
              <a:t>và độ đo hiệu suất là </a:t>
            </a:r>
            <a:r>
              <a:rPr lang="vi-VN" sz="1400" b="0" i="0" dirty="0" err="1">
                <a:solidFill>
                  <a:srgbClr val="000000"/>
                </a:solidFill>
                <a:effectLst/>
                <a:highlight>
                  <a:srgbClr val="FFFFFF"/>
                </a:highlight>
                <a:latin typeface="Aptos" panose="020B0004020202020204" pitchFamily="34" charset="0"/>
              </a:rPr>
              <a:t>accuracy</a:t>
            </a:r>
            <a:r>
              <a:rPr lang="vi-VN" sz="1400" b="0" i="0" dirty="0">
                <a:solidFill>
                  <a:srgbClr val="000000"/>
                </a:solidFill>
                <a:effectLst/>
                <a:highlight>
                  <a:srgbClr val="FFFFFF"/>
                </a:highlight>
                <a:latin typeface="Aptos" panose="020B0004020202020204" pitchFamily="34" charset="0"/>
              </a:rPr>
              <a:t>. </a:t>
            </a:r>
            <a:endParaRPr lang="vi-VN" sz="1800" dirty="0"/>
          </a:p>
          <a:p>
            <a:endParaRPr lang="vi-VN" sz="1800" dirty="0"/>
          </a:p>
        </p:txBody>
      </p:sp>
      <p:pic>
        <p:nvPicPr>
          <p:cNvPr id="27650" name="Picture 2">
            <a:extLst>
              <a:ext uri="{FF2B5EF4-FFF2-40B4-BE49-F238E27FC236}">
                <a16:creationId xmlns:a16="http://schemas.microsoft.com/office/drawing/2014/main" id="{45A9AE66-FD43-CF0D-7984-FC7D9FFB10C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40928"/>
          <a:stretch/>
        </p:blipFill>
        <p:spPr bwMode="auto">
          <a:xfrm>
            <a:off x="6172202" y="2103418"/>
            <a:ext cx="5240835" cy="361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682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4">
            <a:extLst>
              <a:ext uri="{FF2B5EF4-FFF2-40B4-BE49-F238E27FC236}">
                <a16:creationId xmlns:a16="http://schemas.microsoft.com/office/drawing/2014/main" id="{6FC5650B-8324-D4E1-A89D-8FD45EBD4B8B}"/>
              </a:ext>
            </a:extLst>
          </p:cNvPr>
          <p:cNvSpPr>
            <a:spLocks noGrp="1"/>
          </p:cNvSpPr>
          <p:nvPr>
            <p:ph type="title"/>
          </p:nvPr>
        </p:nvSpPr>
        <p:spPr/>
        <p:txBody>
          <a:bodyPr/>
          <a:lstStyle/>
          <a:p>
            <a:r>
              <a:rPr lang="vi-VN" dirty="0"/>
              <a:t>6. Biên dịch mô hình </a:t>
            </a:r>
          </a:p>
        </p:txBody>
      </p:sp>
      <p:sp>
        <p:nvSpPr>
          <p:cNvPr id="6" name="Chỗ dành sẵn cho Nội dung 5">
            <a:extLst>
              <a:ext uri="{FF2B5EF4-FFF2-40B4-BE49-F238E27FC236}">
                <a16:creationId xmlns:a16="http://schemas.microsoft.com/office/drawing/2014/main" id="{AEFF7B4E-DF48-410E-B3F3-EAA90A162ACC}"/>
              </a:ext>
            </a:extLst>
          </p:cNvPr>
          <p:cNvSpPr>
            <a:spLocks noGrp="1"/>
          </p:cNvSpPr>
          <p:nvPr>
            <p:ph idx="1"/>
          </p:nvPr>
        </p:nvSpPr>
        <p:spPr/>
        <p:txBody>
          <a:bodyPr/>
          <a:lstStyle/>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history</a:t>
            </a:r>
            <a:r>
              <a:rPr lang="vi-VN" sz="1800" b="0" i="0" dirty="0">
                <a:solidFill>
                  <a:srgbClr val="000000"/>
                </a:solidFill>
                <a:effectLst/>
                <a:highlight>
                  <a:srgbClr val="FFFFFF"/>
                </a:highlight>
                <a:latin typeface="Aptos" panose="020B0004020202020204" pitchFamily="34" charset="0"/>
              </a:rPr>
              <a:t> = </a:t>
            </a:r>
            <a:r>
              <a:rPr lang="vi-VN" sz="1800" b="0" i="0" dirty="0" err="1">
                <a:solidFill>
                  <a:srgbClr val="000000"/>
                </a:solidFill>
                <a:effectLst/>
                <a:highlight>
                  <a:srgbClr val="FFFFFF"/>
                </a:highlight>
                <a:latin typeface="Aptos" panose="020B0004020202020204" pitchFamily="34" charset="0"/>
              </a:rPr>
              <a:t>model.fit</a:t>
            </a:r>
            <a:r>
              <a:rPr lang="vi-VN" sz="1800" b="0" i="0" dirty="0">
                <a:solidFill>
                  <a:srgbClr val="000000"/>
                </a:solidFill>
                <a:effectLst/>
                <a:highlight>
                  <a:srgbClr val="FFFFFF"/>
                </a:highlight>
                <a:latin typeface="Aptos" panose="020B0004020202020204" pitchFamily="34" charset="0"/>
              </a:rPr>
              <a:t>(...): huấn luyện mô hình. Nó thực hiện đào tạo mô hình trên tập dữ liệu huấn luyện (</a:t>
            </a:r>
            <a:r>
              <a:rPr lang="vi-VN" sz="1800" b="0" i="0" dirty="0" err="1">
                <a:solidFill>
                  <a:srgbClr val="000000"/>
                </a:solidFill>
                <a:effectLst/>
                <a:highlight>
                  <a:srgbClr val="FFFFFF"/>
                </a:highlight>
                <a:latin typeface="Aptos" panose="020B0004020202020204" pitchFamily="34" charset="0"/>
              </a:rPr>
              <a:t>X_train</a:t>
            </a:r>
            <a:r>
              <a:rPr lang="vi-VN" sz="1800" b="0" i="0" dirty="0">
                <a:solidFill>
                  <a:srgbClr val="000000"/>
                </a:solidFill>
                <a:effectLst/>
                <a:highlight>
                  <a:srgbClr val="FFFFFF"/>
                </a:highlight>
                <a:latin typeface="Aptos" panose="020B0004020202020204" pitchFamily="34" charset="0"/>
              </a:rPr>
              <a:t>, </a:t>
            </a:r>
            <a:r>
              <a:rPr lang="vi-VN" sz="1800" b="0" i="0" dirty="0" err="1">
                <a:solidFill>
                  <a:srgbClr val="000000"/>
                </a:solidFill>
                <a:effectLst/>
                <a:highlight>
                  <a:srgbClr val="FFFFFF"/>
                </a:highlight>
                <a:latin typeface="Aptos" panose="020B0004020202020204" pitchFamily="34" charset="0"/>
              </a:rPr>
              <a:t>y_train</a:t>
            </a:r>
            <a:r>
              <a:rPr lang="vi-VN" sz="1800" b="0" i="0" dirty="0">
                <a:solidFill>
                  <a:srgbClr val="000000"/>
                </a:solidFill>
                <a:effectLst/>
                <a:highlight>
                  <a:srgbClr val="FFFFFF"/>
                </a:highlight>
                <a:latin typeface="Aptos" panose="020B0004020202020204" pitchFamily="34" charset="0"/>
              </a:rPr>
              <a:t>). Các tham số được sử dụng: </a:t>
            </a:r>
          </a:p>
          <a:p>
            <a:pPr lvl="1" fontAlgn="base"/>
            <a:r>
              <a:rPr lang="vi-VN" sz="1400" b="0" i="0" dirty="0" err="1">
                <a:solidFill>
                  <a:srgbClr val="000000"/>
                </a:solidFill>
                <a:effectLst/>
                <a:highlight>
                  <a:srgbClr val="FFFFFF"/>
                </a:highlight>
                <a:latin typeface="Aptos" panose="020B0004020202020204" pitchFamily="34" charset="0"/>
              </a:rPr>
              <a:t>epochs</a:t>
            </a:r>
            <a:r>
              <a:rPr lang="vi-VN" sz="1400" b="0" i="0" dirty="0">
                <a:solidFill>
                  <a:srgbClr val="000000"/>
                </a:solidFill>
                <a:effectLst/>
                <a:highlight>
                  <a:srgbClr val="FFFFFF"/>
                </a:highlight>
                <a:latin typeface="Aptos" panose="020B0004020202020204" pitchFamily="34" charset="0"/>
              </a:rPr>
              <a:t>=10: Số lần lặp qua toàn bộ dữ liệu huấn luyện. </a:t>
            </a:r>
          </a:p>
          <a:p>
            <a:pPr lvl="1" fontAlgn="base"/>
            <a:r>
              <a:rPr lang="vi-VN" sz="1400" b="0" i="0" dirty="0" err="1">
                <a:solidFill>
                  <a:srgbClr val="000000"/>
                </a:solidFill>
                <a:effectLst/>
                <a:highlight>
                  <a:srgbClr val="FFFFFF"/>
                </a:highlight>
                <a:latin typeface="Aptos" panose="020B0004020202020204" pitchFamily="34" charset="0"/>
              </a:rPr>
              <a:t>verbose</a:t>
            </a:r>
            <a:r>
              <a:rPr lang="vi-VN" sz="1400" b="0" i="0" dirty="0">
                <a:solidFill>
                  <a:srgbClr val="000000"/>
                </a:solidFill>
                <a:effectLst/>
                <a:highlight>
                  <a:srgbClr val="FFFFFF"/>
                </a:highlight>
                <a:latin typeface="Aptos" panose="020B0004020202020204" pitchFamily="34" charset="0"/>
              </a:rPr>
              <a:t>=1: Chế độ hiển thị thông tin trong quá trình huấn luyện (1: hiển thị, 0: không hiển thị). </a:t>
            </a:r>
          </a:p>
          <a:p>
            <a:pPr lvl="1" fontAlgn="base"/>
            <a:r>
              <a:rPr lang="vi-VN" sz="1400" b="0" i="0" dirty="0" err="1">
                <a:solidFill>
                  <a:srgbClr val="000000"/>
                </a:solidFill>
                <a:effectLst/>
                <a:highlight>
                  <a:srgbClr val="FFFFFF"/>
                </a:highlight>
                <a:latin typeface="Aptos" panose="020B0004020202020204" pitchFamily="34" charset="0"/>
              </a:rPr>
              <a:t>batch_size</a:t>
            </a:r>
            <a:r>
              <a:rPr lang="vi-VN" sz="1400" b="0" i="0" dirty="0">
                <a:solidFill>
                  <a:srgbClr val="000000"/>
                </a:solidFill>
                <a:effectLst/>
                <a:highlight>
                  <a:srgbClr val="FFFFFF"/>
                </a:highlight>
                <a:latin typeface="Aptos" panose="020B0004020202020204" pitchFamily="34" charset="0"/>
              </a:rPr>
              <a:t>=28: Kích thước của các </a:t>
            </a:r>
            <a:r>
              <a:rPr lang="vi-VN" sz="1400" b="0" i="0" dirty="0" err="1">
                <a:solidFill>
                  <a:srgbClr val="000000"/>
                </a:solidFill>
                <a:effectLst/>
                <a:highlight>
                  <a:srgbClr val="FFFFFF"/>
                </a:highlight>
                <a:latin typeface="Aptos" panose="020B0004020202020204" pitchFamily="34" charset="0"/>
              </a:rPr>
              <a:t>batch</a:t>
            </a:r>
            <a:r>
              <a:rPr lang="vi-VN" sz="1400" b="0" i="0" dirty="0">
                <a:solidFill>
                  <a:srgbClr val="000000"/>
                </a:solidFill>
                <a:effectLst/>
                <a:highlight>
                  <a:srgbClr val="FFFFFF"/>
                </a:highlight>
                <a:latin typeface="Aptos" panose="020B0004020202020204" pitchFamily="34" charset="0"/>
              </a:rPr>
              <a:t> dữ liệu được sử dụng trong mỗi lần cập nhật mô hình. </a:t>
            </a:r>
          </a:p>
          <a:p>
            <a:pPr lvl="1" fontAlgn="base"/>
            <a:r>
              <a:rPr lang="vi-VN" sz="1400" b="0" i="0" dirty="0" err="1">
                <a:solidFill>
                  <a:srgbClr val="000000"/>
                </a:solidFill>
                <a:effectLst/>
                <a:highlight>
                  <a:srgbClr val="FFFFFF"/>
                </a:highlight>
                <a:latin typeface="Aptos" panose="020B0004020202020204" pitchFamily="34" charset="0"/>
              </a:rPr>
              <a:t>validation_data</a:t>
            </a:r>
            <a:r>
              <a:rPr lang="vi-VN" sz="1400" b="0" i="0" dirty="0">
                <a:solidFill>
                  <a:srgbClr val="000000"/>
                </a:solidFill>
                <a:effectLst/>
                <a:highlight>
                  <a:srgbClr val="FFFFFF"/>
                </a:highlight>
                <a:latin typeface="Aptos" panose="020B0004020202020204" pitchFamily="34" charset="0"/>
              </a:rPr>
              <a:t>=(</a:t>
            </a:r>
            <a:r>
              <a:rPr lang="vi-VN" sz="1400" b="0" i="0" dirty="0" err="1">
                <a:solidFill>
                  <a:srgbClr val="000000"/>
                </a:solidFill>
                <a:effectLst/>
                <a:highlight>
                  <a:srgbClr val="FFFFFF"/>
                </a:highlight>
                <a:latin typeface="Aptos" panose="020B0004020202020204" pitchFamily="34" charset="0"/>
              </a:rPr>
              <a:t>X_test</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y_test</a:t>
            </a:r>
            <a:r>
              <a:rPr lang="vi-VN" sz="1400" b="0" i="0" dirty="0">
                <a:solidFill>
                  <a:srgbClr val="000000"/>
                </a:solidFill>
                <a:effectLst/>
                <a:highlight>
                  <a:srgbClr val="FFFFFF"/>
                </a:highlight>
                <a:latin typeface="Aptos" panose="020B0004020202020204" pitchFamily="34" charset="0"/>
              </a:rPr>
              <a:t>): Dữ liệu kiểm tra để đánh giá hiệu suất mô hình trong quá trình huấn luyện. </a:t>
            </a:r>
          </a:p>
          <a:p>
            <a:pPr lvl="1" fontAlgn="base"/>
            <a:r>
              <a:rPr lang="vi-VN" sz="1400" b="0" i="0" dirty="0" err="1">
                <a:solidFill>
                  <a:srgbClr val="000000"/>
                </a:solidFill>
                <a:effectLst/>
                <a:highlight>
                  <a:srgbClr val="FFFFFF"/>
                </a:highlight>
                <a:latin typeface="Aptos" panose="020B0004020202020204" pitchFamily="34" charset="0"/>
              </a:rPr>
              <a:t>class_weight</a:t>
            </a:r>
            <a:r>
              <a:rPr lang="vi-VN" sz="1400" b="0" i="0" dirty="0">
                <a:solidFill>
                  <a:srgbClr val="000000"/>
                </a:solidFill>
                <a:effectLst/>
                <a:highlight>
                  <a:srgbClr val="FFFFFF"/>
                </a:highlight>
                <a:latin typeface="Aptos" panose="020B0004020202020204" pitchFamily="34" charset="0"/>
              </a:rPr>
              <a:t>=</a:t>
            </a:r>
            <a:r>
              <a:rPr lang="vi-VN" sz="1400" b="0" i="0" dirty="0" err="1">
                <a:solidFill>
                  <a:srgbClr val="000000"/>
                </a:solidFill>
                <a:effectLst/>
                <a:highlight>
                  <a:srgbClr val="FFFFFF"/>
                </a:highlight>
                <a:latin typeface="Aptos" panose="020B0004020202020204" pitchFamily="34" charset="0"/>
              </a:rPr>
              <a:t>class_weights</a:t>
            </a:r>
            <a:r>
              <a:rPr lang="vi-VN" sz="1400" b="0" i="0" dirty="0">
                <a:solidFill>
                  <a:srgbClr val="000000"/>
                </a:solidFill>
                <a:effectLst/>
                <a:highlight>
                  <a:srgbClr val="FFFFFF"/>
                </a:highlight>
                <a:latin typeface="Aptos" panose="020B0004020202020204" pitchFamily="34" charset="0"/>
              </a:rPr>
              <a:t>: Trọng số của từng lớp được sử dụng để cân bằng mẫu dữ liệu. </a:t>
            </a:r>
          </a:p>
          <a:p>
            <a:pPr lvl="1" fontAlgn="base"/>
            <a:r>
              <a:rPr lang="vi-VN" sz="1400" b="0" i="0" dirty="0" err="1">
                <a:solidFill>
                  <a:srgbClr val="000000"/>
                </a:solidFill>
                <a:effectLst/>
                <a:highlight>
                  <a:srgbClr val="FFFFFF"/>
                </a:highlight>
                <a:latin typeface="Aptos" panose="020B0004020202020204" pitchFamily="34" charset="0"/>
              </a:rPr>
              <a:t>history</a:t>
            </a:r>
            <a:r>
              <a:rPr lang="vi-VN" sz="1400" b="0" i="0" dirty="0">
                <a:solidFill>
                  <a:srgbClr val="000000"/>
                </a:solidFill>
                <a:effectLst/>
                <a:highlight>
                  <a:srgbClr val="FFFFFF"/>
                </a:highlight>
                <a:latin typeface="Aptos" panose="020B0004020202020204" pitchFamily="34" charset="0"/>
              </a:rPr>
              <a:t>: Biến lưu trữ thông tin về quá trình huấn luyện, bao gồm các giá trị mất mát và độ chính xác trong từng </a:t>
            </a:r>
            <a:r>
              <a:rPr lang="vi-VN" sz="1400" b="0" i="0" dirty="0" err="1">
                <a:solidFill>
                  <a:srgbClr val="000000"/>
                </a:solidFill>
                <a:effectLst/>
                <a:highlight>
                  <a:srgbClr val="FFFFFF"/>
                </a:highlight>
                <a:latin typeface="Aptos" panose="020B0004020202020204" pitchFamily="34" charset="0"/>
              </a:rPr>
              <a:t>epoch</a:t>
            </a:r>
            <a:r>
              <a:rPr lang="vi-VN" sz="1400" b="0" i="0" dirty="0">
                <a:solidFill>
                  <a:srgbClr val="000000"/>
                </a:solidFill>
                <a:effectLst/>
                <a:highlight>
                  <a:srgbClr val="FFFFFF"/>
                </a:highlight>
                <a:latin typeface="Aptos" panose="020B0004020202020204" pitchFamily="34" charset="0"/>
              </a:rPr>
              <a:t>. </a:t>
            </a:r>
          </a:p>
          <a:p>
            <a:endParaRPr lang="vi-VN" dirty="0"/>
          </a:p>
        </p:txBody>
      </p:sp>
      <p:pic>
        <p:nvPicPr>
          <p:cNvPr id="28674" name="Picture 2">
            <a:extLst>
              <a:ext uri="{FF2B5EF4-FFF2-40B4-BE49-F238E27FC236}">
                <a16:creationId xmlns:a16="http://schemas.microsoft.com/office/drawing/2014/main" id="{88C9A11C-532D-C455-F4D9-4CA37CA06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017" y="5075016"/>
            <a:ext cx="88201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557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4">
            <a:extLst>
              <a:ext uri="{FF2B5EF4-FFF2-40B4-BE49-F238E27FC236}">
                <a16:creationId xmlns:a16="http://schemas.microsoft.com/office/drawing/2014/main" id="{6FC5650B-8324-D4E1-A89D-8FD45EBD4B8B}"/>
              </a:ext>
            </a:extLst>
          </p:cNvPr>
          <p:cNvSpPr>
            <a:spLocks noGrp="1"/>
          </p:cNvSpPr>
          <p:nvPr>
            <p:ph type="title"/>
          </p:nvPr>
        </p:nvSpPr>
        <p:spPr/>
        <p:txBody>
          <a:bodyPr/>
          <a:lstStyle/>
          <a:p>
            <a:r>
              <a:rPr lang="vi-VN" dirty="0"/>
              <a:t>6. Biên dịch mô hình </a:t>
            </a:r>
          </a:p>
        </p:txBody>
      </p:sp>
      <p:pic>
        <p:nvPicPr>
          <p:cNvPr id="28674" name="Picture 2">
            <a:extLst>
              <a:ext uri="{FF2B5EF4-FFF2-40B4-BE49-F238E27FC236}">
                <a16:creationId xmlns:a16="http://schemas.microsoft.com/office/drawing/2014/main" id="{88C9A11C-532D-C455-F4D9-4CA37CA06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4" y="2064683"/>
            <a:ext cx="9240539" cy="1037814"/>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a:extLst>
              <a:ext uri="{FF2B5EF4-FFF2-40B4-BE49-F238E27FC236}">
                <a16:creationId xmlns:a16="http://schemas.microsoft.com/office/drawing/2014/main" id="{06A30EF6-3C0B-B20C-9218-9548AD1A98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5925" y="3185278"/>
            <a:ext cx="9240540" cy="201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77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C950C9-6CB0-A2D3-D779-8183E14C66D3}"/>
              </a:ext>
            </a:extLst>
          </p:cNvPr>
          <p:cNvSpPr>
            <a:spLocks noGrp="1"/>
          </p:cNvSpPr>
          <p:nvPr>
            <p:ph type="title"/>
          </p:nvPr>
        </p:nvSpPr>
        <p:spPr/>
        <p:txBody>
          <a:bodyPr/>
          <a:lstStyle/>
          <a:p>
            <a:r>
              <a:rPr lang="vi-VN" dirty="0"/>
              <a:t>7. Đánh giá kết quả huấn luyện </a:t>
            </a:r>
          </a:p>
        </p:txBody>
      </p:sp>
      <p:sp>
        <p:nvSpPr>
          <p:cNvPr id="3" name="Chỗ dành sẵn cho Nội dung 2">
            <a:extLst>
              <a:ext uri="{FF2B5EF4-FFF2-40B4-BE49-F238E27FC236}">
                <a16:creationId xmlns:a16="http://schemas.microsoft.com/office/drawing/2014/main" id="{39AF47A5-AE86-4411-6D50-EF07954224B8}"/>
              </a:ext>
            </a:extLst>
          </p:cNvPr>
          <p:cNvSpPr>
            <a:spLocks noGrp="1"/>
          </p:cNvSpPr>
          <p:nvPr>
            <p:ph sz="half" idx="1"/>
          </p:nvPr>
        </p:nvSpPr>
        <p:spPr>
          <a:xfrm>
            <a:off x="838200" y="1825625"/>
            <a:ext cx="3998090" cy="4351338"/>
          </a:xfrm>
        </p:spPr>
        <p:txBody>
          <a:bodyPr/>
          <a:lstStyle/>
          <a:p>
            <a:r>
              <a:rPr lang="vi-VN" sz="1800" b="0" i="0" dirty="0">
                <a:solidFill>
                  <a:srgbClr val="000000"/>
                </a:solidFill>
                <a:effectLst/>
                <a:highlight>
                  <a:srgbClr val="FFFFFF"/>
                </a:highlight>
                <a:latin typeface="Aptos" panose="020B0004020202020204" pitchFamily="34" charset="0"/>
              </a:rPr>
              <a:t>Vẽ biểu đồ mô tả về độ chính xác và độ mất mát của việc huấn luyện  </a:t>
            </a:r>
            <a:endParaRPr lang="vi-VN" dirty="0"/>
          </a:p>
        </p:txBody>
      </p:sp>
      <p:pic>
        <p:nvPicPr>
          <p:cNvPr id="30722" name="Picture 2">
            <a:extLst>
              <a:ext uri="{FF2B5EF4-FFF2-40B4-BE49-F238E27FC236}">
                <a16:creationId xmlns:a16="http://schemas.microsoft.com/office/drawing/2014/main" id="{65BA4FF6-B0B4-9F83-9303-ACDA1005A9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0793" y="1972687"/>
            <a:ext cx="6123007" cy="420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35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C950C9-6CB0-A2D3-D779-8183E14C66D3}"/>
              </a:ext>
            </a:extLst>
          </p:cNvPr>
          <p:cNvSpPr>
            <a:spLocks noGrp="1"/>
          </p:cNvSpPr>
          <p:nvPr>
            <p:ph type="title"/>
          </p:nvPr>
        </p:nvSpPr>
        <p:spPr/>
        <p:txBody>
          <a:bodyPr/>
          <a:lstStyle/>
          <a:p>
            <a:r>
              <a:rPr lang="vi-VN" dirty="0"/>
              <a:t>7. Đánh giá kết quả huấn luyện </a:t>
            </a:r>
          </a:p>
        </p:txBody>
      </p:sp>
      <p:sp>
        <p:nvSpPr>
          <p:cNvPr id="3" name="Chỗ dành sẵn cho Nội dung 2">
            <a:extLst>
              <a:ext uri="{FF2B5EF4-FFF2-40B4-BE49-F238E27FC236}">
                <a16:creationId xmlns:a16="http://schemas.microsoft.com/office/drawing/2014/main" id="{39AF47A5-AE86-4411-6D50-EF07954224B8}"/>
              </a:ext>
            </a:extLst>
          </p:cNvPr>
          <p:cNvSpPr>
            <a:spLocks noGrp="1"/>
          </p:cNvSpPr>
          <p:nvPr>
            <p:ph idx="1"/>
          </p:nvPr>
        </p:nvSpPr>
        <p:spPr/>
        <p:txBody>
          <a:bodyPr/>
          <a:lstStyle/>
          <a:p>
            <a:r>
              <a:rPr lang="vi-VN" sz="1800" b="0" i="0" dirty="0">
                <a:solidFill>
                  <a:srgbClr val="000000"/>
                </a:solidFill>
                <a:effectLst/>
                <a:highlight>
                  <a:srgbClr val="FFFFFF"/>
                </a:highlight>
                <a:latin typeface="Aptos" panose="020B0004020202020204" pitchFamily="34" charset="0"/>
              </a:rPr>
              <a:t>Vẽ biểu đồ mô tả về độ chính xác và độ mất mát của việc huấn luyện  </a:t>
            </a:r>
            <a:endParaRPr lang="vi-VN" dirty="0"/>
          </a:p>
        </p:txBody>
      </p:sp>
      <p:pic>
        <p:nvPicPr>
          <p:cNvPr id="31746" name="Picture 2">
            <a:extLst>
              <a:ext uri="{FF2B5EF4-FFF2-40B4-BE49-F238E27FC236}">
                <a16:creationId xmlns:a16="http://schemas.microsoft.com/office/drawing/2014/main" id="{23A5BF73-ED10-5985-C16B-0950E1490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895" y="2510839"/>
            <a:ext cx="9003441" cy="302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35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3B7D6A00-1121-C763-6C83-D8AB283E21CD}"/>
              </a:ext>
            </a:extLst>
          </p:cNvPr>
          <p:cNvSpPr>
            <a:spLocks noGrp="1"/>
          </p:cNvSpPr>
          <p:nvPr>
            <p:ph type="title"/>
          </p:nvPr>
        </p:nvSpPr>
        <p:spPr/>
        <p:txBody>
          <a:bodyPr/>
          <a:lstStyle/>
          <a:p>
            <a:r>
              <a:rPr lang="vi-VN" dirty="0"/>
              <a:t>8. Đọc dữ liệu kiểm tra và in </a:t>
            </a:r>
          </a:p>
        </p:txBody>
      </p:sp>
      <p:pic>
        <p:nvPicPr>
          <p:cNvPr id="32770" name="Picture 2">
            <a:extLst>
              <a:ext uri="{FF2B5EF4-FFF2-40B4-BE49-F238E27FC236}">
                <a16:creationId xmlns:a16="http://schemas.microsoft.com/office/drawing/2014/main" id="{4A05994E-63E7-7FBC-C7F8-51D6B781F5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4066" y="1966827"/>
            <a:ext cx="7268783" cy="339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1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268024-8B70-F0D9-AA43-59C00E6FDC2D}"/>
              </a:ext>
            </a:extLst>
          </p:cNvPr>
          <p:cNvSpPr>
            <a:spLocks noGrp="1"/>
          </p:cNvSpPr>
          <p:nvPr>
            <p:ph type="title"/>
          </p:nvPr>
        </p:nvSpPr>
        <p:spPr/>
        <p:txBody>
          <a:bodyPr/>
          <a:lstStyle/>
          <a:p>
            <a:r>
              <a:rPr lang="vi-VN" dirty="0"/>
              <a:t>1. Nhập các thư viện và hàm</a:t>
            </a:r>
          </a:p>
        </p:txBody>
      </p:sp>
      <p:pic>
        <p:nvPicPr>
          <p:cNvPr id="1026" name="Picture 2">
            <a:extLst>
              <a:ext uri="{FF2B5EF4-FFF2-40B4-BE49-F238E27FC236}">
                <a16:creationId xmlns:a16="http://schemas.microsoft.com/office/drawing/2014/main" id="{D5CBDC14-F0F7-C7BD-1BDD-D0AF1C3A2F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4600" y="1690688"/>
            <a:ext cx="6934200" cy="404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19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CA7C9F-7EB7-E787-E077-F21B1C383FEC}"/>
              </a:ext>
            </a:extLst>
          </p:cNvPr>
          <p:cNvSpPr>
            <a:spLocks noGrp="1"/>
          </p:cNvSpPr>
          <p:nvPr>
            <p:ph type="title"/>
          </p:nvPr>
        </p:nvSpPr>
        <p:spPr/>
        <p:txBody>
          <a:bodyPr/>
          <a:lstStyle/>
          <a:p>
            <a:r>
              <a:rPr lang="vi-VN" dirty="0"/>
              <a:t>9. Chuẩn hóa dữ liệu kiểm tra </a:t>
            </a:r>
          </a:p>
        </p:txBody>
      </p:sp>
      <p:sp>
        <p:nvSpPr>
          <p:cNvPr id="3" name="Chỗ dành sẵn cho Nội dung 2">
            <a:extLst>
              <a:ext uri="{FF2B5EF4-FFF2-40B4-BE49-F238E27FC236}">
                <a16:creationId xmlns:a16="http://schemas.microsoft.com/office/drawing/2014/main" id="{61BE730D-F41C-26E0-D1A2-BC37227BC99B}"/>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511939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F776BFC-C44E-F93B-4B02-DFB5A6CAC610}"/>
              </a:ext>
            </a:extLst>
          </p:cNvPr>
          <p:cNvSpPr>
            <a:spLocks noGrp="1"/>
          </p:cNvSpPr>
          <p:nvPr>
            <p:ph type="title"/>
          </p:nvPr>
        </p:nvSpPr>
        <p:spPr/>
        <p:txBody>
          <a:bodyPr/>
          <a:lstStyle/>
          <a:p>
            <a:r>
              <a:rPr lang="vi-VN" sz="2800" dirty="0"/>
              <a:t>Lưu </a:t>
            </a:r>
            <a:r>
              <a:rPr lang="vi-VN" sz="2800" dirty="0" err="1"/>
              <a:t>id</a:t>
            </a:r>
            <a:r>
              <a:rPr lang="vi-VN" sz="2800" dirty="0"/>
              <a:t> của dữ liệu kiểm tra trong 1 biến và in giá trị của chúng </a:t>
            </a:r>
          </a:p>
        </p:txBody>
      </p:sp>
      <p:sp>
        <p:nvSpPr>
          <p:cNvPr id="3" name="Chỗ dành sẵn cho Nội dung 2">
            <a:extLst>
              <a:ext uri="{FF2B5EF4-FFF2-40B4-BE49-F238E27FC236}">
                <a16:creationId xmlns:a16="http://schemas.microsoft.com/office/drawing/2014/main" id="{CBB74642-82DD-5124-F86C-937915523A36}"/>
              </a:ext>
            </a:extLst>
          </p:cNvPr>
          <p:cNvSpPr>
            <a:spLocks noGrp="1"/>
          </p:cNvSpPr>
          <p:nvPr>
            <p:ph idx="1"/>
          </p:nvPr>
        </p:nvSpPr>
        <p:spPr/>
        <p:txBody>
          <a:bodyPr/>
          <a:lstStyle/>
          <a:p>
            <a:r>
              <a:rPr lang="vi-VN" sz="1800" dirty="0">
                <a:solidFill>
                  <a:srgbClr val="000000"/>
                </a:solidFill>
                <a:highlight>
                  <a:srgbClr val="FFFFFF"/>
                </a:highlight>
                <a:latin typeface="Aptos" panose="020B0004020202020204" pitchFamily="34" charset="0"/>
              </a:rPr>
              <a:t>G</a:t>
            </a:r>
            <a:r>
              <a:rPr lang="vi-VN" sz="1800" b="0" i="0" dirty="0">
                <a:solidFill>
                  <a:srgbClr val="000000"/>
                </a:solidFill>
                <a:effectLst/>
                <a:highlight>
                  <a:srgbClr val="FFFFFF"/>
                </a:highlight>
                <a:latin typeface="Aptos" panose="020B0004020202020204" pitchFamily="34" charset="0"/>
              </a:rPr>
              <a:t>iúp cải thiện hiệu suất và đảm bảo tính hợp lý trong việc đánh giá</a:t>
            </a:r>
            <a:endParaRPr lang="vi-VN" dirty="0"/>
          </a:p>
        </p:txBody>
      </p:sp>
      <p:pic>
        <p:nvPicPr>
          <p:cNvPr id="33796" name="Picture 4">
            <a:extLst>
              <a:ext uri="{FF2B5EF4-FFF2-40B4-BE49-F238E27FC236}">
                <a16:creationId xmlns:a16="http://schemas.microsoft.com/office/drawing/2014/main" id="{57FDB58C-8173-D94B-71B7-0E5A48315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924" y="2507721"/>
            <a:ext cx="7638210" cy="154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064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1437E6-0D00-5F3F-B6E2-B6670D86D03A}"/>
              </a:ext>
            </a:extLst>
          </p:cNvPr>
          <p:cNvSpPr>
            <a:spLocks noGrp="1"/>
          </p:cNvSpPr>
          <p:nvPr>
            <p:ph type="title"/>
          </p:nvPr>
        </p:nvSpPr>
        <p:spPr/>
        <p:txBody>
          <a:bodyPr/>
          <a:lstStyle/>
          <a:p>
            <a:r>
              <a:rPr lang="vi-VN" sz="4000" dirty="0"/>
              <a:t>Xóa cột </a:t>
            </a:r>
            <a:r>
              <a:rPr lang="vi-VN" sz="4000" dirty="0" err="1"/>
              <a:t>id</a:t>
            </a:r>
            <a:r>
              <a:rPr lang="vi-VN" sz="4000" dirty="0"/>
              <a:t> khỏi </a:t>
            </a:r>
            <a:r>
              <a:rPr lang="vi-VN" sz="4000" dirty="0" err="1"/>
              <a:t>df_test</a:t>
            </a:r>
            <a:r>
              <a:rPr lang="vi-VN" sz="4000" dirty="0"/>
              <a:t> </a:t>
            </a:r>
          </a:p>
        </p:txBody>
      </p:sp>
      <p:pic>
        <p:nvPicPr>
          <p:cNvPr id="34818" name="Picture 2">
            <a:extLst>
              <a:ext uri="{FF2B5EF4-FFF2-40B4-BE49-F238E27FC236}">
                <a16:creationId xmlns:a16="http://schemas.microsoft.com/office/drawing/2014/main" id="{A21F32FA-49D6-9B15-861F-BDA41CC69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233" y="1690688"/>
            <a:ext cx="7434285" cy="1029363"/>
          </a:xfrm>
          <a:prstGeom prst="rect">
            <a:avLst/>
          </a:prstGeom>
          <a:noFill/>
          <a:extLst>
            <a:ext uri="{909E8E84-426E-40DD-AFC4-6F175D3DCCD1}">
              <a14:hiddenFill xmlns:a14="http://schemas.microsoft.com/office/drawing/2010/main">
                <a:solidFill>
                  <a:srgbClr val="FFFFFF"/>
                </a:solidFill>
              </a14:hiddenFill>
            </a:ext>
          </a:extLst>
        </p:spPr>
      </p:pic>
      <p:sp>
        <p:nvSpPr>
          <p:cNvPr id="4" name="Tiêu đề 1">
            <a:extLst>
              <a:ext uri="{FF2B5EF4-FFF2-40B4-BE49-F238E27FC236}">
                <a16:creationId xmlns:a16="http://schemas.microsoft.com/office/drawing/2014/main" id="{0D88E13D-15E1-E24B-DB01-7560AA640FC7}"/>
              </a:ext>
            </a:extLst>
          </p:cNvPr>
          <p:cNvSpPr txBox="1">
            <a:spLocks/>
          </p:cNvSpPr>
          <p:nvPr/>
        </p:nvSpPr>
        <p:spPr>
          <a:xfrm>
            <a:off x="838200" y="2720051"/>
            <a:ext cx="10515600" cy="1325563"/>
          </a:xfrm>
          <a:prstGeom prst="rect">
            <a:avLst/>
          </a:prstGeom>
        </p:spPr>
        <p:txBody>
          <a:bodyPr lIns="109728" tIns="109728" rIns="109728" bIns="91440" anchor="ctr"/>
          <a:lstStyle>
            <a:lvl1pPr algn="l" defTabSz="914400" rtl="0" eaLnBrk="1" latinLnBrk="0" hangingPunct="1">
              <a:lnSpc>
                <a:spcPct val="113000"/>
              </a:lnSpc>
              <a:spcBef>
                <a:spcPct val="0"/>
              </a:spcBef>
              <a:buNone/>
              <a:defRPr sz="4400" kern="1200">
                <a:solidFill>
                  <a:schemeClr val="tx1"/>
                </a:solidFill>
                <a:latin typeface="+mj-lt"/>
                <a:ea typeface="+mj-ea"/>
                <a:cs typeface="+mj-cs"/>
              </a:defRPr>
            </a:lvl1pPr>
          </a:lstStyle>
          <a:p>
            <a:r>
              <a:rPr lang="vi-VN" sz="4000" dirty="0"/>
              <a:t>Chuẩn hóa </a:t>
            </a:r>
            <a:r>
              <a:rPr lang="vi-VN" sz="4000" dirty="0" err="1"/>
              <a:t>df_test</a:t>
            </a:r>
            <a:r>
              <a:rPr lang="vi-VN" sz="4000" dirty="0"/>
              <a:t> </a:t>
            </a:r>
          </a:p>
        </p:txBody>
      </p:sp>
      <p:pic>
        <p:nvPicPr>
          <p:cNvPr id="34820" name="Picture 4">
            <a:extLst>
              <a:ext uri="{FF2B5EF4-FFF2-40B4-BE49-F238E27FC236}">
                <a16:creationId xmlns:a16="http://schemas.microsoft.com/office/drawing/2014/main" id="{23B3187E-9542-F3FF-D30A-8583DE478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233" y="4045615"/>
            <a:ext cx="7434285" cy="102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71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737C21-171D-3738-EA94-47D5C22B357A}"/>
              </a:ext>
            </a:extLst>
          </p:cNvPr>
          <p:cNvSpPr>
            <a:spLocks noGrp="1"/>
          </p:cNvSpPr>
          <p:nvPr>
            <p:ph type="title"/>
          </p:nvPr>
        </p:nvSpPr>
        <p:spPr/>
        <p:txBody>
          <a:bodyPr/>
          <a:lstStyle/>
          <a:p>
            <a:r>
              <a:rPr lang="vi-VN" sz="2800" dirty="0"/>
              <a:t>10. Dự đoán kết quả từ tập dữ liệu kiểm tra, sau đó in ra kết quả </a:t>
            </a:r>
          </a:p>
        </p:txBody>
      </p:sp>
      <p:pic>
        <p:nvPicPr>
          <p:cNvPr id="35842" name="Picture 2">
            <a:extLst>
              <a:ext uri="{FF2B5EF4-FFF2-40B4-BE49-F238E27FC236}">
                <a16:creationId xmlns:a16="http://schemas.microsoft.com/office/drawing/2014/main" id="{96FCD5F5-40C0-F1F0-D2E7-05575ED734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8655" y="1690688"/>
            <a:ext cx="9354689" cy="3715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380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0172D1D-2DDB-2518-169C-E336E082622A}"/>
              </a:ext>
            </a:extLst>
          </p:cNvPr>
          <p:cNvSpPr>
            <a:spLocks noGrp="1"/>
          </p:cNvSpPr>
          <p:nvPr>
            <p:ph type="title"/>
          </p:nvPr>
        </p:nvSpPr>
        <p:spPr/>
        <p:txBody>
          <a:bodyPr/>
          <a:lstStyle/>
          <a:p>
            <a:r>
              <a:rPr lang="vi-VN" sz="3200" dirty="0"/>
              <a:t>12. In ra độ dài của </a:t>
            </a:r>
            <a:r>
              <a:rPr lang="vi-VN" sz="3200" dirty="0" err="1"/>
              <a:t>y_pred</a:t>
            </a:r>
            <a:r>
              <a:rPr lang="vi-VN" sz="3200" dirty="0"/>
              <a:t>, </a:t>
            </a:r>
            <a:r>
              <a:rPr lang="vi-VN" sz="3200" dirty="0" err="1"/>
              <a:t>id_test.values</a:t>
            </a:r>
            <a:r>
              <a:rPr lang="vi-VN" sz="3200" dirty="0"/>
              <a:t>, và kích thước của </a:t>
            </a:r>
            <a:r>
              <a:rPr lang="vi-VN" sz="3200" dirty="0" err="1"/>
              <a:t>y_pred</a:t>
            </a:r>
            <a:r>
              <a:rPr lang="vi-VN" sz="3200" dirty="0"/>
              <a:t> </a:t>
            </a:r>
          </a:p>
        </p:txBody>
      </p:sp>
      <p:pic>
        <p:nvPicPr>
          <p:cNvPr id="36866" name="Picture 2">
            <a:extLst>
              <a:ext uri="{FF2B5EF4-FFF2-40B4-BE49-F238E27FC236}">
                <a16:creationId xmlns:a16="http://schemas.microsoft.com/office/drawing/2014/main" id="{C9856A34-6E5D-6355-03CD-522BBBEB59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9558" y="2064639"/>
            <a:ext cx="9759656" cy="110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03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1225628-11FC-8CE8-95F4-C4F7B8AEAEAC}"/>
              </a:ext>
            </a:extLst>
          </p:cNvPr>
          <p:cNvSpPr>
            <a:spLocks noGrp="1"/>
          </p:cNvSpPr>
          <p:nvPr>
            <p:ph type="title"/>
          </p:nvPr>
        </p:nvSpPr>
        <p:spPr/>
        <p:txBody>
          <a:bodyPr/>
          <a:lstStyle/>
          <a:p>
            <a:r>
              <a:rPr lang="vi-VN" dirty="0"/>
              <a:t>13. Nộp dữ liệu </a:t>
            </a:r>
          </a:p>
        </p:txBody>
      </p:sp>
      <p:sp>
        <p:nvSpPr>
          <p:cNvPr id="3" name="Chỗ dành sẵn cho Nội dung 2">
            <a:extLst>
              <a:ext uri="{FF2B5EF4-FFF2-40B4-BE49-F238E27FC236}">
                <a16:creationId xmlns:a16="http://schemas.microsoft.com/office/drawing/2014/main" id="{870F579A-8F14-7285-E4C8-0D31FDF3FED8}"/>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115227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5E9D00E-C20C-36FF-F8BF-4DA2323850EE}"/>
              </a:ext>
            </a:extLst>
          </p:cNvPr>
          <p:cNvSpPr>
            <a:spLocks noGrp="1"/>
          </p:cNvSpPr>
          <p:nvPr>
            <p:ph type="title"/>
          </p:nvPr>
        </p:nvSpPr>
        <p:spPr/>
        <p:txBody>
          <a:bodyPr/>
          <a:lstStyle/>
          <a:p>
            <a:r>
              <a:rPr lang="vi-VN" sz="2800" dirty="0"/>
              <a:t>Đọc dữ liệu từ tệp mẫu và lưu nó vào biến </a:t>
            </a:r>
            <a:r>
              <a:rPr lang="vi-VN" sz="2800" dirty="0" err="1"/>
              <a:t>sample</a:t>
            </a:r>
            <a:r>
              <a:rPr lang="vi-VN" sz="2800" dirty="0"/>
              <a:t>, hiển thị 5 hàng đầu tiên của tệp mẫu </a:t>
            </a:r>
          </a:p>
        </p:txBody>
      </p:sp>
      <p:pic>
        <p:nvPicPr>
          <p:cNvPr id="37890" name="Picture 2">
            <a:extLst>
              <a:ext uri="{FF2B5EF4-FFF2-40B4-BE49-F238E27FC236}">
                <a16:creationId xmlns:a16="http://schemas.microsoft.com/office/drawing/2014/main" id="{52FCC8B2-D376-4873-885A-861D39F160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2764" y="1872187"/>
            <a:ext cx="9122836" cy="311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28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49E9FAA-FF52-93EC-ED07-7DB86813A915}"/>
              </a:ext>
            </a:extLst>
          </p:cNvPr>
          <p:cNvSpPr>
            <a:spLocks noGrp="1"/>
          </p:cNvSpPr>
          <p:nvPr>
            <p:ph type="title"/>
          </p:nvPr>
        </p:nvSpPr>
        <p:spPr/>
        <p:txBody>
          <a:bodyPr/>
          <a:lstStyle/>
          <a:p>
            <a:r>
              <a:rPr lang="vi-VN" sz="3200" dirty="0"/>
              <a:t>Lưu </a:t>
            </a:r>
            <a:r>
              <a:rPr lang="vi-VN" sz="3200" dirty="0" err="1"/>
              <a:t>dataframe</a:t>
            </a:r>
            <a:r>
              <a:rPr lang="vi-VN" sz="3200" dirty="0"/>
              <a:t> kết quả vào biến </a:t>
            </a:r>
            <a:r>
              <a:rPr lang="vi-VN" sz="3200" dirty="0" err="1"/>
              <a:t>sub</a:t>
            </a:r>
            <a:r>
              <a:rPr lang="vi-VN" sz="3200" dirty="0"/>
              <a:t>, hiển thị 5 hàng đầu tiên của nó </a:t>
            </a:r>
          </a:p>
        </p:txBody>
      </p:sp>
      <p:sp>
        <p:nvSpPr>
          <p:cNvPr id="4" name="Chỗ dành sẵn cho Nội dung 3">
            <a:extLst>
              <a:ext uri="{FF2B5EF4-FFF2-40B4-BE49-F238E27FC236}">
                <a16:creationId xmlns:a16="http://schemas.microsoft.com/office/drawing/2014/main" id="{903B64B5-DC52-C07F-F049-439A958E22ED}"/>
              </a:ext>
            </a:extLst>
          </p:cNvPr>
          <p:cNvSpPr>
            <a:spLocks noGrp="1"/>
          </p:cNvSpPr>
          <p:nvPr>
            <p:ph sz="half"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Tạo </a:t>
            </a:r>
            <a:r>
              <a:rPr lang="vi-VN" sz="1800" b="0" i="0" dirty="0" err="1">
                <a:solidFill>
                  <a:srgbClr val="000000"/>
                </a:solidFill>
                <a:effectLst/>
                <a:highlight>
                  <a:srgbClr val="FFFFFF"/>
                </a:highlight>
                <a:latin typeface="Aptos" panose="020B0004020202020204" pitchFamily="34" charset="0"/>
              </a:rPr>
              <a:t>dataframe</a:t>
            </a:r>
            <a:r>
              <a:rPr lang="vi-VN" sz="1800" b="0" i="0" dirty="0">
                <a:solidFill>
                  <a:srgbClr val="000000"/>
                </a:solidFill>
                <a:effectLst/>
                <a:highlight>
                  <a:srgbClr val="FFFFFF"/>
                </a:highlight>
                <a:latin typeface="Aptos" panose="020B0004020202020204" pitchFamily="34" charset="0"/>
              </a:rPr>
              <a:t> với các cột: </a:t>
            </a:r>
          </a:p>
          <a:p>
            <a:pPr lvl="1" fontAlgn="base"/>
            <a:r>
              <a:rPr lang="vi-VN" sz="1400" b="0" i="0" dirty="0" err="1">
                <a:solidFill>
                  <a:srgbClr val="000000"/>
                </a:solidFill>
                <a:effectLst/>
                <a:highlight>
                  <a:srgbClr val="FFFFFF"/>
                </a:highlight>
                <a:latin typeface="Aptos" panose="020B0004020202020204" pitchFamily="34" charset="0"/>
              </a:rPr>
              <a:t>id</a:t>
            </a:r>
            <a:r>
              <a:rPr lang="vi-VN" sz="1400" b="0" i="0" dirty="0">
                <a:solidFill>
                  <a:srgbClr val="000000"/>
                </a:solidFill>
                <a:effectLst/>
                <a:highlight>
                  <a:srgbClr val="FFFFFF"/>
                </a:highlight>
                <a:latin typeface="Aptos" panose="020B0004020202020204" pitchFamily="34" charset="0"/>
              </a:rPr>
              <a:t> từ: </a:t>
            </a:r>
            <a:r>
              <a:rPr lang="vi-VN" sz="1400" b="0" i="0" dirty="0" err="1">
                <a:solidFill>
                  <a:srgbClr val="000000"/>
                </a:solidFill>
                <a:effectLst/>
                <a:highlight>
                  <a:srgbClr val="FFFFFF"/>
                </a:highlight>
                <a:latin typeface="Aptos" panose="020B0004020202020204" pitchFamily="34" charset="0"/>
              </a:rPr>
              <a:t>id_test</a:t>
            </a:r>
            <a:r>
              <a:rPr lang="vi-VN" sz="1400" b="0" i="0" dirty="0">
                <a:solidFill>
                  <a:srgbClr val="000000"/>
                </a:solidFill>
                <a:effectLst/>
                <a:highlight>
                  <a:srgbClr val="FFFFFF"/>
                </a:highlight>
                <a:latin typeface="Aptos" panose="020B0004020202020204" pitchFamily="34" charset="0"/>
              </a:rPr>
              <a:t>, </a:t>
            </a:r>
          </a:p>
          <a:p>
            <a:pPr lvl="1" fontAlgn="base"/>
            <a:r>
              <a:rPr lang="vi-VN" sz="1400" b="0" i="0" dirty="0">
                <a:solidFill>
                  <a:srgbClr val="000000"/>
                </a:solidFill>
                <a:effectLst/>
                <a:highlight>
                  <a:srgbClr val="FFFFFF"/>
                </a:highlight>
                <a:latin typeface="Aptos" panose="020B0004020202020204" pitchFamily="34" charset="0"/>
              </a:rPr>
              <a:t>tên các lỗi từ: </a:t>
            </a:r>
            <a:r>
              <a:rPr lang="vi-VN" sz="1400" b="0" i="0" dirty="0" err="1">
                <a:solidFill>
                  <a:srgbClr val="000000"/>
                </a:solidFill>
                <a:effectLst/>
                <a:highlight>
                  <a:srgbClr val="FFFFFF"/>
                </a:highlight>
                <a:latin typeface="Aptos" panose="020B0004020202020204" pitchFamily="34" charset="0"/>
              </a:rPr>
              <a:t>y_pred</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Pastry</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Z_Scratch</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K_Scatch</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Stains</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Dirtiness</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Bumps</a:t>
            </a:r>
            <a:r>
              <a:rPr lang="vi-VN" sz="1400" b="0" i="0" dirty="0">
                <a:solidFill>
                  <a:srgbClr val="000000"/>
                </a:solidFill>
                <a:effectLst/>
                <a:highlight>
                  <a:srgbClr val="FFFFFF"/>
                </a:highlight>
                <a:latin typeface="Aptos" panose="020B0004020202020204" pitchFamily="34" charset="0"/>
              </a:rPr>
              <a:t>, </a:t>
            </a:r>
            <a:r>
              <a:rPr lang="vi-VN" sz="1400" b="0" i="0" dirty="0" err="1">
                <a:solidFill>
                  <a:srgbClr val="000000"/>
                </a:solidFill>
                <a:effectLst/>
                <a:highlight>
                  <a:srgbClr val="FFFFFF"/>
                </a:highlight>
                <a:latin typeface="Aptos" panose="020B0004020202020204" pitchFamily="34" charset="0"/>
              </a:rPr>
              <a:t>Other_Faults</a:t>
            </a:r>
            <a:r>
              <a:rPr lang="vi-VN" sz="1400" b="0" i="0" dirty="0">
                <a:solidFill>
                  <a:srgbClr val="000000"/>
                </a:solidFill>
                <a:effectLst/>
                <a:highlight>
                  <a:srgbClr val="FFFFFF"/>
                </a:highlight>
                <a:latin typeface="Aptos" panose="020B0004020202020204" pitchFamily="34" charset="0"/>
              </a:rPr>
              <a:t>)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Và gán nó vào biến </a:t>
            </a:r>
            <a:r>
              <a:rPr lang="vi-VN" sz="1800" b="0" i="0" dirty="0" err="1">
                <a:solidFill>
                  <a:srgbClr val="000000"/>
                </a:solidFill>
                <a:effectLst/>
                <a:highlight>
                  <a:srgbClr val="FFFFFF"/>
                </a:highlight>
                <a:latin typeface="Aptos" panose="020B0004020202020204" pitchFamily="34" charset="0"/>
              </a:rPr>
              <a:t>sub</a:t>
            </a:r>
            <a:r>
              <a:rPr lang="vi-VN" sz="1800" b="0" i="0" dirty="0">
                <a:solidFill>
                  <a:srgbClr val="000000"/>
                </a:solidFill>
                <a:effectLst/>
                <a:highlight>
                  <a:srgbClr val="FFFFFF"/>
                </a:highlight>
                <a:latin typeface="Aptos" panose="020B0004020202020204" pitchFamily="34" charset="0"/>
              </a:rPr>
              <a:t> </a:t>
            </a:r>
          </a:p>
          <a:p>
            <a:endParaRPr lang="vi-VN" dirty="0"/>
          </a:p>
        </p:txBody>
      </p:sp>
      <p:pic>
        <p:nvPicPr>
          <p:cNvPr id="38916" name="Picture 4">
            <a:extLst>
              <a:ext uri="{FF2B5EF4-FFF2-40B4-BE49-F238E27FC236}">
                <a16:creationId xmlns:a16="http://schemas.microsoft.com/office/drawing/2014/main" id="{BAC30112-8F4C-349C-DEA9-5C51EF246B24}"/>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38235"/>
          <a:stretch/>
        </p:blipFill>
        <p:spPr bwMode="auto">
          <a:xfrm>
            <a:off x="6335487" y="1690688"/>
            <a:ext cx="550506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909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4">
            <a:extLst>
              <a:ext uri="{FF2B5EF4-FFF2-40B4-BE49-F238E27FC236}">
                <a16:creationId xmlns:a16="http://schemas.microsoft.com/office/drawing/2014/main" id="{B6189E5F-D5F2-B471-7249-E3216FA908F2}"/>
              </a:ext>
            </a:extLst>
          </p:cNvPr>
          <p:cNvSpPr>
            <a:spLocks noGrp="1"/>
          </p:cNvSpPr>
          <p:nvPr>
            <p:ph type="title"/>
          </p:nvPr>
        </p:nvSpPr>
        <p:spPr/>
        <p:txBody>
          <a:bodyPr/>
          <a:lstStyle/>
          <a:p>
            <a:r>
              <a:rPr lang="vi-VN" dirty="0"/>
              <a:t>Lưu kết quả vào </a:t>
            </a:r>
            <a:r>
              <a:rPr lang="vi-VN" dirty="0" err="1"/>
              <a:t>file</a:t>
            </a:r>
            <a:r>
              <a:rPr lang="vi-VN" dirty="0"/>
              <a:t> </a:t>
            </a:r>
            <a:r>
              <a:rPr lang="vi-VN" dirty="0" err="1"/>
              <a:t>submission</a:t>
            </a:r>
            <a:r>
              <a:rPr lang="vi-VN" dirty="0"/>
              <a:t> </a:t>
            </a:r>
          </a:p>
        </p:txBody>
      </p:sp>
      <p:pic>
        <p:nvPicPr>
          <p:cNvPr id="39938" name="Picture 2">
            <a:extLst>
              <a:ext uri="{FF2B5EF4-FFF2-40B4-BE49-F238E27FC236}">
                <a16:creationId xmlns:a16="http://schemas.microsoft.com/office/drawing/2014/main" id="{ADCD51ED-E6F2-8740-63F5-58D4B8900F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873" y="2033588"/>
            <a:ext cx="10100253" cy="105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077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10603B-B279-4EED-BBD1-CC303D124583}"/>
              </a:ext>
            </a:extLst>
          </p:cNvPr>
          <p:cNvSpPr>
            <a:spLocks noGrp="1"/>
          </p:cNvSpPr>
          <p:nvPr>
            <p:ph type="title"/>
          </p:nvPr>
        </p:nvSpPr>
        <p:spPr/>
        <p:txBody>
          <a:bodyPr/>
          <a:lstStyle/>
          <a:p>
            <a:r>
              <a:rPr lang="vi-VN" sz="2800" dirty="0"/>
              <a:t>III. Sử dụng H2O </a:t>
            </a:r>
            <a:r>
              <a:rPr lang="vi-VN" sz="2800" dirty="0" err="1"/>
              <a:t>autoML</a:t>
            </a:r>
            <a:r>
              <a:rPr lang="vi-VN" sz="2800" dirty="0"/>
              <a:t> để tự động tinh chỉnh mô hình học máy </a:t>
            </a:r>
          </a:p>
        </p:txBody>
      </p:sp>
      <p:sp>
        <p:nvSpPr>
          <p:cNvPr id="3" name="Chỗ dành sẵn cho Nội dung 2">
            <a:extLst>
              <a:ext uri="{FF2B5EF4-FFF2-40B4-BE49-F238E27FC236}">
                <a16:creationId xmlns:a16="http://schemas.microsoft.com/office/drawing/2014/main" id="{50E85134-FB40-F641-FD7F-C7F5E17A4D7F}"/>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354470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C30AC1-0554-977F-BFBF-5B3AC9ED36C7}"/>
              </a:ext>
            </a:extLst>
          </p:cNvPr>
          <p:cNvSpPr>
            <a:spLocks noGrp="1"/>
          </p:cNvSpPr>
          <p:nvPr>
            <p:ph type="title"/>
          </p:nvPr>
        </p:nvSpPr>
        <p:spPr/>
        <p:txBody>
          <a:bodyPr/>
          <a:lstStyle/>
          <a:p>
            <a:r>
              <a:rPr lang="vi-VN" dirty="0" err="1"/>
              <a:t>Pandas</a:t>
            </a:r>
            <a:endParaRPr lang="vi-VN" dirty="0"/>
          </a:p>
        </p:txBody>
      </p:sp>
      <p:sp>
        <p:nvSpPr>
          <p:cNvPr id="3" name="Chỗ dành sẵn cho Nội dung 2">
            <a:extLst>
              <a:ext uri="{FF2B5EF4-FFF2-40B4-BE49-F238E27FC236}">
                <a16:creationId xmlns:a16="http://schemas.microsoft.com/office/drawing/2014/main" id="{A176ACAE-86C8-C47B-EB30-CD9A299C842B}"/>
              </a:ext>
            </a:extLst>
          </p:cNvPr>
          <p:cNvSpPr>
            <a:spLocks noGrp="1"/>
          </p:cNvSpPr>
          <p:nvPr>
            <p:ph idx="1"/>
          </p:nvPr>
        </p:nvSpPr>
        <p:spPr/>
        <p:txBody>
          <a:bodyPr/>
          <a:lstStyle/>
          <a:p>
            <a:r>
              <a:rPr lang="vi-VN" sz="1800" dirty="0" err="1"/>
              <a:t>Pandas</a:t>
            </a:r>
            <a:r>
              <a:rPr lang="vi-VN" sz="1800" dirty="0"/>
              <a:t> cung cấp một loạt các công cụ và cấu trúc dữ liệu, chủ yếu là </a:t>
            </a:r>
            <a:r>
              <a:rPr lang="vi-VN" sz="1800" dirty="0" err="1"/>
              <a:t>DataFrame</a:t>
            </a:r>
            <a:r>
              <a:rPr lang="vi-VN" sz="1800" dirty="0"/>
              <a:t>.  </a:t>
            </a:r>
          </a:p>
          <a:p>
            <a:r>
              <a:rPr lang="vi-VN" sz="1800" dirty="0"/>
              <a:t>Thư viện này chuyên dùng để thực hiện các công việc liên quan đến khoa học dữ liệu và phân tích dữ liệu. </a:t>
            </a:r>
          </a:p>
          <a:p>
            <a:endParaRPr lang="vi-VN" sz="1800" dirty="0"/>
          </a:p>
        </p:txBody>
      </p:sp>
      <p:pic>
        <p:nvPicPr>
          <p:cNvPr id="1028" name="Picture 4">
            <a:extLst>
              <a:ext uri="{FF2B5EF4-FFF2-40B4-BE49-F238E27FC236}">
                <a16:creationId xmlns:a16="http://schemas.microsoft.com/office/drawing/2014/main" id="{77FE9EA3-4C5F-071E-4C71-D0E48BDC4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49" y="4764388"/>
            <a:ext cx="10436751" cy="35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88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26CED3-CF9C-7C9A-AADE-E42FA32F0939}"/>
              </a:ext>
            </a:extLst>
          </p:cNvPr>
          <p:cNvSpPr>
            <a:spLocks noGrp="1"/>
          </p:cNvSpPr>
          <p:nvPr>
            <p:ph type="title"/>
          </p:nvPr>
        </p:nvSpPr>
        <p:spPr/>
        <p:txBody>
          <a:bodyPr/>
          <a:lstStyle/>
          <a:p>
            <a:r>
              <a:rPr lang="vi-VN" sz="4000" dirty="0"/>
              <a:t>1. Nhập thư viện, khởi tạo phiên làm việc </a:t>
            </a:r>
          </a:p>
        </p:txBody>
      </p:sp>
      <p:sp>
        <p:nvSpPr>
          <p:cNvPr id="3" name="Chỗ dành sẵn cho Nội dung 2">
            <a:extLst>
              <a:ext uri="{FF2B5EF4-FFF2-40B4-BE49-F238E27FC236}">
                <a16:creationId xmlns:a16="http://schemas.microsoft.com/office/drawing/2014/main" id="{FE476593-1C54-A93C-8C06-2E62C4012F6B}"/>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1678232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5B334F8-9618-6366-CDC3-14979D47716C}"/>
              </a:ext>
            </a:extLst>
          </p:cNvPr>
          <p:cNvSpPr>
            <a:spLocks noGrp="1"/>
          </p:cNvSpPr>
          <p:nvPr>
            <p:ph type="title"/>
          </p:nvPr>
        </p:nvSpPr>
        <p:spPr/>
        <p:txBody>
          <a:bodyPr/>
          <a:lstStyle/>
          <a:p>
            <a:r>
              <a:rPr lang="vi-VN" dirty="0"/>
              <a:t>Nhập thư viện </a:t>
            </a:r>
          </a:p>
        </p:txBody>
      </p:sp>
      <p:sp>
        <p:nvSpPr>
          <p:cNvPr id="4" name="Chỗ dành sẵn cho Nội dung 3">
            <a:extLst>
              <a:ext uri="{FF2B5EF4-FFF2-40B4-BE49-F238E27FC236}">
                <a16:creationId xmlns:a16="http://schemas.microsoft.com/office/drawing/2014/main" id="{242D2EAE-F96E-AA49-CA32-1A3B4F47F99D}"/>
              </a:ext>
            </a:extLst>
          </p:cNvPr>
          <p:cNvSpPr>
            <a:spLocks noGrp="1"/>
          </p:cNvSpPr>
          <p:nvPr>
            <p:ph sz="half"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H2O là một thư viện mã nguồn mở dành cho học máy và khai phá dữ liệu.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H2O </a:t>
            </a:r>
            <a:r>
              <a:rPr lang="vi-VN" sz="1800" b="0" i="0" dirty="0" err="1">
                <a:solidFill>
                  <a:srgbClr val="000000"/>
                </a:solidFill>
                <a:effectLst/>
                <a:highlight>
                  <a:srgbClr val="FFFFFF"/>
                </a:highlight>
                <a:latin typeface="Aptos" panose="020B0004020202020204" pitchFamily="34" charset="0"/>
              </a:rPr>
              <a:t>AutoML</a:t>
            </a:r>
            <a:r>
              <a:rPr lang="vi-VN" sz="1800" b="0" i="0" dirty="0">
                <a:solidFill>
                  <a:srgbClr val="000000"/>
                </a:solidFill>
                <a:effectLst/>
                <a:highlight>
                  <a:srgbClr val="FFFFFF"/>
                </a:highlight>
                <a:latin typeface="Aptos" panose="020B0004020202020204" pitchFamily="34" charset="0"/>
              </a:rPr>
              <a:t> giúp tự động tìm ra mô hình tốt nhất cho bài toán mà không cần phải tinh chỉnh thủ công các siêu tham số. Các tính năng </a:t>
            </a:r>
          </a:p>
          <a:p>
            <a:pPr lvl="1" fontAlgn="base"/>
            <a:r>
              <a:rPr lang="vi-VN" sz="1400" b="0" i="0" dirty="0">
                <a:solidFill>
                  <a:srgbClr val="000000"/>
                </a:solidFill>
                <a:effectLst/>
                <a:highlight>
                  <a:srgbClr val="FFFFFF"/>
                </a:highlight>
                <a:latin typeface="Aptos" panose="020B0004020202020204" pitchFamily="34" charset="0"/>
              </a:rPr>
              <a:t>Tự động tạo ra một loạt các mô hình máy học khác nhau từ dữ liệu đầu vào, người dùng không cần phải thử nghiệm từng thuật toán một. </a:t>
            </a:r>
          </a:p>
          <a:p>
            <a:pPr lvl="1" fontAlgn="base"/>
            <a:r>
              <a:rPr lang="vi-VN" sz="1400" b="0" i="0" dirty="0">
                <a:solidFill>
                  <a:srgbClr val="000000"/>
                </a:solidFill>
                <a:effectLst/>
                <a:highlight>
                  <a:srgbClr val="FFFFFF"/>
                </a:highlight>
                <a:latin typeface="Aptos" panose="020B0004020202020204" pitchFamily="34" charset="0"/>
              </a:rPr>
              <a:t>Tự động điều chỉnh tham số của mô hình để đạt hiệu suất tốt nhất. </a:t>
            </a:r>
          </a:p>
          <a:p>
            <a:pPr lvl="1" fontAlgn="base"/>
            <a:r>
              <a:rPr lang="vi-VN" sz="1400" b="0" i="0" dirty="0">
                <a:solidFill>
                  <a:srgbClr val="000000"/>
                </a:solidFill>
                <a:effectLst/>
                <a:highlight>
                  <a:srgbClr val="FFFFFF"/>
                </a:highlight>
                <a:latin typeface="Aptos" panose="020B0004020202020204" pitchFamily="34" charset="0"/>
              </a:rPr>
              <a:t>Tự động chọn mô hình tốt nhất dựa trên độ đo hiệu suất (ví dụ: độ chính xác, AUC, RMSE). </a:t>
            </a:r>
          </a:p>
          <a:p>
            <a:endParaRPr lang="vi-VN" dirty="0"/>
          </a:p>
          <a:p>
            <a:endParaRPr lang="vi-VN" dirty="0"/>
          </a:p>
        </p:txBody>
      </p:sp>
      <p:pic>
        <p:nvPicPr>
          <p:cNvPr id="40962" name="Picture 2">
            <a:extLst>
              <a:ext uri="{FF2B5EF4-FFF2-40B4-BE49-F238E27FC236}">
                <a16:creationId xmlns:a16="http://schemas.microsoft.com/office/drawing/2014/main" id="{623F3D96-24DB-DA73-E42C-D447C11F0389}"/>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 r="60877" b="-480"/>
          <a:stretch/>
        </p:blipFill>
        <p:spPr bwMode="auto">
          <a:xfrm>
            <a:off x="6558280" y="2319972"/>
            <a:ext cx="4017287" cy="110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84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80D22F-162B-9F08-77F0-D6C9D9039854}"/>
              </a:ext>
            </a:extLst>
          </p:cNvPr>
          <p:cNvSpPr>
            <a:spLocks noGrp="1"/>
          </p:cNvSpPr>
          <p:nvPr>
            <p:ph type="title"/>
          </p:nvPr>
        </p:nvSpPr>
        <p:spPr/>
        <p:txBody>
          <a:bodyPr/>
          <a:lstStyle/>
          <a:p>
            <a:r>
              <a:rPr lang="vi-VN" sz="3200" dirty="0"/>
              <a:t>khởi tạo phiên làm việc với H2O </a:t>
            </a:r>
            <a:r>
              <a:rPr lang="vi-VN" sz="3200" dirty="0" err="1"/>
              <a:t>cluster</a:t>
            </a:r>
            <a:r>
              <a:rPr lang="vi-VN" sz="3200" dirty="0"/>
              <a:t> cục bộ </a:t>
            </a:r>
          </a:p>
        </p:txBody>
      </p:sp>
      <p:pic>
        <p:nvPicPr>
          <p:cNvPr id="41986" name="Picture 2">
            <a:extLst>
              <a:ext uri="{FF2B5EF4-FFF2-40B4-BE49-F238E27FC236}">
                <a16:creationId xmlns:a16="http://schemas.microsoft.com/office/drawing/2014/main" id="{4C15B470-7BDA-0E15-7672-0E36ED7D4A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9178" y="1517968"/>
            <a:ext cx="7674902" cy="447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447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E762535-AA44-4F85-EEAC-6301C27965AF}"/>
              </a:ext>
            </a:extLst>
          </p:cNvPr>
          <p:cNvSpPr>
            <a:spLocks noGrp="1"/>
          </p:cNvSpPr>
          <p:nvPr>
            <p:ph type="title"/>
          </p:nvPr>
        </p:nvSpPr>
        <p:spPr/>
        <p:txBody>
          <a:bodyPr/>
          <a:lstStyle/>
          <a:p>
            <a:r>
              <a:rPr lang="vi-VN" dirty="0"/>
              <a:t>2. Chuẩn hóa dữ liệu </a:t>
            </a:r>
          </a:p>
        </p:txBody>
      </p:sp>
      <p:sp>
        <p:nvSpPr>
          <p:cNvPr id="3" name="Chỗ dành sẵn cho Nội dung 2">
            <a:extLst>
              <a:ext uri="{FF2B5EF4-FFF2-40B4-BE49-F238E27FC236}">
                <a16:creationId xmlns:a16="http://schemas.microsoft.com/office/drawing/2014/main" id="{B92D7163-3C43-97E2-87D9-4F285519D06C}"/>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399436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906DBC-C28B-1F4F-915B-C8D30B500228}"/>
              </a:ext>
            </a:extLst>
          </p:cNvPr>
          <p:cNvSpPr>
            <a:spLocks noGrp="1"/>
          </p:cNvSpPr>
          <p:nvPr>
            <p:ph type="title"/>
          </p:nvPr>
        </p:nvSpPr>
        <p:spPr/>
        <p:txBody>
          <a:bodyPr/>
          <a:lstStyle/>
          <a:p>
            <a:r>
              <a:rPr lang="vi-VN" sz="3600" dirty="0"/>
              <a:t>Loại bỏ cột </a:t>
            </a:r>
            <a:r>
              <a:rPr lang="vi-VN" sz="3600" dirty="0" err="1"/>
              <a:t>id</a:t>
            </a:r>
            <a:r>
              <a:rPr lang="vi-VN" sz="3600" dirty="0"/>
              <a:t> khỏi </a:t>
            </a:r>
            <a:r>
              <a:rPr lang="vi-VN" sz="3600" dirty="0" err="1"/>
              <a:t>data</a:t>
            </a:r>
            <a:r>
              <a:rPr lang="vi-VN" sz="3600" dirty="0"/>
              <a:t> </a:t>
            </a:r>
            <a:r>
              <a:rPr lang="vi-VN" sz="3600" dirty="0" err="1"/>
              <a:t>frame</a:t>
            </a:r>
            <a:r>
              <a:rPr lang="vi-VN" sz="3600" dirty="0"/>
              <a:t> </a:t>
            </a:r>
            <a:r>
              <a:rPr lang="vi-VN" sz="3600" dirty="0" err="1"/>
              <a:t>df_train</a:t>
            </a:r>
            <a:r>
              <a:rPr lang="vi-VN" sz="3600" dirty="0"/>
              <a:t> </a:t>
            </a:r>
          </a:p>
        </p:txBody>
      </p:sp>
      <p:sp>
        <p:nvSpPr>
          <p:cNvPr id="3" name="Chỗ dành sẵn cho Nội dung 2">
            <a:extLst>
              <a:ext uri="{FF2B5EF4-FFF2-40B4-BE49-F238E27FC236}">
                <a16:creationId xmlns:a16="http://schemas.microsoft.com/office/drawing/2014/main" id="{BE48A2A8-9AF6-369B-7B52-F469C5F4F48C}"/>
              </a:ext>
            </a:extLst>
          </p:cNvPr>
          <p:cNvSpPr>
            <a:spLocks noGrp="1"/>
          </p:cNvSpPr>
          <p:nvPr>
            <p:ph idx="1"/>
          </p:nvPr>
        </p:nvSpPr>
        <p:spPr/>
        <p:txBody>
          <a:bodyPr/>
          <a:lstStyle/>
          <a:p>
            <a:r>
              <a:rPr lang="vi-VN" sz="1800" b="0" i="0" dirty="0">
                <a:solidFill>
                  <a:srgbClr val="000000"/>
                </a:solidFill>
                <a:effectLst/>
                <a:highlight>
                  <a:srgbClr val="FFFFFF"/>
                </a:highlight>
                <a:latin typeface="Aptos" panose="020B0004020202020204" pitchFamily="34" charset="0"/>
              </a:rPr>
              <a:t>Cải thiện hiệu suất và đảm bảo tính hợp lý khi đánh giá mô hình  </a:t>
            </a:r>
            <a:endParaRPr lang="vi-VN" dirty="0"/>
          </a:p>
        </p:txBody>
      </p:sp>
      <p:pic>
        <p:nvPicPr>
          <p:cNvPr id="43010" name="Picture 2">
            <a:extLst>
              <a:ext uri="{FF2B5EF4-FFF2-40B4-BE49-F238E27FC236}">
                <a16:creationId xmlns:a16="http://schemas.microsoft.com/office/drawing/2014/main" id="{BD5F7B72-894D-A8F5-71AB-A5CB6E14D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143" y="2372684"/>
            <a:ext cx="7859713" cy="4120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753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92D6DC-1F02-1F2B-B660-E259AA8C01A7}"/>
              </a:ext>
            </a:extLst>
          </p:cNvPr>
          <p:cNvSpPr>
            <a:spLocks noGrp="1"/>
          </p:cNvSpPr>
          <p:nvPr>
            <p:ph type="title"/>
          </p:nvPr>
        </p:nvSpPr>
        <p:spPr/>
        <p:txBody>
          <a:bodyPr/>
          <a:lstStyle/>
          <a:p>
            <a:r>
              <a:rPr lang="vi-VN" sz="2400" dirty="0"/>
              <a:t>Loại bỏ cột </a:t>
            </a:r>
            <a:r>
              <a:rPr lang="vi-VN" sz="2400" dirty="0" err="1"/>
              <a:t>id</a:t>
            </a:r>
            <a:r>
              <a:rPr lang="vi-VN" sz="2400" dirty="0"/>
              <a:t> khỏi </a:t>
            </a:r>
            <a:r>
              <a:rPr lang="vi-VN" sz="2400" dirty="0" err="1"/>
              <a:t>df_train</a:t>
            </a:r>
            <a:r>
              <a:rPr lang="vi-VN" sz="2400" dirty="0"/>
              <a:t> và dùng nó tạo nên H2OFrame h2o_data </a:t>
            </a:r>
          </a:p>
        </p:txBody>
      </p:sp>
      <p:sp>
        <p:nvSpPr>
          <p:cNvPr id="3" name="Chỗ dành sẵn cho Nội dung 2">
            <a:extLst>
              <a:ext uri="{FF2B5EF4-FFF2-40B4-BE49-F238E27FC236}">
                <a16:creationId xmlns:a16="http://schemas.microsoft.com/office/drawing/2014/main" id="{65234F2C-91B2-49EA-FFCD-3EB98CB7CB2E}"/>
              </a:ext>
            </a:extLst>
          </p:cNvPr>
          <p:cNvSpPr>
            <a:spLocks noGrp="1"/>
          </p:cNvSpPr>
          <p:nvPr>
            <p:ph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H2OFrame là một cấu trúc dữ liệu tương tự </a:t>
            </a:r>
            <a:r>
              <a:rPr lang="vi-VN" sz="1800" b="0" i="0" dirty="0" err="1">
                <a:solidFill>
                  <a:srgbClr val="000000"/>
                </a:solidFill>
                <a:effectLst/>
                <a:highlight>
                  <a:srgbClr val="FFFFFF"/>
                </a:highlight>
                <a:latin typeface="Aptos" panose="020B0004020202020204" pitchFamily="34" charset="0"/>
              </a:rPr>
              <a:t>DataFrame</a:t>
            </a:r>
            <a:r>
              <a:rPr lang="vi-VN" sz="1800" b="0" i="0" dirty="0">
                <a:solidFill>
                  <a:srgbClr val="000000"/>
                </a:solidFill>
                <a:effectLst/>
                <a:highlight>
                  <a:srgbClr val="FFFFFF"/>
                </a:highlight>
                <a:latin typeface="Aptos" panose="020B0004020202020204" pitchFamily="34" charset="0"/>
              </a:rPr>
              <a:t> của thư viện </a:t>
            </a:r>
            <a:r>
              <a:rPr lang="vi-VN" sz="1800" b="0" i="0" dirty="0" err="1">
                <a:solidFill>
                  <a:srgbClr val="000000"/>
                </a:solidFill>
                <a:effectLst/>
                <a:highlight>
                  <a:srgbClr val="FFFFFF"/>
                </a:highlight>
                <a:latin typeface="Aptos" panose="020B0004020202020204" pitchFamily="34" charset="0"/>
              </a:rPr>
              <a:t>Pandas</a:t>
            </a:r>
            <a:r>
              <a:rPr lang="vi-VN" sz="1800" b="0" i="0" dirty="0">
                <a:solidFill>
                  <a:srgbClr val="000000"/>
                </a:solidFill>
                <a:effectLst/>
                <a:highlight>
                  <a:srgbClr val="FFFFFF"/>
                </a:highlight>
                <a:latin typeface="Aptos" panose="020B0004020202020204" pitchFamily="34" charset="0"/>
              </a:rPr>
              <a:t>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H2OFrame không lưu dữ liệu trong bộ nhớ mà tham chiếu đến một cụm H2O có thể ở nơi khác (có thể cách xa) </a:t>
            </a:r>
          </a:p>
          <a:p>
            <a:endParaRPr lang="vi-VN" dirty="0"/>
          </a:p>
        </p:txBody>
      </p:sp>
      <p:pic>
        <p:nvPicPr>
          <p:cNvPr id="44034" name="Picture 2">
            <a:extLst>
              <a:ext uri="{FF2B5EF4-FFF2-40B4-BE49-F238E27FC236}">
                <a16:creationId xmlns:a16="http://schemas.microsoft.com/office/drawing/2014/main" id="{A4933D0D-C86B-A14F-6B7D-595D0E52D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120" y="3793008"/>
            <a:ext cx="9597073" cy="105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43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A71B95-3AE6-DC1B-E378-434B7238EF25}"/>
              </a:ext>
            </a:extLst>
          </p:cNvPr>
          <p:cNvSpPr>
            <a:spLocks noGrp="1"/>
          </p:cNvSpPr>
          <p:nvPr>
            <p:ph type="title"/>
          </p:nvPr>
        </p:nvSpPr>
        <p:spPr/>
        <p:txBody>
          <a:bodyPr/>
          <a:lstStyle/>
          <a:p>
            <a:r>
              <a:rPr lang="vi-VN" sz="2800" dirty="0"/>
              <a:t>Chia 7 cột cuối cùng thành H2OFrame </a:t>
            </a:r>
            <a:r>
              <a:rPr lang="vi-VN" sz="2800" dirty="0" err="1"/>
              <a:t>labels</a:t>
            </a:r>
            <a:r>
              <a:rPr lang="vi-VN" sz="2800" dirty="0"/>
              <a:t>, các cột còn lại thành H2OFrame </a:t>
            </a:r>
            <a:r>
              <a:rPr lang="vi-VN" sz="2800" dirty="0" err="1"/>
              <a:t>features</a:t>
            </a:r>
            <a:r>
              <a:rPr lang="vi-VN" sz="2800" dirty="0"/>
              <a:t> </a:t>
            </a:r>
          </a:p>
        </p:txBody>
      </p:sp>
      <p:pic>
        <p:nvPicPr>
          <p:cNvPr id="45058" name="Picture 2">
            <a:extLst>
              <a:ext uri="{FF2B5EF4-FFF2-40B4-BE49-F238E27FC236}">
                <a16:creationId xmlns:a16="http://schemas.microsoft.com/office/drawing/2014/main" id="{5EB61A2F-2347-528B-A5D8-2B44C2A767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220" y="2067362"/>
            <a:ext cx="9575560" cy="105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422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EF5122-3E2B-F547-5CBC-67D6A152A0FE}"/>
              </a:ext>
            </a:extLst>
          </p:cNvPr>
          <p:cNvSpPr>
            <a:spLocks noGrp="1"/>
          </p:cNvSpPr>
          <p:nvPr>
            <p:ph type="title"/>
          </p:nvPr>
        </p:nvSpPr>
        <p:spPr/>
        <p:txBody>
          <a:bodyPr/>
          <a:lstStyle/>
          <a:p>
            <a:r>
              <a:rPr lang="vi-VN" dirty="0"/>
              <a:t>In các cột của H2OFrame </a:t>
            </a:r>
            <a:r>
              <a:rPr lang="vi-VN" dirty="0" err="1"/>
              <a:t>labels</a:t>
            </a:r>
            <a:r>
              <a:rPr lang="vi-VN" dirty="0"/>
              <a:t> </a:t>
            </a:r>
          </a:p>
        </p:txBody>
      </p:sp>
      <p:pic>
        <p:nvPicPr>
          <p:cNvPr id="46082" name="Picture 2">
            <a:extLst>
              <a:ext uri="{FF2B5EF4-FFF2-40B4-BE49-F238E27FC236}">
                <a16:creationId xmlns:a16="http://schemas.microsoft.com/office/drawing/2014/main" id="{1B561B50-F5AC-69E0-BAF7-8021363FE5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0625" y="1814592"/>
            <a:ext cx="7948349" cy="182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136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FEEE1D-EDCF-9174-E70C-33F654D5A04E}"/>
              </a:ext>
            </a:extLst>
          </p:cNvPr>
          <p:cNvSpPr>
            <a:spLocks noGrp="1"/>
          </p:cNvSpPr>
          <p:nvPr>
            <p:ph type="title"/>
          </p:nvPr>
        </p:nvSpPr>
        <p:spPr/>
        <p:txBody>
          <a:bodyPr/>
          <a:lstStyle/>
          <a:p>
            <a:r>
              <a:rPr lang="vi-VN" sz="2800" dirty="0"/>
              <a:t>Chia dữ liệu từ h2o_data, thành 2 phần train_h2o (tập huấn luyện), test_h2o (tập kiểm tra) </a:t>
            </a:r>
          </a:p>
        </p:txBody>
      </p:sp>
      <p:sp>
        <p:nvSpPr>
          <p:cNvPr id="3" name="Chỗ dành sẵn cho Nội dung 2">
            <a:extLst>
              <a:ext uri="{FF2B5EF4-FFF2-40B4-BE49-F238E27FC236}">
                <a16:creationId xmlns:a16="http://schemas.microsoft.com/office/drawing/2014/main" id="{2504ADE7-CD89-BC5A-A80D-0CE857A6490B}"/>
              </a:ext>
            </a:extLst>
          </p:cNvPr>
          <p:cNvSpPr>
            <a:spLocks noGrp="1"/>
          </p:cNvSpPr>
          <p:nvPr>
            <p:ph idx="1"/>
          </p:nvPr>
        </p:nvSpPr>
        <p:spPr/>
        <p:txBody>
          <a:bodyPr/>
          <a:lstStyle/>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ratios</a:t>
            </a:r>
            <a:r>
              <a:rPr lang="vi-VN" sz="1800" b="0" i="0" dirty="0">
                <a:solidFill>
                  <a:srgbClr val="000000"/>
                </a:solidFill>
                <a:effectLst/>
                <a:highlight>
                  <a:srgbClr val="FFFFFF"/>
                </a:highlight>
                <a:latin typeface="Aptos" panose="020B0004020202020204" pitchFamily="34" charset="0"/>
              </a:rPr>
              <a:t>: tỉ lệ phân chia dữ liệu huấn luyện/kiểm tra= 0.8/0.2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seed</a:t>
            </a:r>
            <a:r>
              <a:rPr lang="vi-VN" sz="1800" b="0" i="0" dirty="0">
                <a:solidFill>
                  <a:srgbClr val="000000"/>
                </a:solidFill>
                <a:effectLst/>
                <a:highlight>
                  <a:srgbClr val="FFFFFF"/>
                </a:highlight>
                <a:latin typeface="Aptos" panose="020B0004020202020204" pitchFamily="34" charset="0"/>
              </a:rPr>
              <a:t>: đảm bảo dữ liệu phân chia là nhất quán dù có nhiều lần phân chia lại </a:t>
            </a:r>
          </a:p>
          <a:p>
            <a:endParaRPr lang="vi-VN" dirty="0"/>
          </a:p>
        </p:txBody>
      </p:sp>
      <p:pic>
        <p:nvPicPr>
          <p:cNvPr id="47106" name="Picture 2">
            <a:extLst>
              <a:ext uri="{FF2B5EF4-FFF2-40B4-BE49-F238E27FC236}">
                <a16:creationId xmlns:a16="http://schemas.microsoft.com/office/drawing/2014/main" id="{71F9E90B-231B-4AAF-5562-ED0D8CE73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982" y="3429000"/>
            <a:ext cx="9678035" cy="81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265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86D097-AB33-3D2C-DAD0-DB6F9B2A61C1}"/>
              </a:ext>
            </a:extLst>
          </p:cNvPr>
          <p:cNvSpPr>
            <a:spLocks noGrp="1"/>
          </p:cNvSpPr>
          <p:nvPr>
            <p:ph type="title"/>
          </p:nvPr>
        </p:nvSpPr>
        <p:spPr/>
        <p:txBody>
          <a:bodyPr/>
          <a:lstStyle/>
          <a:p>
            <a:r>
              <a:rPr lang="vi-VN" sz="3600" dirty="0"/>
              <a:t>Chuyển đổi nhãn thành kiểu </a:t>
            </a:r>
            <a:r>
              <a:rPr lang="vi-VN" sz="3600" dirty="0" err="1"/>
              <a:t>factor</a:t>
            </a:r>
            <a:r>
              <a:rPr lang="vi-VN" sz="3600" dirty="0"/>
              <a:t> </a:t>
            </a:r>
          </a:p>
        </p:txBody>
      </p:sp>
      <p:sp>
        <p:nvSpPr>
          <p:cNvPr id="3" name="Chỗ dành sẵn cho Nội dung 2">
            <a:extLst>
              <a:ext uri="{FF2B5EF4-FFF2-40B4-BE49-F238E27FC236}">
                <a16:creationId xmlns:a16="http://schemas.microsoft.com/office/drawing/2014/main" id="{86F5A5D3-EAB4-AEC5-1FC6-107FFA66875E}"/>
              </a:ext>
            </a:extLst>
          </p:cNvPr>
          <p:cNvSpPr>
            <a:spLocks noGrp="1"/>
          </p:cNvSpPr>
          <p:nvPr>
            <p:ph idx="1"/>
          </p:nvPr>
        </p:nvSpPr>
        <p:spPr/>
        <p:txBody>
          <a:bodyPr/>
          <a:lstStyle/>
          <a:p>
            <a:r>
              <a:rPr lang="vi-VN" sz="1800" b="0" i="0" dirty="0">
                <a:solidFill>
                  <a:srgbClr val="000000"/>
                </a:solidFill>
                <a:effectLst/>
                <a:highlight>
                  <a:srgbClr val="FFFFFF"/>
                </a:highlight>
                <a:latin typeface="Aptos" panose="020B0004020202020204" pitchFamily="34" charset="0"/>
              </a:rPr>
              <a:t>Khi chuyển đổi nhãn sang kiểu </a:t>
            </a:r>
            <a:r>
              <a:rPr lang="vi-VN" sz="1800" b="0" i="0" dirty="0" err="1">
                <a:solidFill>
                  <a:srgbClr val="000000"/>
                </a:solidFill>
                <a:effectLst/>
                <a:highlight>
                  <a:srgbClr val="FFFFFF"/>
                </a:highlight>
                <a:latin typeface="Aptos" panose="020B0004020202020204" pitchFamily="34" charset="0"/>
              </a:rPr>
              <a:t>factor</a:t>
            </a:r>
            <a:r>
              <a:rPr lang="vi-VN" sz="1800" b="0" i="0" dirty="0">
                <a:solidFill>
                  <a:srgbClr val="000000"/>
                </a:solidFill>
                <a:effectLst/>
                <a:highlight>
                  <a:srgbClr val="FFFFFF"/>
                </a:highlight>
                <a:latin typeface="Aptos" panose="020B0004020202020204" pitchFamily="34" charset="0"/>
              </a:rPr>
              <a:t>, H2O sẽ tự động tạo ra các chỉ mục cho nhãn dựa trên các giá trị duy nhất trong cột. </a:t>
            </a:r>
            <a:endParaRPr lang="vi-VN" dirty="0"/>
          </a:p>
        </p:txBody>
      </p:sp>
      <p:pic>
        <p:nvPicPr>
          <p:cNvPr id="48130" name="Picture 2">
            <a:extLst>
              <a:ext uri="{FF2B5EF4-FFF2-40B4-BE49-F238E27FC236}">
                <a16:creationId xmlns:a16="http://schemas.microsoft.com/office/drawing/2014/main" id="{00FB8E1D-9D33-A55A-0CCF-9B98475F4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234" y="3429000"/>
            <a:ext cx="9213532" cy="97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33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00545B-C901-9C62-3365-AA609B26D32A}"/>
              </a:ext>
            </a:extLst>
          </p:cNvPr>
          <p:cNvSpPr>
            <a:spLocks noGrp="1"/>
          </p:cNvSpPr>
          <p:nvPr>
            <p:ph type="title"/>
          </p:nvPr>
        </p:nvSpPr>
        <p:spPr/>
        <p:txBody>
          <a:bodyPr/>
          <a:lstStyle/>
          <a:p>
            <a:r>
              <a:rPr lang="vi-VN" dirty="0" err="1"/>
              <a:t>Seaborn</a:t>
            </a:r>
            <a:endParaRPr lang="vi-VN" dirty="0"/>
          </a:p>
        </p:txBody>
      </p:sp>
      <p:sp>
        <p:nvSpPr>
          <p:cNvPr id="3" name="Chỗ dành sẵn cho Nội dung 2">
            <a:extLst>
              <a:ext uri="{FF2B5EF4-FFF2-40B4-BE49-F238E27FC236}">
                <a16:creationId xmlns:a16="http://schemas.microsoft.com/office/drawing/2014/main" id="{885DE9FD-704B-57FC-4E75-42DEF8B0F0EB}"/>
              </a:ext>
            </a:extLst>
          </p:cNvPr>
          <p:cNvSpPr>
            <a:spLocks noGrp="1"/>
          </p:cNvSpPr>
          <p:nvPr>
            <p:ph idx="1"/>
          </p:nvPr>
        </p:nvSpPr>
        <p:spPr/>
        <p:txBody>
          <a:bodyPr/>
          <a:lstStyle/>
          <a:p>
            <a:r>
              <a:rPr lang="vi-VN" sz="1800" dirty="0"/>
              <a:t>Được xây dựng trên thư viện </a:t>
            </a:r>
            <a:r>
              <a:rPr lang="vi-VN" sz="1800" dirty="0" err="1"/>
              <a:t>Matplotlib</a:t>
            </a:r>
            <a:r>
              <a:rPr lang="vi-VN" sz="1800" dirty="0"/>
              <a:t>. Nó cung cấp giao diện để vẽ đồ họa thống kê hấp dẫn với đầy đủ thông tin.  </a:t>
            </a:r>
          </a:p>
          <a:p>
            <a:r>
              <a:rPr lang="vi-VN" sz="1800" dirty="0" err="1"/>
              <a:t>seaborn</a:t>
            </a:r>
            <a:r>
              <a:rPr lang="vi-VN" sz="1800" dirty="0"/>
              <a:t> thường được dùng để trực quan hóa dữ liệu </a:t>
            </a:r>
          </a:p>
        </p:txBody>
      </p:sp>
      <p:pic>
        <p:nvPicPr>
          <p:cNvPr id="2050" name="Picture 2">
            <a:extLst>
              <a:ext uri="{FF2B5EF4-FFF2-40B4-BE49-F238E27FC236}">
                <a16:creationId xmlns:a16="http://schemas.microsoft.com/office/drawing/2014/main" id="{5E3161D7-F791-DFE9-C415-C2C063222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767" y="4548849"/>
            <a:ext cx="10360801" cy="38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459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7A112F-0C20-D109-F309-FE11B73C7672}"/>
              </a:ext>
            </a:extLst>
          </p:cNvPr>
          <p:cNvSpPr>
            <a:spLocks noGrp="1"/>
          </p:cNvSpPr>
          <p:nvPr>
            <p:ph type="title"/>
          </p:nvPr>
        </p:nvSpPr>
        <p:spPr/>
        <p:txBody>
          <a:bodyPr/>
          <a:lstStyle/>
          <a:p>
            <a:r>
              <a:rPr lang="vi-VN" dirty="0"/>
              <a:t>3. Huấn luyện mô hình </a:t>
            </a:r>
          </a:p>
        </p:txBody>
      </p:sp>
      <p:sp>
        <p:nvSpPr>
          <p:cNvPr id="3" name="Chỗ dành sẵn cho Nội dung 2">
            <a:extLst>
              <a:ext uri="{FF2B5EF4-FFF2-40B4-BE49-F238E27FC236}">
                <a16:creationId xmlns:a16="http://schemas.microsoft.com/office/drawing/2014/main" id="{C985044C-73A6-977B-8E68-55F469205198}"/>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175746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4514CE9-2EE2-06DD-90C0-AAB12801F859}"/>
              </a:ext>
            </a:extLst>
          </p:cNvPr>
          <p:cNvSpPr>
            <a:spLocks noGrp="1"/>
          </p:cNvSpPr>
          <p:nvPr>
            <p:ph type="title"/>
          </p:nvPr>
        </p:nvSpPr>
        <p:spPr/>
        <p:txBody>
          <a:bodyPr/>
          <a:lstStyle/>
          <a:p>
            <a:r>
              <a:rPr lang="vi-VN" sz="2800" dirty="0"/>
              <a:t>Huấn luyện và tinh chỉnh tối đa 10 mô hình khác nhau, </a:t>
            </a:r>
            <a:r>
              <a:rPr lang="vi-VN" sz="2800" dirty="0" err="1"/>
              <a:t>seed</a:t>
            </a:r>
            <a:r>
              <a:rPr lang="vi-VN" sz="2800" dirty="0"/>
              <a:t>= 42, lưu kết quả vào biến </a:t>
            </a:r>
            <a:r>
              <a:rPr lang="vi-VN" sz="2800" dirty="0" err="1"/>
              <a:t>aml</a:t>
            </a:r>
            <a:r>
              <a:rPr lang="vi-VN" sz="2800" dirty="0"/>
              <a:t> </a:t>
            </a:r>
          </a:p>
        </p:txBody>
      </p:sp>
      <p:sp>
        <p:nvSpPr>
          <p:cNvPr id="3" name="Chỗ dành sẵn cho Nội dung 2">
            <a:extLst>
              <a:ext uri="{FF2B5EF4-FFF2-40B4-BE49-F238E27FC236}">
                <a16:creationId xmlns:a16="http://schemas.microsoft.com/office/drawing/2014/main" id="{8EB4FDE8-46EF-7DA1-B44A-6DE42DEB4D8B}"/>
              </a:ext>
            </a:extLst>
          </p:cNvPr>
          <p:cNvSpPr>
            <a:spLocks noGrp="1"/>
          </p:cNvSpPr>
          <p:nvPr>
            <p:ph idx="1"/>
          </p:nvPr>
        </p:nvSpPr>
        <p:spPr/>
        <p:txBody>
          <a:bodyPr/>
          <a:lstStyle/>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seed</a:t>
            </a:r>
            <a:r>
              <a:rPr lang="vi-VN" sz="1800" b="0" i="0" dirty="0">
                <a:solidFill>
                  <a:srgbClr val="000000"/>
                </a:solidFill>
                <a:effectLst/>
                <a:highlight>
                  <a:srgbClr val="FFFFFF"/>
                </a:highlight>
                <a:latin typeface="Aptos" panose="020B0004020202020204" pitchFamily="34" charset="0"/>
              </a:rPr>
              <a:t>=42, đảm bảo tính nhất quán khi chạy lại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biến </a:t>
            </a:r>
            <a:r>
              <a:rPr lang="vi-VN" sz="1800" b="0" i="0" dirty="0" err="1">
                <a:solidFill>
                  <a:srgbClr val="000000"/>
                </a:solidFill>
                <a:effectLst/>
                <a:highlight>
                  <a:srgbClr val="FFFFFF"/>
                </a:highlight>
                <a:latin typeface="Aptos" panose="020B0004020202020204" pitchFamily="34" charset="0"/>
              </a:rPr>
              <a:t>aml</a:t>
            </a:r>
            <a:r>
              <a:rPr lang="vi-VN" sz="1800" b="0" i="0" dirty="0">
                <a:solidFill>
                  <a:srgbClr val="000000"/>
                </a:solidFill>
                <a:effectLst/>
                <a:highlight>
                  <a:srgbClr val="FFFFFF"/>
                </a:highlight>
                <a:latin typeface="Aptos" panose="020B0004020202020204" pitchFamily="34" charset="0"/>
              </a:rPr>
              <a:t>, chứa các thông tin về các mô hình huấn luyện và tinh chỉnh </a:t>
            </a:r>
          </a:p>
          <a:p>
            <a:endParaRPr lang="vi-VN" dirty="0"/>
          </a:p>
        </p:txBody>
      </p:sp>
      <p:pic>
        <p:nvPicPr>
          <p:cNvPr id="49154" name="Picture 2">
            <a:extLst>
              <a:ext uri="{FF2B5EF4-FFF2-40B4-BE49-F238E27FC236}">
                <a16:creationId xmlns:a16="http://schemas.microsoft.com/office/drawing/2014/main" id="{55FBEB9C-06B5-7C45-7543-38AF11ABE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320" y="3429000"/>
            <a:ext cx="9782494" cy="75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200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55D3A8-440E-A822-71B5-2E611CD394F6}"/>
              </a:ext>
            </a:extLst>
          </p:cNvPr>
          <p:cNvSpPr>
            <a:spLocks noGrp="1"/>
          </p:cNvSpPr>
          <p:nvPr>
            <p:ph type="title"/>
          </p:nvPr>
        </p:nvSpPr>
        <p:spPr/>
        <p:txBody>
          <a:bodyPr/>
          <a:lstStyle/>
          <a:p>
            <a:r>
              <a:rPr lang="pt-BR" sz="3200" dirty="0"/>
              <a:t>Tạo sub_h2o </a:t>
            </a:r>
            <a:r>
              <a:rPr lang="vi-VN" sz="3200" dirty="0"/>
              <a:t>là </a:t>
            </a:r>
            <a:r>
              <a:rPr lang="pt-BR" sz="3200" dirty="0"/>
              <a:t>H2OFrame </a:t>
            </a:r>
            <a:r>
              <a:rPr lang="vi-VN" sz="3200" dirty="0"/>
              <a:t>tạo </a:t>
            </a:r>
            <a:r>
              <a:rPr lang="pt-BR" sz="3200" dirty="0"/>
              <a:t>từ biến df_test </a:t>
            </a:r>
            <a:endParaRPr lang="vi-VN" sz="3200" dirty="0"/>
          </a:p>
        </p:txBody>
      </p:sp>
      <p:pic>
        <p:nvPicPr>
          <p:cNvPr id="50178" name="Picture 2">
            <a:extLst>
              <a:ext uri="{FF2B5EF4-FFF2-40B4-BE49-F238E27FC236}">
                <a16:creationId xmlns:a16="http://schemas.microsoft.com/office/drawing/2014/main" id="{F968F50B-4F11-8FB2-EF59-9D0061A77B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0175" y="1995488"/>
            <a:ext cx="7940728" cy="83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513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CA9AA0-B285-EE69-1255-939D3A67D906}"/>
              </a:ext>
            </a:extLst>
          </p:cNvPr>
          <p:cNvSpPr>
            <a:spLocks noGrp="1"/>
          </p:cNvSpPr>
          <p:nvPr>
            <p:ph type="title"/>
          </p:nvPr>
        </p:nvSpPr>
        <p:spPr/>
        <p:txBody>
          <a:bodyPr/>
          <a:lstStyle/>
          <a:p>
            <a:r>
              <a:rPr lang="vi-VN" sz="2800" dirty="0"/>
              <a:t>Tạo biến </a:t>
            </a:r>
            <a:r>
              <a:rPr lang="vi-VN" sz="2800" dirty="0" err="1"/>
              <a:t>models</a:t>
            </a:r>
            <a:r>
              <a:rPr lang="vi-VN" sz="2800" dirty="0"/>
              <a:t> rỗng để lưu các mô hình huấn luyện </a:t>
            </a:r>
          </a:p>
        </p:txBody>
      </p:sp>
      <p:pic>
        <p:nvPicPr>
          <p:cNvPr id="51202" name="Picture 2">
            <a:extLst>
              <a:ext uri="{FF2B5EF4-FFF2-40B4-BE49-F238E27FC236}">
                <a16:creationId xmlns:a16="http://schemas.microsoft.com/office/drawing/2014/main" id="{8BE286C8-F619-297A-575D-62F512558D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94976"/>
            <a:ext cx="7948349" cy="24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39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960301-B1D1-A467-4AAE-F0661A37D23A}"/>
              </a:ext>
            </a:extLst>
          </p:cNvPr>
          <p:cNvSpPr>
            <a:spLocks noGrp="1"/>
          </p:cNvSpPr>
          <p:nvPr>
            <p:ph type="title"/>
          </p:nvPr>
        </p:nvSpPr>
        <p:spPr/>
        <p:txBody>
          <a:bodyPr/>
          <a:lstStyle/>
          <a:p>
            <a:r>
              <a:rPr lang="vi-VN" sz="2800" dirty="0"/>
              <a:t>Với mỗi </a:t>
            </a:r>
            <a:r>
              <a:rPr lang="vi-VN" sz="2800" dirty="0" err="1"/>
              <a:t>label</a:t>
            </a:r>
            <a:r>
              <a:rPr lang="vi-VN" sz="2800" dirty="0"/>
              <a:t> trong mảng </a:t>
            </a:r>
            <a:r>
              <a:rPr lang="vi-VN" sz="2800" dirty="0" err="1"/>
              <a:t>labels</a:t>
            </a:r>
            <a:r>
              <a:rPr lang="vi-VN" sz="2800" dirty="0"/>
              <a:t>, huấn luyện mô hình dựa trên H2O </a:t>
            </a:r>
            <a:r>
              <a:rPr lang="vi-VN" sz="2800" dirty="0" err="1"/>
              <a:t>AutoML</a:t>
            </a:r>
            <a:r>
              <a:rPr lang="vi-VN" sz="2800" dirty="0"/>
              <a:t> </a:t>
            </a:r>
          </a:p>
        </p:txBody>
      </p:sp>
      <p:sp>
        <p:nvSpPr>
          <p:cNvPr id="3" name="Chỗ dành sẵn cho Nội dung 2">
            <a:extLst>
              <a:ext uri="{FF2B5EF4-FFF2-40B4-BE49-F238E27FC236}">
                <a16:creationId xmlns:a16="http://schemas.microsoft.com/office/drawing/2014/main" id="{E470B0C5-D6F1-AC42-7FFE-5F9955D95AA0}"/>
              </a:ext>
            </a:extLst>
          </p:cNvPr>
          <p:cNvSpPr>
            <a:spLocks noGrp="1"/>
          </p:cNvSpPr>
          <p:nvPr>
            <p:ph idx="1"/>
          </p:nvPr>
        </p:nvSpPr>
        <p:spPr/>
        <p:txBody>
          <a:bodyPr/>
          <a:lstStyle/>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aml.train</a:t>
            </a:r>
            <a:r>
              <a:rPr lang="vi-VN" sz="1800" b="0" i="0" dirty="0">
                <a:solidFill>
                  <a:srgbClr val="000000"/>
                </a:solidFill>
                <a:effectLst/>
                <a:highlight>
                  <a:srgbClr val="FFFFFF"/>
                </a:highlight>
                <a:latin typeface="Aptos" panose="020B0004020202020204" pitchFamily="34" charset="0"/>
              </a:rPr>
              <a:t>(...): huấn luyện mô hình học máy tự động bằng H2O </a:t>
            </a:r>
            <a:r>
              <a:rPr lang="vi-VN" sz="1800" b="0" i="0" dirty="0" err="1">
                <a:solidFill>
                  <a:srgbClr val="000000"/>
                </a:solidFill>
                <a:effectLst/>
                <a:highlight>
                  <a:srgbClr val="FFFFFF"/>
                </a:highlight>
                <a:latin typeface="Aptos" panose="020B0004020202020204" pitchFamily="34" charset="0"/>
              </a:rPr>
              <a:t>AutoML</a:t>
            </a:r>
            <a:r>
              <a:rPr lang="vi-VN" sz="1800" b="0" i="0" dirty="0">
                <a:solidFill>
                  <a:srgbClr val="000000"/>
                </a:solidFill>
                <a:effectLst/>
                <a:highlight>
                  <a:srgbClr val="FFFFFF"/>
                </a:highlight>
                <a:latin typeface="Aptos" panose="020B0004020202020204" pitchFamily="34" charset="0"/>
              </a:rPr>
              <a:t>,  </a:t>
            </a:r>
          </a:p>
          <a:p>
            <a:pPr lvl="1" fontAlgn="base"/>
            <a:r>
              <a:rPr lang="vi-VN" sz="1400" b="0" i="0" dirty="0">
                <a:solidFill>
                  <a:srgbClr val="000000"/>
                </a:solidFill>
                <a:effectLst/>
                <a:highlight>
                  <a:srgbClr val="FFFFFF"/>
                </a:highlight>
                <a:latin typeface="Aptos" panose="020B0004020202020204" pitchFamily="34" charset="0"/>
              </a:rPr>
              <a:t>X=</a:t>
            </a:r>
            <a:r>
              <a:rPr lang="vi-VN" sz="1400" b="0" i="0" dirty="0" err="1">
                <a:solidFill>
                  <a:srgbClr val="000000"/>
                </a:solidFill>
                <a:effectLst/>
                <a:highlight>
                  <a:srgbClr val="FFFFFF"/>
                </a:highlight>
                <a:latin typeface="Aptos" panose="020B0004020202020204" pitchFamily="34" charset="0"/>
              </a:rPr>
              <a:t>features</a:t>
            </a:r>
            <a:r>
              <a:rPr lang="vi-VN" sz="1400" b="0" i="0" dirty="0">
                <a:solidFill>
                  <a:srgbClr val="000000"/>
                </a:solidFill>
                <a:effectLst/>
                <a:highlight>
                  <a:srgbClr val="FFFFFF"/>
                </a:highlight>
                <a:latin typeface="Aptos" panose="020B0004020202020204" pitchFamily="34" charset="0"/>
              </a:rPr>
              <a:t>, danh sách các biến đầu vào (đặc trưng) mà mô hình sẽ sử dụng để dự đoán. </a:t>
            </a:r>
          </a:p>
          <a:p>
            <a:pPr lvl="1" fontAlgn="base"/>
            <a:r>
              <a:rPr lang="vi-VN" sz="1400" b="0" i="0" dirty="0">
                <a:solidFill>
                  <a:srgbClr val="000000"/>
                </a:solidFill>
                <a:effectLst/>
                <a:highlight>
                  <a:srgbClr val="FFFFFF"/>
                </a:highlight>
                <a:latin typeface="Aptos" panose="020B0004020202020204" pitchFamily="34" charset="0"/>
              </a:rPr>
              <a:t>y=</a:t>
            </a:r>
            <a:r>
              <a:rPr lang="vi-VN" sz="1400" b="0" i="0" dirty="0" err="1">
                <a:solidFill>
                  <a:srgbClr val="000000"/>
                </a:solidFill>
                <a:effectLst/>
                <a:highlight>
                  <a:srgbClr val="FFFFFF"/>
                </a:highlight>
                <a:latin typeface="Aptos" panose="020B0004020202020204" pitchFamily="34" charset="0"/>
              </a:rPr>
              <a:t>label</a:t>
            </a:r>
            <a:r>
              <a:rPr lang="vi-VN" sz="1400" b="0" i="0" dirty="0">
                <a:solidFill>
                  <a:srgbClr val="000000"/>
                </a:solidFill>
                <a:effectLst/>
                <a:highlight>
                  <a:srgbClr val="FFFFFF"/>
                </a:highlight>
                <a:latin typeface="Aptos" panose="020B0004020202020204" pitchFamily="34" charset="0"/>
              </a:rPr>
              <a:t>: biến mục tiêu mà mô hình sẽ dự đoán. </a:t>
            </a:r>
          </a:p>
          <a:p>
            <a:pPr lvl="1" fontAlgn="base"/>
            <a:r>
              <a:rPr lang="vi-VN" sz="1400" b="0" i="0" dirty="0" err="1">
                <a:solidFill>
                  <a:srgbClr val="000000"/>
                </a:solidFill>
                <a:effectLst/>
                <a:highlight>
                  <a:srgbClr val="FFFFFF"/>
                </a:highlight>
                <a:latin typeface="Aptos" panose="020B0004020202020204" pitchFamily="34" charset="0"/>
              </a:rPr>
              <a:t>training_frame</a:t>
            </a:r>
            <a:r>
              <a:rPr lang="vi-VN" sz="1400" b="0" i="0" dirty="0">
                <a:solidFill>
                  <a:srgbClr val="000000"/>
                </a:solidFill>
                <a:effectLst/>
                <a:highlight>
                  <a:srgbClr val="FFFFFF"/>
                </a:highlight>
                <a:latin typeface="Aptos" panose="020B0004020202020204" pitchFamily="34" charset="0"/>
              </a:rPr>
              <a:t>= train_h2o: Dữ liệu huấn luyện được sử dụng để xây dựng mô hình. </a:t>
            </a:r>
          </a:p>
          <a:p>
            <a:pPr lvl="1" fontAlgn="base"/>
            <a:r>
              <a:rPr lang="vi-VN" sz="1400" b="0" i="0" dirty="0" err="1">
                <a:solidFill>
                  <a:srgbClr val="000000"/>
                </a:solidFill>
                <a:effectLst/>
                <a:highlight>
                  <a:srgbClr val="FFFFFF"/>
                </a:highlight>
                <a:latin typeface="Aptos" panose="020B0004020202020204" pitchFamily="34" charset="0"/>
              </a:rPr>
              <a:t>validation_frame</a:t>
            </a:r>
            <a:r>
              <a:rPr lang="vi-VN" sz="1400" b="0" i="0" dirty="0">
                <a:solidFill>
                  <a:srgbClr val="000000"/>
                </a:solidFill>
                <a:effectLst/>
                <a:highlight>
                  <a:srgbClr val="FFFFFF"/>
                </a:highlight>
                <a:latin typeface="Aptos" panose="020B0004020202020204" pitchFamily="34" charset="0"/>
              </a:rPr>
              <a:t>= test_h2o: Dữ liệu kiểm tra dùng để đánh giá hiệu suất mô hình. </a:t>
            </a:r>
          </a:p>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models.append</a:t>
            </a:r>
            <a:r>
              <a:rPr lang="vi-VN" sz="1800" b="0" i="0" dirty="0">
                <a:solidFill>
                  <a:srgbClr val="000000"/>
                </a:solidFill>
                <a:effectLst/>
                <a:highlight>
                  <a:srgbClr val="FFFFFF"/>
                </a:highlight>
                <a:latin typeface="Aptos" panose="020B0004020202020204" pitchFamily="34" charset="0"/>
              </a:rPr>
              <a:t>(</a:t>
            </a:r>
            <a:r>
              <a:rPr lang="vi-VN" sz="1800" b="0" i="0" dirty="0" err="1">
                <a:solidFill>
                  <a:srgbClr val="000000"/>
                </a:solidFill>
                <a:effectLst/>
                <a:highlight>
                  <a:srgbClr val="FFFFFF"/>
                </a:highlight>
                <a:latin typeface="Aptos" panose="020B0004020202020204" pitchFamily="34" charset="0"/>
              </a:rPr>
              <a:t>aml.leader</a:t>
            </a:r>
            <a:r>
              <a:rPr lang="vi-VN" sz="1800" b="0" i="0" dirty="0">
                <a:solidFill>
                  <a:srgbClr val="000000"/>
                </a:solidFill>
                <a:effectLst/>
                <a:highlight>
                  <a:srgbClr val="FFFFFF"/>
                </a:highlight>
                <a:latin typeface="Aptos" panose="020B0004020202020204" pitchFamily="34" charset="0"/>
              </a:rPr>
              <a:t>) : thêm mô hình tốt nhất của quá trình huấn luyện vào biến </a:t>
            </a:r>
            <a:r>
              <a:rPr lang="vi-VN" sz="1800" b="0" i="0" dirty="0" err="1">
                <a:solidFill>
                  <a:srgbClr val="000000"/>
                </a:solidFill>
                <a:effectLst/>
                <a:highlight>
                  <a:srgbClr val="FFFFFF"/>
                </a:highlight>
                <a:latin typeface="Aptos" panose="020B0004020202020204" pitchFamily="34" charset="0"/>
              </a:rPr>
              <a:t>models</a:t>
            </a:r>
            <a:r>
              <a:rPr lang="vi-VN" sz="1800" b="0" i="0" dirty="0">
                <a:solidFill>
                  <a:srgbClr val="000000"/>
                </a:solidFill>
                <a:effectLst/>
                <a:highlight>
                  <a:srgbClr val="FFFFFF"/>
                </a:highlight>
                <a:latin typeface="Aptos" panose="020B0004020202020204" pitchFamily="34" charset="0"/>
              </a:rPr>
              <a:t> </a:t>
            </a:r>
          </a:p>
          <a:p>
            <a:endParaRPr lang="vi-VN" dirty="0"/>
          </a:p>
        </p:txBody>
      </p:sp>
      <p:pic>
        <p:nvPicPr>
          <p:cNvPr id="52226" name="Picture 2">
            <a:extLst>
              <a:ext uri="{FF2B5EF4-FFF2-40B4-BE49-F238E27FC236}">
                <a16:creationId xmlns:a16="http://schemas.microsoft.com/office/drawing/2014/main" id="{FDD2419B-307A-41FF-F0A4-0B400798B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4633913"/>
            <a:ext cx="9034463" cy="73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956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7117AF-5CBD-211D-8113-A4630284E0CF}"/>
              </a:ext>
            </a:extLst>
          </p:cNvPr>
          <p:cNvSpPr>
            <a:spLocks noGrp="1"/>
          </p:cNvSpPr>
          <p:nvPr>
            <p:ph type="title"/>
          </p:nvPr>
        </p:nvSpPr>
        <p:spPr/>
        <p:txBody>
          <a:bodyPr/>
          <a:lstStyle/>
          <a:p>
            <a:r>
              <a:rPr lang="vi-VN" sz="3200" dirty="0"/>
              <a:t>Biến </a:t>
            </a:r>
            <a:r>
              <a:rPr lang="vi-VN" sz="3200" dirty="0" err="1"/>
              <a:t>predictions</a:t>
            </a:r>
            <a:r>
              <a:rPr lang="vi-VN" sz="3200" dirty="0"/>
              <a:t> chứa các dự đoán từ tất cả các mô hình. </a:t>
            </a:r>
          </a:p>
        </p:txBody>
      </p:sp>
      <p:sp>
        <p:nvSpPr>
          <p:cNvPr id="3" name="Chỗ dành sẵn cho Nội dung 2">
            <a:extLst>
              <a:ext uri="{FF2B5EF4-FFF2-40B4-BE49-F238E27FC236}">
                <a16:creationId xmlns:a16="http://schemas.microsoft.com/office/drawing/2014/main" id="{FEEED3A7-8E0D-09FD-3E57-45C1200948D7}"/>
              </a:ext>
            </a:extLst>
          </p:cNvPr>
          <p:cNvSpPr>
            <a:spLocks noGrp="1"/>
          </p:cNvSpPr>
          <p:nvPr>
            <p:ph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Với mỗi mô hình trong biến </a:t>
            </a:r>
            <a:r>
              <a:rPr lang="vi-VN" sz="1800" b="0" i="0" dirty="0" err="1">
                <a:solidFill>
                  <a:srgbClr val="000000"/>
                </a:solidFill>
                <a:effectLst/>
                <a:highlight>
                  <a:srgbClr val="FFFFFF"/>
                </a:highlight>
                <a:latin typeface="Aptos" panose="020B0004020202020204" pitchFamily="34" charset="0"/>
              </a:rPr>
              <a:t>models</a:t>
            </a:r>
            <a:r>
              <a:rPr lang="vi-VN" sz="1800" b="0" i="0" dirty="0">
                <a:solidFill>
                  <a:srgbClr val="000000"/>
                </a:solidFill>
                <a:effectLst/>
                <a:highlight>
                  <a:srgbClr val="FFFFFF"/>
                </a:highlight>
                <a:latin typeface="Aptos" panose="020B0004020202020204" pitchFamily="34" charset="0"/>
              </a:rPr>
              <a:t>, gọi hàm </a:t>
            </a:r>
            <a:r>
              <a:rPr lang="vi-VN" sz="1800" b="0" i="0" dirty="0" err="1">
                <a:solidFill>
                  <a:srgbClr val="000000"/>
                </a:solidFill>
                <a:effectLst/>
                <a:highlight>
                  <a:srgbClr val="FFFFFF"/>
                </a:highlight>
                <a:latin typeface="Aptos" panose="020B0004020202020204" pitchFamily="34" charset="0"/>
              </a:rPr>
              <a:t>predict</a:t>
            </a:r>
            <a:r>
              <a:rPr lang="vi-VN" sz="1800" b="0" i="0" dirty="0">
                <a:solidFill>
                  <a:srgbClr val="000000"/>
                </a:solidFill>
                <a:effectLst/>
                <a:highlight>
                  <a:srgbClr val="FFFFFF"/>
                </a:highlight>
                <a:latin typeface="Aptos" panose="020B0004020202020204" pitchFamily="34" charset="0"/>
              </a:rPr>
              <a:t>(sub_h2o), tạo ra dự đoán cho từng nhãn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Kết quả được lưu vào biến </a:t>
            </a:r>
            <a:r>
              <a:rPr lang="vi-VN" sz="1800" b="0" i="0" dirty="0" err="1">
                <a:solidFill>
                  <a:srgbClr val="000000"/>
                </a:solidFill>
                <a:effectLst/>
                <a:highlight>
                  <a:srgbClr val="FFFFFF"/>
                </a:highlight>
                <a:latin typeface="Aptos" panose="020B0004020202020204" pitchFamily="34" charset="0"/>
              </a:rPr>
              <a:t>predictions</a:t>
            </a:r>
            <a:r>
              <a:rPr lang="vi-VN" sz="1800" b="0" i="0" dirty="0">
                <a:solidFill>
                  <a:srgbClr val="000000"/>
                </a:solidFill>
                <a:effectLst/>
                <a:highlight>
                  <a:srgbClr val="FFFFFF"/>
                </a:highlight>
                <a:latin typeface="Aptos" panose="020B0004020202020204" pitchFamily="34" charset="0"/>
              </a:rPr>
              <a:t> </a:t>
            </a:r>
          </a:p>
          <a:p>
            <a:endParaRPr lang="vi-VN" dirty="0"/>
          </a:p>
        </p:txBody>
      </p:sp>
      <p:pic>
        <p:nvPicPr>
          <p:cNvPr id="53250" name="Picture 2">
            <a:extLst>
              <a:ext uri="{FF2B5EF4-FFF2-40B4-BE49-F238E27FC236}">
                <a16:creationId xmlns:a16="http://schemas.microsoft.com/office/drawing/2014/main" id="{B4FDB291-604A-FCA8-A4B9-E0050BC28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1000125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931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8D593A-E6C4-EE9A-8419-26CDB566F3EC}"/>
              </a:ext>
            </a:extLst>
          </p:cNvPr>
          <p:cNvSpPr>
            <a:spLocks noGrp="1"/>
          </p:cNvSpPr>
          <p:nvPr>
            <p:ph type="title"/>
          </p:nvPr>
        </p:nvSpPr>
        <p:spPr/>
        <p:txBody>
          <a:bodyPr/>
          <a:lstStyle/>
          <a:p>
            <a:r>
              <a:rPr lang="vi-VN" sz="3200" dirty="0"/>
              <a:t>Kết hợp dữ đoán từ tất cả các mô hình thành dự đoán nhiều nhãn </a:t>
            </a:r>
          </a:p>
        </p:txBody>
      </p:sp>
      <p:sp>
        <p:nvSpPr>
          <p:cNvPr id="3" name="Chỗ dành sẵn cho Nội dung 2">
            <a:extLst>
              <a:ext uri="{FF2B5EF4-FFF2-40B4-BE49-F238E27FC236}">
                <a16:creationId xmlns:a16="http://schemas.microsoft.com/office/drawing/2014/main" id="{A9F14B63-78DC-006E-C5D3-E8970A78FEEA}"/>
              </a:ext>
            </a:extLst>
          </p:cNvPr>
          <p:cNvSpPr>
            <a:spLocks noGrp="1"/>
          </p:cNvSpPr>
          <p:nvPr>
            <p:ph idx="1"/>
          </p:nvPr>
        </p:nvSpPr>
        <p:spPr/>
        <p:txBody>
          <a:bodyPr/>
          <a:lstStyle/>
          <a:p>
            <a:r>
              <a:rPr lang="vi-VN" sz="1800" b="0" i="0" dirty="0">
                <a:solidFill>
                  <a:srgbClr val="000000"/>
                </a:solidFill>
                <a:effectLst/>
                <a:highlight>
                  <a:srgbClr val="FFFFFF"/>
                </a:highlight>
                <a:latin typeface="Aptos" panose="020B0004020202020204" pitchFamily="34" charset="0"/>
              </a:rPr>
              <a:t>Với mỗi phần từ trong “</a:t>
            </a:r>
            <a:r>
              <a:rPr lang="vi-VN" sz="1800" b="0" i="0" dirty="0" err="1">
                <a:solidFill>
                  <a:srgbClr val="000000"/>
                </a:solidFill>
                <a:effectLst/>
                <a:highlight>
                  <a:srgbClr val="FFFFFF"/>
                </a:highlight>
                <a:latin typeface="Aptos" panose="020B0004020202020204" pitchFamily="34" charset="0"/>
              </a:rPr>
              <a:t>predictions</a:t>
            </a:r>
            <a:r>
              <a:rPr lang="vi-VN" sz="1800" b="0" i="0" dirty="0">
                <a:solidFill>
                  <a:srgbClr val="000000"/>
                </a:solidFill>
                <a:effectLst/>
                <a:highlight>
                  <a:srgbClr val="FFFFFF"/>
                </a:highlight>
                <a:latin typeface="Aptos" panose="020B0004020202020204" pitchFamily="34" charset="0"/>
              </a:rPr>
              <a:t>”, chuyển chúng thành </a:t>
            </a:r>
            <a:r>
              <a:rPr lang="vi-VN" sz="1800" b="0" i="0" dirty="0" err="1">
                <a:solidFill>
                  <a:srgbClr val="000000"/>
                </a:solidFill>
                <a:effectLst/>
                <a:highlight>
                  <a:srgbClr val="FFFFFF"/>
                </a:highlight>
                <a:latin typeface="Aptos" panose="020B0004020202020204" pitchFamily="34" charset="0"/>
              </a:rPr>
              <a:t>dataFrame</a:t>
            </a:r>
            <a:r>
              <a:rPr lang="vi-VN" sz="1800" b="0" i="0" dirty="0">
                <a:solidFill>
                  <a:srgbClr val="000000"/>
                </a:solidFill>
                <a:effectLst/>
                <a:highlight>
                  <a:srgbClr val="FFFFFF"/>
                </a:highlight>
                <a:latin typeface="Aptos" panose="020B0004020202020204" pitchFamily="34" charset="0"/>
              </a:rPr>
              <a:t> . </a:t>
            </a:r>
          </a:p>
          <a:p>
            <a:endParaRPr lang="vi-VN" sz="1800" dirty="0">
              <a:solidFill>
                <a:srgbClr val="000000"/>
              </a:solidFill>
              <a:highlight>
                <a:srgbClr val="FFFFFF"/>
              </a:highlight>
              <a:latin typeface="Aptos" panose="020B0004020202020204" pitchFamily="34" charset="0"/>
            </a:endParaRP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Kết hợp tất cả các </a:t>
            </a:r>
            <a:r>
              <a:rPr lang="vi-VN" sz="1800" b="0" i="0" dirty="0" err="1">
                <a:solidFill>
                  <a:srgbClr val="000000"/>
                </a:solidFill>
                <a:effectLst/>
                <a:highlight>
                  <a:srgbClr val="FFFFFF"/>
                </a:highlight>
                <a:latin typeface="Aptos" panose="020B0004020202020204" pitchFamily="34" charset="0"/>
              </a:rPr>
              <a:t>dataFrame</a:t>
            </a:r>
            <a:r>
              <a:rPr lang="vi-VN" sz="1800" b="0" i="0" dirty="0">
                <a:solidFill>
                  <a:srgbClr val="000000"/>
                </a:solidFill>
                <a:effectLst/>
                <a:highlight>
                  <a:srgbClr val="FFFFFF"/>
                </a:highlight>
                <a:latin typeface="Aptos" panose="020B0004020202020204" pitchFamily="34" charset="0"/>
              </a:rPr>
              <a:t> thành 1 </a:t>
            </a:r>
            <a:r>
              <a:rPr lang="vi-VN" sz="1800" b="0" i="0" dirty="0" err="1">
                <a:solidFill>
                  <a:srgbClr val="000000"/>
                </a:solidFill>
                <a:effectLst/>
                <a:highlight>
                  <a:srgbClr val="FFFFFF"/>
                </a:highlight>
                <a:latin typeface="Aptos" panose="020B0004020202020204" pitchFamily="34" charset="0"/>
              </a:rPr>
              <a:t>dataFrame</a:t>
            </a:r>
            <a:r>
              <a:rPr lang="vi-VN" sz="1800" b="0" i="0" dirty="0">
                <a:solidFill>
                  <a:srgbClr val="000000"/>
                </a:solidFill>
                <a:effectLst/>
                <a:highlight>
                  <a:srgbClr val="FFFFFF"/>
                </a:highlight>
                <a:latin typeface="Aptos" panose="020B0004020202020204" pitchFamily="34" charset="0"/>
              </a:rPr>
              <a:t> duy nhất với lệnh </a:t>
            </a:r>
            <a:r>
              <a:rPr lang="vi-VN" sz="1800" b="0" i="0" dirty="0" err="1">
                <a:solidFill>
                  <a:srgbClr val="000000"/>
                </a:solidFill>
                <a:effectLst/>
                <a:highlight>
                  <a:srgbClr val="FFFFFF"/>
                </a:highlight>
                <a:latin typeface="Aptos" panose="020B0004020202020204" pitchFamily="34" charset="0"/>
              </a:rPr>
              <a:t>concat</a:t>
            </a:r>
            <a:r>
              <a:rPr lang="vi-VN" sz="1800" b="0" i="0" dirty="0">
                <a:solidFill>
                  <a:srgbClr val="000000"/>
                </a:solidFill>
                <a:effectLst/>
                <a:highlight>
                  <a:srgbClr val="FFFFFF"/>
                </a:highlight>
                <a:latin typeface="Aptos" panose="020B0004020202020204" pitchFamily="34" charset="0"/>
              </a:rPr>
              <a:t> </a:t>
            </a:r>
          </a:p>
          <a:p>
            <a:pPr lvl="1" fontAlgn="base"/>
            <a:r>
              <a:rPr lang="vi-VN" sz="1400" b="0" i="0" dirty="0">
                <a:solidFill>
                  <a:srgbClr val="000000"/>
                </a:solidFill>
                <a:effectLst/>
                <a:highlight>
                  <a:srgbClr val="FFFFFF"/>
                </a:highlight>
                <a:latin typeface="Aptos" panose="020B0004020202020204" pitchFamily="34" charset="0"/>
              </a:rPr>
              <a:t>Việc kết hợp được thực hiện theo cột “</a:t>
            </a:r>
            <a:r>
              <a:rPr lang="vi-VN" sz="1400" b="0" i="0" dirty="0" err="1">
                <a:solidFill>
                  <a:srgbClr val="000000"/>
                </a:solidFill>
                <a:effectLst/>
                <a:highlight>
                  <a:srgbClr val="FFFFFF"/>
                </a:highlight>
                <a:latin typeface="Aptos" panose="020B0004020202020204" pitchFamily="34" charset="0"/>
              </a:rPr>
              <a:t>axis</a:t>
            </a:r>
            <a:r>
              <a:rPr lang="vi-VN" sz="1400" b="0" i="0" dirty="0">
                <a:solidFill>
                  <a:srgbClr val="000000"/>
                </a:solidFill>
                <a:effectLst/>
                <a:highlight>
                  <a:srgbClr val="FFFFFF"/>
                </a:highlight>
                <a:latin typeface="Aptos" panose="020B0004020202020204" pitchFamily="34" charset="0"/>
              </a:rPr>
              <a:t>=1” </a:t>
            </a:r>
          </a:p>
          <a:p>
            <a:endParaRPr lang="vi-VN" dirty="0"/>
          </a:p>
        </p:txBody>
      </p:sp>
      <p:pic>
        <p:nvPicPr>
          <p:cNvPr id="54276" name="Picture 4">
            <a:extLst>
              <a:ext uri="{FF2B5EF4-FFF2-40B4-BE49-F238E27FC236}">
                <a16:creationId xmlns:a16="http://schemas.microsoft.com/office/drawing/2014/main" id="{E1E42849-5E5C-B9EB-5131-2282CABE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62413"/>
            <a:ext cx="996315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54280" name="Picture 8">
            <a:extLst>
              <a:ext uri="{FF2B5EF4-FFF2-40B4-BE49-F238E27FC236}">
                <a16:creationId xmlns:a16="http://schemas.microsoft.com/office/drawing/2014/main" id="{6B1810FE-DCCB-53B9-5318-765325B38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2309813"/>
            <a:ext cx="6019800" cy="27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3697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8D593A-E6C4-EE9A-8419-26CDB566F3EC}"/>
              </a:ext>
            </a:extLst>
          </p:cNvPr>
          <p:cNvSpPr>
            <a:spLocks noGrp="1"/>
          </p:cNvSpPr>
          <p:nvPr>
            <p:ph type="title"/>
          </p:nvPr>
        </p:nvSpPr>
        <p:spPr/>
        <p:txBody>
          <a:bodyPr/>
          <a:lstStyle/>
          <a:p>
            <a:r>
              <a:rPr lang="vi-VN" sz="3200" dirty="0"/>
              <a:t>Kết hợp dữ đoán từ tất cả các mô hình thành dự đoán nhiều nhãn </a:t>
            </a:r>
          </a:p>
        </p:txBody>
      </p:sp>
      <p:pic>
        <p:nvPicPr>
          <p:cNvPr id="54276" name="Picture 4">
            <a:extLst>
              <a:ext uri="{FF2B5EF4-FFF2-40B4-BE49-F238E27FC236}">
                <a16:creationId xmlns:a16="http://schemas.microsoft.com/office/drawing/2014/main" id="{E1E42849-5E5C-B9EB-5131-2282CABE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384665" cy="1211214"/>
          </a:xfrm>
          <a:prstGeom prst="rect">
            <a:avLst/>
          </a:prstGeom>
          <a:noFill/>
          <a:extLst>
            <a:ext uri="{909E8E84-426E-40DD-AFC4-6F175D3DCCD1}">
              <a14:hiddenFill xmlns:a14="http://schemas.microsoft.com/office/drawing/2010/main">
                <a:solidFill>
                  <a:srgbClr val="FFFFFF"/>
                </a:solidFill>
              </a14:hiddenFill>
            </a:ext>
          </a:extLst>
        </p:spPr>
      </p:pic>
      <p:pic>
        <p:nvPicPr>
          <p:cNvPr id="55298" name="Picture 2">
            <a:extLst>
              <a:ext uri="{FF2B5EF4-FFF2-40B4-BE49-F238E27FC236}">
                <a16:creationId xmlns:a16="http://schemas.microsoft.com/office/drawing/2014/main" id="{849C8A05-828C-F49A-EACF-4F36A8836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16251"/>
            <a:ext cx="8143240" cy="333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7853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7FE7C6-E3A0-4A06-C0C1-28E1ADD2B553}"/>
              </a:ext>
            </a:extLst>
          </p:cNvPr>
          <p:cNvSpPr>
            <a:spLocks noGrp="1"/>
          </p:cNvSpPr>
          <p:nvPr>
            <p:ph type="title"/>
          </p:nvPr>
        </p:nvSpPr>
        <p:spPr/>
        <p:txBody>
          <a:bodyPr/>
          <a:lstStyle/>
          <a:p>
            <a:r>
              <a:rPr lang="vi-VN" sz="2800" dirty="0"/>
              <a:t>Lưu vào biến </a:t>
            </a:r>
            <a:r>
              <a:rPr lang="vi-VN" sz="2800" dirty="0" err="1"/>
              <a:t>pred</a:t>
            </a:r>
            <a:r>
              <a:rPr lang="vi-VN" sz="2800" dirty="0"/>
              <a:t> là kết quả </a:t>
            </a:r>
            <a:r>
              <a:rPr lang="vi-VN" sz="2800" dirty="0" err="1"/>
              <a:t>combined_prediction</a:t>
            </a:r>
            <a:r>
              <a:rPr lang="vi-VN" sz="2800" dirty="0"/>
              <a:t> làm tròn trong 2 chữ số thập phân </a:t>
            </a:r>
          </a:p>
        </p:txBody>
      </p:sp>
      <p:pic>
        <p:nvPicPr>
          <p:cNvPr id="56322" name="Picture 2">
            <a:extLst>
              <a:ext uri="{FF2B5EF4-FFF2-40B4-BE49-F238E27FC236}">
                <a16:creationId xmlns:a16="http://schemas.microsoft.com/office/drawing/2014/main" id="{45F2366A-9106-3833-4F8E-51E890D3A8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3325" y="2011493"/>
            <a:ext cx="7963590" cy="66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547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081DFC-94EC-56D2-E0F9-FAEB14E9709B}"/>
              </a:ext>
            </a:extLst>
          </p:cNvPr>
          <p:cNvSpPr>
            <a:spLocks noGrp="1"/>
          </p:cNvSpPr>
          <p:nvPr>
            <p:ph type="title"/>
          </p:nvPr>
        </p:nvSpPr>
        <p:spPr/>
        <p:txBody>
          <a:bodyPr/>
          <a:lstStyle/>
          <a:p>
            <a:r>
              <a:rPr lang="vi-VN" sz="3600" dirty="0"/>
              <a:t>hiển thị 5 hàng đầu tiên của biến </a:t>
            </a:r>
            <a:r>
              <a:rPr lang="vi-VN" sz="3600" dirty="0" err="1"/>
              <a:t>pred</a:t>
            </a:r>
            <a:r>
              <a:rPr lang="vi-VN" sz="3600" dirty="0"/>
              <a:t> </a:t>
            </a:r>
          </a:p>
        </p:txBody>
      </p:sp>
      <p:pic>
        <p:nvPicPr>
          <p:cNvPr id="6" name="Chỗ dành sẵn cho Nội dung 5">
            <a:extLst>
              <a:ext uri="{FF2B5EF4-FFF2-40B4-BE49-F238E27FC236}">
                <a16:creationId xmlns:a16="http://schemas.microsoft.com/office/drawing/2014/main" id="{FF5FC46A-4647-13E2-446A-006C77A6A173}"/>
              </a:ext>
            </a:extLst>
          </p:cNvPr>
          <p:cNvPicPr>
            <a:picLocks noGrp="1" noChangeAspect="1"/>
          </p:cNvPicPr>
          <p:nvPr>
            <p:ph idx="1"/>
          </p:nvPr>
        </p:nvPicPr>
        <p:blipFill>
          <a:blip r:embed="rId2"/>
          <a:stretch>
            <a:fillRect/>
          </a:stretch>
        </p:blipFill>
        <p:spPr>
          <a:xfrm>
            <a:off x="838200" y="1690688"/>
            <a:ext cx="7955969" cy="2354784"/>
          </a:xfrm>
        </p:spPr>
      </p:pic>
    </p:spTree>
    <p:extLst>
      <p:ext uri="{BB962C8B-B14F-4D97-AF65-F5344CB8AC3E}">
        <p14:creationId xmlns:p14="http://schemas.microsoft.com/office/powerpoint/2010/main" val="74758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D6958EE-E0D5-EB0D-2D6A-9050F6E7A3BF}"/>
              </a:ext>
            </a:extLst>
          </p:cNvPr>
          <p:cNvSpPr>
            <a:spLocks noGrp="1"/>
          </p:cNvSpPr>
          <p:nvPr>
            <p:ph type="title"/>
          </p:nvPr>
        </p:nvSpPr>
        <p:spPr/>
        <p:txBody>
          <a:bodyPr/>
          <a:lstStyle/>
          <a:p>
            <a:r>
              <a:rPr lang="vi-VN" b="0" i="0" dirty="0" err="1">
                <a:solidFill>
                  <a:srgbClr val="000000"/>
                </a:solidFill>
                <a:effectLst/>
                <a:latin typeface="WordVisi_MSFontService"/>
              </a:rPr>
              <a:t>Matplotlib.pyplot</a:t>
            </a:r>
            <a:endParaRPr lang="vi-VN" dirty="0"/>
          </a:p>
        </p:txBody>
      </p:sp>
      <p:sp>
        <p:nvSpPr>
          <p:cNvPr id="3" name="Chỗ dành sẵn cho Nội dung 2">
            <a:extLst>
              <a:ext uri="{FF2B5EF4-FFF2-40B4-BE49-F238E27FC236}">
                <a16:creationId xmlns:a16="http://schemas.microsoft.com/office/drawing/2014/main" id="{115035F7-75D9-7D28-29D1-BA17EFF39E16}"/>
              </a:ext>
            </a:extLst>
          </p:cNvPr>
          <p:cNvSpPr>
            <a:spLocks noGrp="1"/>
          </p:cNvSpPr>
          <p:nvPr>
            <p:ph idx="1"/>
          </p:nvPr>
        </p:nvSpPr>
        <p:spPr/>
        <p:txBody>
          <a:bodyPr/>
          <a:lstStyle/>
          <a:p>
            <a:r>
              <a:rPr lang="vi-VN" sz="1800" dirty="0" err="1"/>
              <a:t>pylot</a:t>
            </a:r>
            <a:r>
              <a:rPr lang="vi-VN" sz="1800" dirty="0"/>
              <a:t> cung cấp một giao diện trạng thái (</a:t>
            </a:r>
            <a:r>
              <a:rPr lang="vi-VN" sz="1800" dirty="0" err="1"/>
              <a:t>state-machine</a:t>
            </a:r>
            <a:r>
              <a:rPr lang="vi-VN" sz="1800" dirty="0"/>
              <a:t> </a:t>
            </a:r>
            <a:r>
              <a:rPr lang="vi-VN" sz="1800" dirty="0" err="1"/>
              <a:t>interface</a:t>
            </a:r>
            <a:r>
              <a:rPr lang="vi-VN" sz="1800" dirty="0"/>
              <a:t>) tới thư viện vẽ đồ thị cơ bản trong </a:t>
            </a:r>
            <a:r>
              <a:rPr lang="vi-VN" sz="1800" dirty="0" err="1"/>
              <a:t>matplotlib</a:t>
            </a:r>
            <a:r>
              <a:rPr lang="vi-VN" sz="1800" dirty="0"/>
              <a:t>.  </a:t>
            </a:r>
          </a:p>
          <a:p>
            <a:r>
              <a:rPr lang="vi-VN" sz="1800" dirty="0"/>
              <a:t>Nó giúp tạo ra các đồ thị phức tạp một cách dễ dàng hơn. </a:t>
            </a:r>
          </a:p>
        </p:txBody>
      </p:sp>
      <p:pic>
        <p:nvPicPr>
          <p:cNvPr id="3074" name="Picture 2">
            <a:extLst>
              <a:ext uri="{FF2B5EF4-FFF2-40B4-BE49-F238E27FC236}">
                <a16:creationId xmlns:a16="http://schemas.microsoft.com/office/drawing/2014/main" id="{F01ABF89-075B-FB29-1A97-103AE2FD8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541" y="5155075"/>
            <a:ext cx="8699865" cy="3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5178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98738B-0704-2171-E94C-9C3F63B33FBE}"/>
              </a:ext>
            </a:extLst>
          </p:cNvPr>
          <p:cNvSpPr>
            <a:spLocks noGrp="1"/>
          </p:cNvSpPr>
          <p:nvPr>
            <p:ph type="title"/>
          </p:nvPr>
        </p:nvSpPr>
        <p:spPr/>
        <p:txBody>
          <a:bodyPr/>
          <a:lstStyle/>
          <a:p>
            <a:r>
              <a:rPr lang="vi-VN" dirty="0"/>
              <a:t>4. Kết thúc và nộp dữ liệu </a:t>
            </a:r>
          </a:p>
        </p:txBody>
      </p:sp>
      <p:sp>
        <p:nvSpPr>
          <p:cNvPr id="3" name="Chỗ dành sẵn cho Nội dung 2">
            <a:extLst>
              <a:ext uri="{FF2B5EF4-FFF2-40B4-BE49-F238E27FC236}">
                <a16:creationId xmlns:a16="http://schemas.microsoft.com/office/drawing/2014/main" id="{C5CD8DC3-7CC3-C35F-E60B-A4437A000728}"/>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360302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91A6FE0-CE95-6966-2CB5-421D80B22629}"/>
              </a:ext>
            </a:extLst>
          </p:cNvPr>
          <p:cNvSpPr>
            <a:spLocks noGrp="1"/>
          </p:cNvSpPr>
          <p:nvPr>
            <p:ph type="title"/>
          </p:nvPr>
        </p:nvSpPr>
        <p:spPr/>
        <p:txBody>
          <a:bodyPr/>
          <a:lstStyle/>
          <a:p>
            <a:r>
              <a:rPr lang="vi-VN" sz="2800" dirty="0"/>
              <a:t>Tạo mảng chứa tên mới cho các cột, đổi tên của các cột, in 5 hàng đầu tiên của </a:t>
            </a:r>
            <a:r>
              <a:rPr lang="vi-VN" sz="2800" dirty="0" err="1"/>
              <a:t>pred</a:t>
            </a:r>
            <a:r>
              <a:rPr lang="vi-VN" sz="2800" dirty="0"/>
              <a:t> </a:t>
            </a:r>
          </a:p>
        </p:txBody>
      </p:sp>
      <p:pic>
        <p:nvPicPr>
          <p:cNvPr id="58370" name="Picture 2">
            <a:extLst>
              <a:ext uri="{FF2B5EF4-FFF2-40B4-BE49-F238E27FC236}">
                <a16:creationId xmlns:a16="http://schemas.microsoft.com/office/drawing/2014/main" id="{2466937C-D244-8411-ADCD-E8402B9F93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8024555" cy="3574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8384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5FDE38C-F216-0701-1931-667B850859FB}"/>
              </a:ext>
            </a:extLst>
          </p:cNvPr>
          <p:cNvSpPr>
            <a:spLocks noGrp="1"/>
          </p:cNvSpPr>
          <p:nvPr>
            <p:ph type="title"/>
          </p:nvPr>
        </p:nvSpPr>
        <p:spPr/>
        <p:txBody>
          <a:bodyPr/>
          <a:lstStyle/>
          <a:p>
            <a:r>
              <a:rPr lang="pt-BR" sz="3600" dirty="0"/>
              <a:t>Tắt h2o_cluster cục bộ </a:t>
            </a:r>
            <a:endParaRPr lang="vi-VN" sz="3600" dirty="0"/>
          </a:p>
        </p:txBody>
      </p:sp>
      <p:pic>
        <p:nvPicPr>
          <p:cNvPr id="59394" name="Picture 2">
            <a:extLst>
              <a:ext uri="{FF2B5EF4-FFF2-40B4-BE49-F238E27FC236}">
                <a16:creationId xmlns:a16="http://schemas.microsoft.com/office/drawing/2014/main" id="{0B2E3FB6-B4E9-6EDD-F505-26799BFBC1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3485" y="1690688"/>
            <a:ext cx="7963590" cy="800169"/>
          </a:xfrm>
          <a:prstGeom prst="rect">
            <a:avLst/>
          </a:prstGeom>
          <a:noFill/>
          <a:extLst>
            <a:ext uri="{909E8E84-426E-40DD-AFC4-6F175D3DCCD1}">
              <a14:hiddenFill xmlns:a14="http://schemas.microsoft.com/office/drawing/2010/main">
                <a:solidFill>
                  <a:srgbClr val="FFFFFF"/>
                </a:solidFill>
              </a14:hiddenFill>
            </a:ext>
          </a:extLst>
        </p:spPr>
      </p:pic>
      <p:sp>
        <p:nvSpPr>
          <p:cNvPr id="5" name="Tiêu đề 1">
            <a:extLst>
              <a:ext uri="{FF2B5EF4-FFF2-40B4-BE49-F238E27FC236}">
                <a16:creationId xmlns:a16="http://schemas.microsoft.com/office/drawing/2014/main" id="{F95DDDEA-2D8E-5525-6CDF-3BB87D3EFF82}"/>
              </a:ext>
            </a:extLst>
          </p:cNvPr>
          <p:cNvSpPr txBox="1">
            <a:spLocks/>
          </p:cNvSpPr>
          <p:nvPr/>
        </p:nvSpPr>
        <p:spPr>
          <a:xfrm>
            <a:off x="838200" y="2633097"/>
            <a:ext cx="10515600" cy="1325563"/>
          </a:xfrm>
          <a:prstGeom prst="rect">
            <a:avLst/>
          </a:prstGeom>
        </p:spPr>
        <p:txBody>
          <a:bodyPr lIns="109728" tIns="109728" rIns="109728" bIns="91440" anchor="ctr"/>
          <a:lstStyle>
            <a:lvl1pPr algn="l" defTabSz="914400" rtl="0" eaLnBrk="1" latinLnBrk="0" hangingPunct="1">
              <a:lnSpc>
                <a:spcPct val="113000"/>
              </a:lnSpc>
              <a:spcBef>
                <a:spcPct val="0"/>
              </a:spcBef>
              <a:buNone/>
              <a:defRPr sz="4400" kern="1200">
                <a:solidFill>
                  <a:schemeClr val="tx1"/>
                </a:solidFill>
                <a:latin typeface="+mj-lt"/>
                <a:ea typeface="+mj-ea"/>
                <a:cs typeface="+mj-cs"/>
              </a:defRPr>
            </a:lvl1pPr>
          </a:lstStyle>
          <a:p>
            <a:r>
              <a:rPr lang="pt-BR" sz="2800" dirty="0"/>
              <a:t>Kết hợp dataFrame id_test và pred theo chiều ngang thành dataFrame mới, gán nó vào biến subh2o  </a:t>
            </a:r>
            <a:endParaRPr lang="vi-VN" sz="2800" dirty="0"/>
          </a:p>
        </p:txBody>
      </p:sp>
      <p:pic>
        <p:nvPicPr>
          <p:cNvPr id="59398" name="Picture 6">
            <a:extLst>
              <a:ext uri="{FF2B5EF4-FFF2-40B4-BE49-F238E27FC236}">
                <a16:creationId xmlns:a16="http://schemas.microsoft.com/office/drawing/2014/main" id="{1F0F29D4-2C64-A43B-9786-0A6F55A4E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485" y="3958660"/>
            <a:ext cx="8218515" cy="663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5139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26A992-4163-D0F3-22C1-1748592EC3A4}"/>
              </a:ext>
            </a:extLst>
          </p:cNvPr>
          <p:cNvSpPr>
            <a:spLocks noGrp="1"/>
          </p:cNvSpPr>
          <p:nvPr>
            <p:ph type="title"/>
          </p:nvPr>
        </p:nvSpPr>
        <p:spPr/>
        <p:txBody>
          <a:bodyPr/>
          <a:lstStyle/>
          <a:p>
            <a:r>
              <a:rPr lang="vi-VN" sz="3600" dirty="0"/>
              <a:t>In 5 hàng đầu của biến subh2o </a:t>
            </a:r>
          </a:p>
        </p:txBody>
      </p:sp>
      <p:pic>
        <p:nvPicPr>
          <p:cNvPr id="60418" name="Picture 2">
            <a:extLst>
              <a:ext uri="{FF2B5EF4-FFF2-40B4-BE49-F238E27FC236}">
                <a16:creationId xmlns:a16="http://schemas.microsoft.com/office/drawing/2014/main" id="{73E362E8-BD49-24D2-91FD-EE8179AF13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0305" y="1690688"/>
            <a:ext cx="7948349" cy="231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754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EA3818-C390-AA05-BDFF-5A9E44D51A9D}"/>
              </a:ext>
            </a:extLst>
          </p:cNvPr>
          <p:cNvSpPr>
            <a:spLocks noGrp="1"/>
          </p:cNvSpPr>
          <p:nvPr>
            <p:ph type="title"/>
          </p:nvPr>
        </p:nvSpPr>
        <p:spPr/>
        <p:txBody>
          <a:bodyPr/>
          <a:lstStyle/>
          <a:p>
            <a:r>
              <a:rPr lang="vi-VN" dirty="0"/>
              <a:t>Lưu biến subh2o vào </a:t>
            </a:r>
            <a:r>
              <a:rPr lang="vi-VN" dirty="0" err="1"/>
              <a:t>file</a:t>
            </a:r>
            <a:r>
              <a:rPr lang="vi-VN" dirty="0"/>
              <a:t> submission.csv </a:t>
            </a:r>
          </a:p>
        </p:txBody>
      </p:sp>
      <p:pic>
        <p:nvPicPr>
          <p:cNvPr id="61442" name="Picture 2">
            <a:extLst>
              <a:ext uri="{FF2B5EF4-FFF2-40B4-BE49-F238E27FC236}">
                <a16:creationId xmlns:a16="http://schemas.microsoft.com/office/drawing/2014/main" id="{CCF17A4D-7B27-7BE8-2238-14D5752B72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5076" y="1690688"/>
            <a:ext cx="8816684" cy="685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458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4E9A2A3A-F6A9-4CA3-8313-49AF68C81A6C}"/>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lnSpc>
                <a:spcPct val="90000"/>
              </a:lnSpc>
            </a:pPr>
            <a:r>
              <a:rPr lang="en-US" sz="8800" kern="1200" dirty="0">
                <a:solidFill>
                  <a:schemeClr val="tx1"/>
                </a:solidFill>
                <a:latin typeface="+mj-lt"/>
                <a:ea typeface="+mj-ea"/>
                <a:cs typeface="+mj-cs"/>
              </a:rPr>
              <a:t>The end</a:t>
            </a:r>
          </a:p>
        </p:txBody>
      </p:sp>
      <p:sp>
        <p:nvSpPr>
          <p:cNvPr id="3" name="Chỗ dành sẵn cho Nội dung 2">
            <a:extLst>
              <a:ext uri="{FF2B5EF4-FFF2-40B4-BE49-F238E27FC236}">
                <a16:creationId xmlns:a16="http://schemas.microsoft.com/office/drawing/2014/main" id="{F95B6BA9-09E8-A25E-3106-5444187B75A7}"/>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lnSpc>
                <a:spcPct val="90000"/>
              </a:lnSpc>
              <a:buNone/>
            </a:pPr>
            <a:r>
              <a:rPr lang="en-US" sz="3200" kern="1200" dirty="0">
                <a:solidFill>
                  <a:schemeClr val="tx1"/>
                </a:solidFill>
                <a:latin typeface="+mn-lt"/>
                <a:ea typeface="+mn-ea"/>
                <a:cs typeface="+mn-cs"/>
              </a:rPr>
              <a:t>Thanks for watching</a:t>
            </a:r>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40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EB7798-6E92-ED9A-2671-82525C0989A6}"/>
              </a:ext>
            </a:extLst>
          </p:cNvPr>
          <p:cNvSpPr>
            <a:spLocks noGrp="1"/>
          </p:cNvSpPr>
          <p:nvPr>
            <p:ph type="title"/>
          </p:nvPr>
        </p:nvSpPr>
        <p:spPr/>
        <p:txBody>
          <a:bodyPr/>
          <a:lstStyle/>
          <a:p>
            <a:r>
              <a:rPr lang="vi-VN" b="0" i="0" dirty="0" err="1">
                <a:solidFill>
                  <a:srgbClr val="000000"/>
                </a:solidFill>
                <a:effectLst/>
                <a:latin typeface="WordVisi_MSFontService"/>
              </a:rPr>
              <a:t>Numpy</a:t>
            </a:r>
            <a:endParaRPr lang="vi-VN" dirty="0"/>
          </a:p>
        </p:txBody>
      </p:sp>
      <p:sp>
        <p:nvSpPr>
          <p:cNvPr id="3" name="Chỗ dành sẵn cho Nội dung 2">
            <a:extLst>
              <a:ext uri="{FF2B5EF4-FFF2-40B4-BE49-F238E27FC236}">
                <a16:creationId xmlns:a16="http://schemas.microsoft.com/office/drawing/2014/main" id="{99E775AD-371E-2FF9-6C45-BB8450DF79AE}"/>
              </a:ext>
            </a:extLst>
          </p:cNvPr>
          <p:cNvSpPr>
            <a:spLocks noGrp="1"/>
          </p:cNvSpPr>
          <p:nvPr>
            <p:ph idx="1"/>
          </p:nvPr>
        </p:nvSpPr>
        <p:spPr/>
        <p:txBody>
          <a:bodyPr/>
          <a:lstStyle/>
          <a:p>
            <a:pPr algn="l" rtl="0" fontAlgn="base">
              <a:buFont typeface="Arial" panose="020B0604020202020204" pitchFamily="34" charset="0"/>
              <a:buChar char="•"/>
            </a:pPr>
            <a:r>
              <a:rPr lang="vi-VN" sz="1800" b="0" i="0" dirty="0" err="1">
                <a:solidFill>
                  <a:srgbClr val="000000"/>
                </a:solidFill>
                <a:effectLst/>
                <a:highlight>
                  <a:srgbClr val="FFFFFF"/>
                </a:highlight>
                <a:latin typeface="Aptos" panose="020B0004020202020204" pitchFamily="34" charset="0"/>
              </a:rPr>
              <a:t>numpy</a:t>
            </a:r>
            <a:r>
              <a:rPr lang="vi-VN" sz="1800" b="0" i="0" dirty="0">
                <a:solidFill>
                  <a:srgbClr val="000000"/>
                </a:solidFill>
                <a:effectLst/>
                <a:highlight>
                  <a:srgbClr val="FFFFFF"/>
                </a:highlight>
                <a:latin typeface="Aptos" panose="020B0004020202020204" pitchFamily="34" charset="0"/>
              </a:rPr>
              <a:t> cung cấp nhiều cấu trúc dữ liệu mạnh mẽ khác nhau nhằm mục đích triển khai các ma trận và mảng đa chiều.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Các cấu trúc dữ liệu này được sử dụng cho các tính toán tối ưu liên quan đến mảng và ma trận. </a:t>
            </a:r>
          </a:p>
        </p:txBody>
      </p:sp>
      <p:pic>
        <p:nvPicPr>
          <p:cNvPr id="4098" name="Picture 2">
            <a:extLst>
              <a:ext uri="{FF2B5EF4-FFF2-40B4-BE49-F238E27FC236}">
                <a16:creationId xmlns:a16="http://schemas.microsoft.com/office/drawing/2014/main" id="{CCBF2184-3A71-8096-99C7-5B4F4BF4C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54" y="5104014"/>
            <a:ext cx="8657601" cy="33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2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134751-6604-560F-4B0F-D47274BACAFA}"/>
              </a:ext>
            </a:extLst>
          </p:cNvPr>
          <p:cNvSpPr>
            <a:spLocks noGrp="1"/>
          </p:cNvSpPr>
          <p:nvPr>
            <p:ph type="title"/>
          </p:nvPr>
        </p:nvSpPr>
        <p:spPr/>
        <p:txBody>
          <a:bodyPr/>
          <a:lstStyle/>
          <a:p>
            <a:r>
              <a:rPr lang="vi-VN" b="0" i="0" dirty="0" err="1">
                <a:solidFill>
                  <a:srgbClr val="000000"/>
                </a:solidFill>
                <a:effectLst/>
                <a:latin typeface="WordVisi_MSFontService"/>
              </a:rPr>
              <a:t>StandardScaler</a:t>
            </a:r>
            <a:endParaRPr lang="vi-VN" dirty="0"/>
          </a:p>
        </p:txBody>
      </p:sp>
      <p:sp>
        <p:nvSpPr>
          <p:cNvPr id="3" name="Chỗ dành sẵn cho Nội dung 2">
            <a:extLst>
              <a:ext uri="{FF2B5EF4-FFF2-40B4-BE49-F238E27FC236}">
                <a16:creationId xmlns:a16="http://schemas.microsoft.com/office/drawing/2014/main" id="{0639B102-0104-3326-06DE-CA13D0EC7A82}"/>
              </a:ext>
            </a:extLst>
          </p:cNvPr>
          <p:cNvSpPr>
            <a:spLocks noGrp="1"/>
          </p:cNvSpPr>
          <p:nvPr>
            <p:ph idx="1"/>
          </p:nvPr>
        </p:nvSpPr>
        <p:spPr/>
        <p:txBody>
          <a:bodyPr/>
          <a:lstStyle/>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Nhập từ </a:t>
            </a:r>
            <a:r>
              <a:rPr lang="vi-VN" sz="1800" b="0" i="0" dirty="0" err="1">
                <a:solidFill>
                  <a:srgbClr val="000000"/>
                </a:solidFill>
                <a:effectLst/>
                <a:highlight>
                  <a:srgbClr val="FFFFFF"/>
                </a:highlight>
                <a:latin typeface="Aptos" panose="020B0004020202020204" pitchFamily="34" charset="0"/>
              </a:rPr>
              <a:t>sklearn.preprocessing</a:t>
            </a:r>
            <a:r>
              <a:rPr lang="vi-VN" sz="1800" b="0" i="0" dirty="0">
                <a:solidFill>
                  <a:srgbClr val="000000"/>
                </a:solidFill>
                <a:effectLst/>
                <a:highlight>
                  <a:srgbClr val="FFFFFF"/>
                </a:highlight>
                <a:latin typeface="Aptos" panose="020B0004020202020204" pitchFamily="34" charset="0"/>
              </a:rPr>
              <a:t>. Đây là công cụ tiền xử lý dữ liệu,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nó loại bỏ giá trị trung bình và chia tỷ lệ để đạt đến phương sai đơn vị.  </a:t>
            </a:r>
          </a:p>
          <a:p>
            <a:pPr algn="l" rtl="0" fontAlgn="base">
              <a:buFont typeface="Arial" panose="020B0604020202020204" pitchFamily="34" charset="0"/>
              <a:buChar char="•"/>
            </a:pPr>
            <a:r>
              <a:rPr lang="vi-VN" sz="1800" b="0" i="0" dirty="0">
                <a:solidFill>
                  <a:srgbClr val="000000"/>
                </a:solidFill>
                <a:effectLst/>
                <a:highlight>
                  <a:srgbClr val="FFFFFF"/>
                </a:highlight>
                <a:latin typeface="Aptos" panose="020B0004020202020204" pitchFamily="34" charset="0"/>
              </a:rPr>
              <a:t>Hàm này được sử dụng để tránh trường hợp các đặc trưng không tuân theo phân phối chuẩn </a:t>
            </a:r>
          </a:p>
          <a:p>
            <a:endParaRPr lang="vi-VN" dirty="0"/>
          </a:p>
        </p:txBody>
      </p:sp>
      <p:pic>
        <p:nvPicPr>
          <p:cNvPr id="5122" name="Picture 2">
            <a:extLst>
              <a:ext uri="{FF2B5EF4-FFF2-40B4-BE49-F238E27FC236}">
                <a16:creationId xmlns:a16="http://schemas.microsoft.com/office/drawing/2014/main" id="{19ADE135-2C45-DD2C-9824-A0A097036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77" y="4782635"/>
            <a:ext cx="9522769" cy="3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418344"/>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Constantia"/>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128</TotalTime>
  <Words>2525</Words>
  <Application>Microsoft Office PowerPoint</Application>
  <PresentationFormat>Màn hình rộng</PresentationFormat>
  <Paragraphs>176</Paragraphs>
  <Slides>75</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75</vt:i4>
      </vt:variant>
    </vt:vector>
  </HeadingPairs>
  <TitlesOfParts>
    <vt:vector size="83" baseType="lpstr">
      <vt:lpstr>Aptos</vt:lpstr>
      <vt:lpstr>Arial</vt:lpstr>
      <vt:lpstr>Calibri</vt:lpstr>
      <vt:lpstr>Constantia</vt:lpstr>
      <vt:lpstr>Source Sans Pro</vt:lpstr>
      <vt:lpstr>WordVisi_MSFontService</vt:lpstr>
      <vt:lpstr>zeitung</vt:lpstr>
      <vt:lpstr>ShapesVTI</vt:lpstr>
      <vt:lpstr>Steel Plate Defect Prediction (ANN, H2OAutoML) report</vt:lpstr>
      <vt:lpstr>I. Giới thiệu</vt:lpstr>
      <vt:lpstr>II. Huấn luyện mạng ann</vt:lpstr>
      <vt:lpstr>1. Nhập các thư viện và hàm</vt:lpstr>
      <vt:lpstr>Pandas</vt:lpstr>
      <vt:lpstr>Seaborn</vt:lpstr>
      <vt:lpstr>Matplotlib.pyplot</vt:lpstr>
      <vt:lpstr>Numpy</vt:lpstr>
      <vt:lpstr>StandardScaler</vt:lpstr>
      <vt:lpstr>train_test_split </vt:lpstr>
      <vt:lpstr>Tensorflow </vt:lpstr>
      <vt:lpstr>Keras</vt:lpstr>
      <vt:lpstr>Sequential </vt:lpstr>
      <vt:lpstr>Dense, Dropout</vt:lpstr>
      <vt:lpstr>2. Nhập dữ liệu</vt:lpstr>
      <vt:lpstr>3. Đánh giá dữ liệu</vt:lpstr>
      <vt:lpstr>In ra thông tin của df_train gồm tên các cột, số cột không null, kiểu dữ liệu </vt:lpstr>
      <vt:lpstr>Tính tổng số giá trị null trong mỗi cột của df_train </vt:lpstr>
      <vt:lpstr>Tính tổng số các dòng bị trùng lặp trong df_train </vt:lpstr>
      <vt:lpstr>Vẽ biểu đồ nhiệt biểu hiện mối tương quan giữa các cột trong df_train </vt:lpstr>
      <vt:lpstr>In ra tên các cột của df_train </vt:lpstr>
      <vt:lpstr>4. Chuẩn hóa dữ liệu </vt:lpstr>
      <vt:lpstr>Chia các cột nhãn ra khỏi df_train và gán vào biến target, (để chuẩn bị cho việc huấn luyện) </vt:lpstr>
      <vt:lpstr>Tính tổng của mỗi cột trong DataFrame target, kiểm tra sự mất cân bằng </vt:lpstr>
      <vt:lpstr>Chia dữ liệu thành hai tập: tập đặc trưng và tập mục tiêu. </vt:lpstr>
      <vt:lpstr>Chia tiếp thành 2 tập: tập huấn luyện và tập kiểm tra </vt:lpstr>
      <vt:lpstr>Tính toán giá trị trung bình, độ lệch chuẩn của X_train, sau đó chuẩn hóa X_train </vt:lpstr>
      <vt:lpstr>Trả về các tuple kích thước (số hàng, số cột) của X_train, X_test, y_train, y_test </vt:lpstr>
      <vt:lpstr>Trả về các tuple kích thước (số hàng, số cột) của X_train, X_test, y_train, y_test </vt:lpstr>
      <vt:lpstr>Tạo một từ điển class_weights trong đó khóa là chỉ số của lớp và giá trị là trọng số của lớp đó.  </vt:lpstr>
      <vt:lpstr>5. Xây dựng mô hình </vt:lpstr>
      <vt:lpstr>5. Xây dựng mô hình</vt:lpstr>
      <vt:lpstr>5. Xây dựng mô hình</vt:lpstr>
      <vt:lpstr>5. Xây dựng mô hình</vt:lpstr>
      <vt:lpstr>6. Biên dịch mô hình </vt:lpstr>
      <vt:lpstr>6. Biên dịch mô hình </vt:lpstr>
      <vt:lpstr>7. Đánh giá kết quả huấn luyện </vt:lpstr>
      <vt:lpstr>7. Đánh giá kết quả huấn luyện </vt:lpstr>
      <vt:lpstr>8. Đọc dữ liệu kiểm tra và in </vt:lpstr>
      <vt:lpstr>9. Chuẩn hóa dữ liệu kiểm tra </vt:lpstr>
      <vt:lpstr>Lưu id của dữ liệu kiểm tra trong 1 biến và in giá trị của chúng </vt:lpstr>
      <vt:lpstr>Xóa cột id khỏi df_test </vt:lpstr>
      <vt:lpstr>10. Dự đoán kết quả từ tập dữ liệu kiểm tra, sau đó in ra kết quả </vt:lpstr>
      <vt:lpstr>12. In ra độ dài của y_pred, id_test.values, và kích thước của y_pred </vt:lpstr>
      <vt:lpstr>13. Nộp dữ liệu </vt:lpstr>
      <vt:lpstr>Đọc dữ liệu từ tệp mẫu và lưu nó vào biến sample, hiển thị 5 hàng đầu tiên của tệp mẫu </vt:lpstr>
      <vt:lpstr>Lưu dataframe kết quả vào biến sub, hiển thị 5 hàng đầu tiên của nó </vt:lpstr>
      <vt:lpstr>Lưu kết quả vào file submission </vt:lpstr>
      <vt:lpstr>III. Sử dụng H2O autoML để tự động tinh chỉnh mô hình học máy </vt:lpstr>
      <vt:lpstr>1. Nhập thư viện, khởi tạo phiên làm việc </vt:lpstr>
      <vt:lpstr>Nhập thư viện </vt:lpstr>
      <vt:lpstr>khởi tạo phiên làm việc với H2O cluster cục bộ </vt:lpstr>
      <vt:lpstr>2. Chuẩn hóa dữ liệu </vt:lpstr>
      <vt:lpstr>Loại bỏ cột id khỏi data frame df_train </vt:lpstr>
      <vt:lpstr>Loại bỏ cột id khỏi df_train và dùng nó tạo nên H2OFrame h2o_data </vt:lpstr>
      <vt:lpstr>Chia 7 cột cuối cùng thành H2OFrame labels, các cột còn lại thành H2OFrame features </vt:lpstr>
      <vt:lpstr>In các cột của H2OFrame labels </vt:lpstr>
      <vt:lpstr>Chia dữ liệu từ h2o_data, thành 2 phần train_h2o (tập huấn luyện), test_h2o (tập kiểm tra) </vt:lpstr>
      <vt:lpstr>Chuyển đổi nhãn thành kiểu factor </vt:lpstr>
      <vt:lpstr>3. Huấn luyện mô hình </vt:lpstr>
      <vt:lpstr>Huấn luyện và tinh chỉnh tối đa 10 mô hình khác nhau, seed= 42, lưu kết quả vào biến aml </vt:lpstr>
      <vt:lpstr>Tạo sub_h2o là H2OFrame tạo từ biến df_test </vt:lpstr>
      <vt:lpstr>Tạo biến models rỗng để lưu các mô hình huấn luyện </vt:lpstr>
      <vt:lpstr>Với mỗi label trong mảng labels, huấn luyện mô hình dựa trên H2O AutoML </vt:lpstr>
      <vt:lpstr>Biến predictions chứa các dự đoán từ tất cả các mô hình. </vt:lpstr>
      <vt:lpstr>Kết hợp dữ đoán từ tất cả các mô hình thành dự đoán nhiều nhãn </vt:lpstr>
      <vt:lpstr>Kết hợp dữ đoán từ tất cả các mô hình thành dự đoán nhiều nhãn </vt:lpstr>
      <vt:lpstr>Lưu vào biến pred là kết quả combined_prediction làm tròn trong 2 chữ số thập phân </vt:lpstr>
      <vt:lpstr>hiển thị 5 hàng đầu tiên của biến pred </vt:lpstr>
      <vt:lpstr>4. Kết thúc và nộp dữ liệu </vt:lpstr>
      <vt:lpstr>Tạo mảng chứa tên mới cho các cột, đổi tên của các cột, in 5 hàng đầu tiên của pred </vt:lpstr>
      <vt:lpstr>Tắt h2o_cluster cục bộ </vt:lpstr>
      <vt:lpstr>In 5 hàng đầu của biến subh2o </vt:lpstr>
      <vt:lpstr>Lưu biến subh2o vào file submission.csv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Steel Plate Defect Prediction (ANN, H2OAutoML) report</dc:title>
  <dc:creator>đạt</dc:creator>
  <cp:lastModifiedBy>đạt trần</cp:lastModifiedBy>
  <cp:revision>9</cp:revision>
  <dcterms:created xsi:type="dcterms:W3CDTF">2024-04-09T14:38:26Z</dcterms:created>
  <dcterms:modified xsi:type="dcterms:W3CDTF">2024-04-09T16:54:42Z</dcterms:modified>
</cp:coreProperties>
</file>