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6440-A426-41CD-AB60-F3649DC1D135}" type="datetimeFigureOut">
              <a:rPr lang="fr-CH" smtClean="0"/>
              <a:t>21.12.2023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9776-C94D-4DAB-9FD5-65E221F4EA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643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6440-A426-41CD-AB60-F3649DC1D135}" type="datetimeFigureOut">
              <a:rPr lang="fr-CH" smtClean="0"/>
              <a:t>21.12.2023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9776-C94D-4DAB-9FD5-65E221F4EA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8619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6440-A426-41CD-AB60-F3649DC1D135}" type="datetimeFigureOut">
              <a:rPr lang="fr-CH" smtClean="0"/>
              <a:t>21.12.2023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9776-C94D-4DAB-9FD5-65E221F4EA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138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6440-A426-41CD-AB60-F3649DC1D135}" type="datetimeFigureOut">
              <a:rPr lang="fr-CH" smtClean="0"/>
              <a:t>21.12.2023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9776-C94D-4DAB-9FD5-65E221F4EA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515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6440-A426-41CD-AB60-F3649DC1D135}" type="datetimeFigureOut">
              <a:rPr lang="fr-CH" smtClean="0"/>
              <a:t>21.12.2023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9776-C94D-4DAB-9FD5-65E221F4EA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949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6440-A426-41CD-AB60-F3649DC1D135}" type="datetimeFigureOut">
              <a:rPr lang="fr-CH" smtClean="0"/>
              <a:t>21.12.2023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9776-C94D-4DAB-9FD5-65E221F4EA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2901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6440-A426-41CD-AB60-F3649DC1D135}" type="datetimeFigureOut">
              <a:rPr lang="fr-CH" smtClean="0"/>
              <a:t>21.12.2023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9776-C94D-4DAB-9FD5-65E221F4EA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123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6440-A426-41CD-AB60-F3649DC1D135}" type="datetimeFigureOut">
              <a:rPr lang="fr-CH" smtClean="0"/>
              <a:t>21.12.2023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9776-C94D-4DAB-9FD5-65E221F4EA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007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6440-A426-41CD-AB60-F3649DC1D135}" type="datetimeFigureOut">
              <a:rPr lang="fr-CH" smtClean="0"/>
              <a:t>21.12.2023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9776-C94D-4DAB-9FD5-65E221F4EA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4064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6440-A426-41CD-AB60-F3649DC1D135}" type="datetimeFigureOut">
              <a:rPr lang="fr-CH" smtClean="0"/>
              <a:t>21.12.2023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9776-C94D-4DAB-9FD5-65E221F4EA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377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6440-A426-41CD-AB60-F3649DC1D135}" type="datetimeFigureOut">
              <a:rPr lang="fr-CH" smtClean="0"/>
              <a:t>21.12.2023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9776-C94D-4DAB-9FD5-65E221F4EA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41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96440-A426-41CD-AB60-F3649DC1D135}" type="datetimeFigureOut">
              <a:rPr lang="fr-CH" smtClean="0"/>
              <a:t>21.12.2023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D9776-C94D-4DAB-9FD5-65E221F4EA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2376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EE8F81-347B-4061-980C-D90C1807B31C}"/>
              </a:ext>
            </a:extLst>
          </p:cNvPr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9E36939-7A50-47EE-AD3B-C17DB683ACAC}"/>
              </a:ext>
            </a:extLst>
          </p:cNvPr>
          <p:cNvSpPr/>
          <p:nvPr/>
        </p:nvSpPr>
        <p:spPr>
          <a:xfrm>
            <a:off x="-616591" y="-1"/>
            <a:ext cx="8531603" cy="685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25F139F2-11BB-4252-BEA1-002A921CFB5D}"/>
              </a:ext>
            </a:extLst>
          </p:cNvPr>
          <p:cNvGrpSpPr/>
          <p:nvPr/>
        </p:nvGrpSpPr>
        <p:grpSpPr>
          <a:xfrm>
            <a:off x="167780" y="983609"/>
            <a:ext cx="3011647" cy="4890781"/>
            <a:chOff x="922789" y="620786"/>
            <a:chExt cx="3011647" cy="4890781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2C386FC9-3D45-4FB6-98FA-39033CE896ED}"/>
                </a:ext>
              </a:extLst>
            </p:cNvPr>
            <p:cNvSpPr/>
            <p:nvPr/>
          </p:nvSpPr>
          <p:spPr>
            <a:xfrm>
              <a:off x="922789" y="620786"/>
              <a:ext cx="3011647" cy="489078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8DC7976B-44E3-46A8-B619-726DAC4AC152}"/>
                </a:ext>
              </a:extLst>
            </p:cNvPr>
            <p:cNvSpPr/>
            <p:nvPr/>
          </p:nvSpPr>
          <p:spPr>
            <a:xfrm>
              <a:off x="1166068" y="2063692"/>
              <a:ext cx="1702965" cy="30871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81CCD83-8486-441A-805A-9094C17415CC}"/>
                </a:ext>
              </a:extLst>
            </p:cNvPr>
            <p:cNvSpPr/>
            <p:nvPr/>
          </p:nvSpPr>
          <p:spPr>
            <a:xfrm>
              <a:off x="1914786" y="1618376"/>
              <a:ext cx="954247" cy="12674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78B9210-D26E-4DE7-B5B8-03F932A24A7B}"/>
              </a:ext>
            </a:extLst>
          </p:cNvPr>
          <p:cNvGrpSpPr/>
          <p:nvPr/>
        </p:nvGrpSpPr>
        <p:grpSpPr>
          <a:xfrm>
            <a:off x="4454555" y="1025553"/>
            <a:ext cx="3011647" cy="4890781"/>
            <a:chOff x="922789" y="620786"/>
            <a:chExt cx="3011647" cy="4890781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5E0D4518-6A56-4C98-A712-063362AFCA95}"/>
                </a:ext>
              </a:extLst>
            </p:cNvPr>
            <p:cNvSpPr/>
            <p:nvPr/>
          </p:nvSpPr>
          <p:spPr>
            <a:xfrm>
              <a:off x="922789" y="620786"/>
              <a:ext cx="3011647" cy="489078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0059AFB-8E53-426D-B917-DB24782EB573}"/>
                </a:ext>
              </a:extLst>
            </p:cNvPr>
            <p:cNvSpPr/>
            <p:nvPr/>
          </p:nvSpPr>
          <p:spPr>
            <a:xfrm>
              <a:off x="1132513" y="2021748"/>
              <a:ext cx="1702965" cy="30871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C452A2A8-528D-4878-97F9-506FC127CCD4}"/>
                </a:ext>
              </a:extLst>
            </p:cNvPr>
            <p:cNvSpPr/>
            <p:nvPr/>
          </p:nvSpPr>
          <p:spPr>
            <a:xfrm>
              <a:off x="1881231" y="1576432"/>
              <a:ext cx="954247" cy="12674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sp>
        <p:nvSpPr>
          <p:cNvPr id="18" name="Arc plein 17">
            <a:extLst>
              <a:ext uri="{FF2B5EF4-FFF2-40B4-BE49-F238E27FC236}">
                <a16:creationId xmlns:a16="http://schemas.microsoft.com/office/drawing/2014/main" id="{45828967-4E81-47B6-A2C1-37EAD196C09E}"/>
              </a:ext>
            </a:extLst>
          </p:cNvPr>
          <p:cNvSpPr/>
          <p:nvPr/>
        </p:nvSpPr>
        <p:spPr>
          <a:xfrm flipV="1">
            <a:off x="2344723" y="5832447"/>
            <a:ext cx="2944536" cy="719705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44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EE8F81-347B-4061-980C-D90C1807B31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811FC842-F4FA-460E-982F-F31A5E4090DF}"/>
              </a:ext>
            </a:extLst>
          </p:cNvPr>
          <p:cNvSpPr/>
          <p:nvPr/>
        </p:nvSpPr>
        <p:spPr>
          <a:xfrm>
            <a:off x="306198" y="0"/>
            <a:ext cx="8531603" cy="685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25F139F2-11BB-4252-BEA1-002A921CFB5D}"/>
              </a:ext>
            </a:extLst>
          </p:cNvPr>
          <p:cNvGrpSpPr/>
          <p:nvPr/>
        </p:nvGrpSpPr>
        <p:grpSpPr>
          <a:xfrm>
            <a:off x="897622" y="983609"/>
            <a:ext cx="3011647" cy="4890781"/>
            <a:chOff x="922789" y="620786"/>
            <a:chExt cx="3011647" cy="4890781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2C386FC9-3D45-4FB6-98FA-39033CE896ED}"/>
                </a:ext>
              </a:extLst>
            </p:cNvPr>
            <p:cNvSpPr/>
            <p:nvPr/>
          </p:nvSpPr>
          <p:spPr>
            <a:xfrm>
              <a:off x="922789" y="620786"/>
              <a:ext cx="3011647" cy="489078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8DC7976B-44E3-46A8-B619-726DAC4AC152}"/>
                </a:ext>
              </a:extLst>
            </p:cNvPr>
            <p:cNvSpPr/>
            <p:nvPr/>
          </p:nvSpPr>
          <p:spPr>
            <a:xfrm>
              <a:off x="1577129" y="2273417"/>
              <a:ext cx="1702965" cy="30871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81CCD83-8486-441A-805A-9094C17415CC}"/>
                </a:ext>
              </a:extLst>
            </p:cNvPr>
            <p:cNvSpPr/>
            <p:nvPr/>
          </p:nvSpPr>
          <p:spPr>
            <a:xfrm>
              <a:off x="2325847" y="1828101"/>
              <a:ext cx="954247" cy="12674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78B9210-D26E-4DE7-B5B8-03F932A24A7B}"/>
              </a:ext>
            </a:extLst>
          </p:cNvPr>
          <p:cNvGrpSpPr/>
          <p:nvPr/>
        </p:nvGrpSpPr>
        <p:grpSpPr>
          <a:xfrm>
            <a:off x="5184397" y="1025553"/>
            <a:ext cx="3011647" cy="4890781"/>
            <a:chOff x="922789" y="620786"/>
            <a:chExt cx="3011647" cy="4890781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5E0D4518-6A56-4C98-A712-063362AFCA95}"/>
                </a:ext>
              </a:extLst>
            </p:cNvPr>
            <p:cNvSpPr/>
            <p:nvPr/>
          </p:nvSpPr>
          <p:spPr>
            <a:xfrm>
              <a:off x="922789" y="620786"/>
              <a:ext cx="3011647" cy="489078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0059AFB-8E53-426D-B917-DB24782EB573}"/>
                </a:ext>
              </a:extLst>
            </p:cNvPr>
            <p:cNvSpPr/>
            <p:nvPr/>
          </p:nvSpPr>
          <p:spPr>
            <a:xfrm>
              <a:off x="1577129" y="2273417"/>
              <a:ext cx="1702965" cy="30871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C452A2A8-528D-4878-97F9-506FC127CCD4}"/>
                </a:ext>
              </a:extLst>
            </p:cNvPr>
            <p:cNvSpPr/>
            <p:nvPr/>
          </p:nvSpPr>
          <p:spPr>
            <a:xfrm>
              <a:off x="2325847" y="1828101"/>
              <a:ext cx="954247" cy="12674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sp>
        <p:nvSpPr>
          <p:cNvPr id="18" name="Arc plein 17">
            <a:extLst>
              <a:ext uri="{FF2B5EF4-FFF2-40B4-BE49-F238E27FC236}">
                <a16:creationId xmlns:a16="http://schemas.microsoft.com/office/drawing/2014/main" id="{7982CA72-7C7F-4EF7-9813-31DB76646AA9}"/>
              </a:ext>
            </a:extLst>
          </p:cNvPr>
          <p:cNvSpPr/>
          <p:nvPr/>
        </p:nvSpPr>
        <p:spPr>
          <a:xfrm flipV="1">
            <a:off x="2999064" y="5874390"/>
            <a:ext cx="2944536" cy="719705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EE8F81-347B-4061-980C-D90C1807B31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CACE27-76AA-4B52-A526-972C3DBCC45D}"/>
              </a:ext>
            </a:extLst>
          </p:cNvPr>
          <p:cNvSpPr/>
          <p:nvPr/>
        </p:nvSpPr>
        <p:spPr>
          <a:xfrm>
            <a:off x="1237376" y="-1"/>
            <a:ext cx="8531603" cy="685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25F139F2-11BB-4252-BEA1-002A921CFB5D}"/>
              </a:ext>
            </a:extLst>
          </p:cNvPr>
          <p:cNvGrpSpPr/>
          <p:nvPr/>
        </p:nvGrpSpPr>
        <p:grpSpPr>
          <a:xfrm>
            <a:off x="1644242" y="983609"/>
            <a:ext cx="3011647" cy="4890781"/>
            <a:chOff x="922789" y="620786"/>
            <a:chExt cx="3011647" cy="4890781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2C386FC9-3D45-4FB6-98FA-39033CE896ED}"/>
                </a:ext>
              </a:extLst>
            </p:cNvPr>
            <p:cNvSpPr/>
            <p:nvPr/>
          </p:nvSpPr>
          <p:spPr>
            <a:xfrm>
              <a:off x="922789" y="620786"/>
              <a:ext cx="3011647" cy="489078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8DC7976B-44E3-46A8-B619-726DAC4AC152}"/>
                </a:ext>
              </a:extLst>
            </p:cNvPr>
            <p:cNvSpPr/>
            <p:nvPr/>
          </p:nvSpPr>
          <p:spPr>
            <a:xfrm>
              <a:off x="1953588" y="2133602"/>
              <a:ext cx="1702965" cy="30871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81CCD83-8486-441A-805A-9094C17415CC}"/>
                </a:ext>
              </a:extLst>
            </p:cNvPr>
            <p:cNvSpPr/>
            <p:nvPr/>
          </p:nvSpPr>
          <p:spPr>
            <a:xfrm>
              <a:off x="2702306" y="1688286"/>
              <a:ext cx="954247" cy="12674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78B9210-D26E-4DE7-B5B8-03F932A24A7B}"/>
              </a:ext>
            </a:extLst>
          </p:cNvPr>
          <p:cNvGrpSpPr/>
          <p:nvPr/>
        </p:nvGrpSpPr>
        <p:grpSpPr>
          <a:xfrm>
            <a:off x="5931017" y="1025553"/>
            <a:ext cx="3011647" cy="4890781"/>
            <a:chOff x="922789" y="620786"/>
            <a:chExt cx="3011647" cy="4890781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5E0D4518-6A56-4C98-A712-063362AFCA95}"/>
                </a:ext>
              </a:extLst>
            </p:cNvPr>
            <p:cNvSpPr/>
            <p:nvPr/>
          </p:nvSpPr>
          <p:spPr>
            <a:xfrm>
              <a:off x="922789" y="620786"/>
              <a:ext cx="3011647" cy="489078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0059AFB-8E53-426D-B917-DB24782EB573}"/>
                </a:ext>
              </a:extLst>
            </p:cNvPr>
            <p:cNvSpPr/>
            <p:nvPr/>
          </p:nvSpPr>
          <p:spPr>
            <a:xfrm>
              <a:off x="1988190" y="2091658"/>
              <a:ext cx="1702965" cy="30871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C452A2A8-528D-4878-97F9-506FC127CCD4}"/>
                </a:ext>
              </a:extLst>
            </p:cNvPr>
            <p:cNvSpPr/>
            <p:nvPr/>
          </p:nvSpPr>
          <p:spPr>
            <a:xfrm>
              <a:off x="2736908" y="1646342"/>
              <a:ext cx="954247" cy="12674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sp>
        <p:nvSpPr>
          <p:cNvPr id="13" name="Arc plein 12">
            <a:extLst>
              <a:ext uri="{FF2B5EF4-FFF2-40B4-BE49-F238E27FC236}">
                <a16:creationId xmlns:a16="http://schemas.microsoft.com/office/drawing/2014/main" id="{27514AC3-5735-4159-B7E9-99125F332D04}"/>
              </a:ext>
            </a:extLst>
          </p:cNvPr>
          <p:cNvSpPr/>
          <p:nvPr/>
        </p:nvSpPr>
        <p:spPr>
          <a:xfrm flipV="1">
            <a:off x="4051882" y="5874390"/>
            <a:ext cx="2944536" cy="719705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0224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Office PowerPoint</Application>
  <PresentationFormat>Affichage à l'écran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Tim Olan Wehren</dc:creator>
  <cp:lastModifiedBy>Tim Olan Wehren</cp:lastModifiedBy>
  <cp:revision>1</cp:revision>
  <dcterms:created xsi:type="dcterms:W3CDTF">2023-12-21T08:06:50Z</dcterms:created>
  <dcterms:modified xsi:type="dcterms:W3CDTF">2023-12-21T08:56:23Z</dcterms:modified>
</cp:coreProperties>
</file>