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37E9E-6D58-C45F-8D41-EC224F43A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C3594-DDE6-8755-E939-9AB0A5CD6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BCDEF-10A0-08FC-A940-01EA3430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B27D63-54A3-6E1A-EFB1-D3486CB1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CDFFA-9668-F60E-9543-7EE47CCA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5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1C012-CA14-A0E9-5ECC-6F9D79E8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87C1AC-D88F-BBF5-FA8E-A40AB1C93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C4BC0-6C80-C18C-5BEB-5B295324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36629-8FD7-8D2B-C146-FAF39366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7E9B8-88E8-43FB-E7B4-2B1AC827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3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B3248-435B-8D3C-BD1B-6FD1E25D7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26D15E-6454-5462-F5CF-778A33974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D7C39-BD5D-F858-CCB9-81AFABC0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95467-9A67-BB85-C1E9-110ABCB1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01F9F4-B8AE-A019-A3BA-670DBA5A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8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95A96-6A2B-2E84-38CF-BF94B826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DC287-1C71-AFB5-0B8D-B37F4F7D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6629E-657A-04EE-5F44-86C83A5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2E7CFD-CE91-50BA-784B-29976EC6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8011A-F95A-5D55-1F24-99193465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7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AFEDC-B4F1-61E1-F56D-4DDC7825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F26F93-F88E-1C12-321F-0511003E0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B460C-ACCA-A3B6-BAA4-10A69992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B1C66-DA9B-515E-E02A-398E7387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A98D7-1BF8-33CA-DA80-1E06471F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26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FC6F-C68A-A1C5-BDA0-AB06DA7E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CA390-3F49-9EA0-8E42-3C96D178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1C24F1-BB45-5556-76EB-12D6A1681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B1BC38-3415-F1DC-E703-C4E9CE22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10CE3D-52D8-C086-B059-2B802F04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2C8A4-F8D9-DA0B-7A46-4B93B0CC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09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04A0B-FFD8-D297-83ED-13AAFF8D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5BF37B-DB3C-9527-65FA-D6E6A2AC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2BFDB4-F243-B4F8-C147-C89FEFE57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932E17-8ECF-A60D-B909-828CAF478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714F89-817D-5962-8E53-D1EFC0F8D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C16C6A-74C8-0AC5-E88D-8D3D4EDA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7F2559-8C82-E153-5425-594C82C9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AFE617-1152-BC67-5FFF-EE50013F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681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9B312-5A51-5441-9DB2-B81A673A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6C84A3-6916-23FC-957C-FDD0A0B1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A4A598-F9EC-3A9F-792A-6EFF37B6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2EB031-EC12-97E1-A476-DDEACAEB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9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1C7A8E-6614-BCFE-301D-8836A92E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5296BF-3915-11DC-87EA-3D4E2279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8C9E2C-0C10-EC9E-FE94-8B27EBD2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0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DDCAA-D00A-9167-3A8B-25F165E0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FC51C-17CB-A8B4-E2E5-D5A666FF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944D47-27C8-58F2-4A75-91A9195A5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D2B5A6-FA62-0224-4988-D2167E8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20D4E2-BB0C-037D-7E19-D0105A86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E8005-ED7C-7EC4-D2D1-C3D1249D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45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8F622-2054-DD1E-B499-78F83511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EB969F-A5D4-4E84-C06C-DE0807772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BAF088-03E5-9137-45BF-6EF8235B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345DF-413F-6389-6D0B-D4294517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A53048-A29A-6C50-C229-61B5EC1E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0562E4-564D-FCF5-DA18-7540CD04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44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E95829-2450-BB4B-7410-6374D494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F74430-FB33-D005-FBEE-8CE8FF5B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4AE882-DF71-7905-A3A6-DA511672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04E55-E358-42E0-A9D7-EB776B368444}" type="datetimeFigureOut">
              <a:rPr lang="es-MX" smtClean="0"/>
              <a:t>10/10/2024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BA6F49-ACE5-7107-9640-3352B80EC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0BFA11-0FA5-54C4-E44D-33020C07C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85D8C-522A-4CB1-AFB5-59C390B198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98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4CF7B-1344-B92D-6214-45F3631CD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Dashboard portafolioAMIS_Alejandro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C443F-8B3C-A7A1-3CFA-4C3FA0F57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5321ED0E-E640-8EE1-85AC-A979BBE7DF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552614"/>
                  </p:ext>
                </p:extLst>
              </p:nvPr>
            </p:nvGraphicFramePr>
            <p:xfrm>
              <a:off x="-64008" y="0"/>
              <a:ext cx="12408408" cy="69402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5321ED0E-E640-8EE1-85AC-A979BBE7DF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008" y="0"/>
                <a:ext cx="12408408" cy="69402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87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325BB7E6-00EF-4B35-8D3F-223270523271}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212529&quot;"/>
    <we:property name="bookmark" value="&quot;H4sIAAAAAAAAA+1ZzU7kOBB+lSiXubRGcWLnh9vQMBLSDkIwYg8rtKq4yo3ZdBI5aQYW8VT7CPNiW0kaaKB3gQZmaA2nTip2/Xz12a5yX/hom7qA812Ykr/hfwGnASvnCX/kl4MsQKkwjBNtRIiAKhNxwF+rurVV2fgbF34LbkLtoW1mUHSKWPjH0ciHotiDSfdmoGho5NfkmqqEwv5Nw2D+1LoZXY58OquLykGn8qCFljq1pzyc39kF8TFii6Bbe0oHpNtBmlMIZEweIgaUhqnUaHhYMwzoPVs6pFPdmx9XZQu2ZDOdLDIosxRygSZPpCATU9zJG1tOirnDN3O/ntcdOM0x8C+jkZ+w2U7P5SWHg2kSYyZkYAIlkjRN81B2c40t2rm5/Hz7rHaMFOM36Bpz3JPKWc12ekQcNQMAF/64KmbT/mn7lvygmjlN+9RHtV22tj1nTVvQVs2fCM1xXoFDv3Npz1WMf//Z6wZyKnv5cfVt7IhNo78RXI6uvfmEp1Bqlt515dNk4mgC7fx1+xX93Kt4EufohDykwmurFgqvBG07FrHIc5aaSdV40NBk5pi5Ta/j86yckyS4H+IRSx7O6Reo76c10VkSKQh1bFSGoNCk6YNpfQtALib8BpxoBXB0p/4eMDHKSEuhUAcaJZJIJa0DMF9tXb0aKDqkUEYYZ7GSoVEUKBmtuqHkChJMcwoylekwEZnJ5YO6Wjpr8+rsvjYKhDRGBmFIQapSygITrsX29Iy1a4RGISLOgzBZznnJxMMxvwGKeruz6UdvH8q/bOnVVV7w9vf9n/IF9rn7rOUXh+Q2z3sMtqy7OmvD0Z1Q3mD8HHB38vLyiHRgUCgjjMBQBWrt0ry3s/lr5ndp4ENiIzRK5yqRMlGxlDFGOlq7xF7XLq9SuKxhwp8EyECEEFBqRRohElITMSeSVY/VKIililXEjY2EWGfIFfvqx6rg4zTJowQwjZBPaZlLs74UrReL7yX58ZhMBUzfufs8pAZSq4wCrSMVUMCVdJZG6ZpQZ3+FjextNZn7Q3K6XNJLMLm2ND4G164Bmx+TvIGfuUlDSCXvl2BQ5dwzxMGqm26chJnMMEmMyflZJAIf7qJ/WPdx3RI+tfMorCZ3K1p/Sm7S98ETKsl1kzigerBlqbkJ+vbT4dXFF3Pjs6um/bT5DV23VP4zlJE/OMPujvzfj8lRP3VclWiv+LRzB6hmPuQREA4vvRPLQWOrh1DM+gtAVvqbbYeoLwYxD/ywT03NRiG3RdfjeWN7aosP3dyjgWu9FoQWloA1rbCHk3pyLDewCY3VncIr6g7XhuzsycLF4LWbr8Oeo57o0ogwCwXoJA8Dk1NK9HAvsh5t9q9M9gXgHkH48bGFGpqXpPgWz8DqW/nTWL6IwHChFCZxknDRQtx1o4qTNFiPC6W3VYos3Hff3HR4u/M6887ZLFapsotZwwkh3AS3LkXKU0HpFtfS1TDn2/kPWA8YkKA0itJMRSmmCWkJ7+vhOanf29l8XwiPROPnr4B+ESyrDapZ29SgaQ9KWnL6MdOgxC6H/3sC9v8nXx9+l5f/AouFT0DHHgAA&quot;"/>
    <we:property name="creatorSessionId" value="&quot;f7f3bb4d-739a-4649-8f69-a8ac3a1d4e7c&quot;"/>
    <we:property name="creatorTenantId" value="&quot;f94bf4d9-8097-4794-adf6-a5466ca28563&quot;"/>
    <we:property name="creatorUserId" value="&quot;10030000AE1344CC&quot;"/>
    <we:property name="datasetId" value="&quot;467672dc-edf4-42d4-a43f-752da8d2693e&quot;"/>
    <we:property name="embedUrl" value="&quot;/reportEmbed?reportId=568208d9-34a2-4885-8471-d269a74bac5e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ZzW7bOBB+FUOXXoxClEj95BY7KRB0kxpukT0sgmJEDh1mZUmg5DTZwE/VR9gX26Hk/Ltx6iZYG80hiDgmZzjzfUOORleeMnWVw+URTNHb8Q7BSlCl7TGv7xWdbPDp08fD3fHHr0e7h/skLqvGlEXt7Vx5DdgJNsemnkHuNJDwr5O+B3k+gokbachr7HsV2rosIDf/YDeZfmrsDOd9Dy+qvLTgVH5uoEGn9pym05hss/chWQTZmHP8jLLppBkGgFpngVI+JkHCpdI0re4mtDtbOsWpbs0Py6IBU5AZJwu14mkCGVM6izlDHWHk5LUpJvliw7drv1xWLir1KdB/ikZ2Rmadnvmc3FFJHKmUcV/7gsVJkmQBd2u1yZuFuexy/6KyFCmKX6drSH5PSmsk2WkjYrHuAnDlDct8Nm2f9u/JP5czK3GMrVf7RWOaS9K0B01Zf1VQn2YlWOW5LY1sSfFvf+65iQo6+Wn5bWiRTCtvx5/3b3azq86hkCR9uJXdycTiBJrFcP8V9zkqaRFhdIY9hXmvKRvIewVI41hEop41WE/Kugc1TmaWKFu3Oj7MigVJ/McunpBkNaaHUC2B1UeGSRgmqQgTwhglhzdYfwXW0cGgd7QA9AF0bA3oZD6rCQlUA7DDU7DNfQxpYBXawWWLz56x12dJ0H/g2CZGY35yfQbS8rM7p9yCYZ1Xr0WpkzYDMIijOA4TjkIzJaI48YO3DPgVzKsyywnyf78Xb4nwc0HZhHzgmgVpwEDGWeDrDBNEsRX5sPoWzI1Ee4823hSp0HMPE6SqyS0ip6rOnsH61vH7T8fXhRyx64Mtp+2yRanp0vCH7vS9bjO+g/rPU+LzAtJCmWtGHjwIVv181LtBu4kncO57x5DP2qKWFP9hms7zq05Mk9+NZkh0fecmO1a4P7dMQQNLIjQtVRtDbFmxXOMerVDlt8Lp7DT+gOo3W3ttokdxkPJUxTFV0/TMYqaSzSH6F1OVbyT/SZIvgvYMgo+xrsgoZCZ3pOgNzbnJX5LvA6iN/N/Ifh2IluiZTgJIeOhHoJXIRIKRv+5roEjRlzIUPvo8lGlCdZNemTSbUJ+M13iv2qwKa4wyh2lbO+BLvBRWBreljnoOeF2WxTKNQwGBjLRIFQilk9WH+iage7euufUrXKdQ7o7gB4kbKcpXzoSSvlRcIaMXnm0IzM09+BpBkQEGPFRRGgkeaIG+4OG6J2MmIFZJhn4qUhnELNUZX6mrwYsmKy8ea2MB+nEWxqCSUJE6nm3JOXs0m77vjaH42xS3fa3qbtdrSYurZ7uz7WW6XY+x3shD7eUj1R2BdM9zEYkwUMAhkqnivl6fiAEoLgVKBSHjEjETcbxuioRKC0kKOI9FxHmkQhluL6lfpVO7zdx9TkA6iio6IUPpa8WEZpqpQPirewybRoTRweD3BHyp4x2wmknFWEhXKdNpRldrylY3UzcN2NtW3e+J71P+dzCjz7jW3A+oSknofTL19Xb0zNf+UtbeX8taKuWsqSuQOIICl7QKyE0olDP+ZLug/ZzstUZoOybLV/UX3Efmm+bCfP4fYBKUU+8eAAA=&quot;"/>
    <we:property name="isFiltersActionButtonVisible" value="true"/>
    <we:property name="isFooterCollapsed" value="true"/>
    <we:property name="isVisualContainerHeaderHidden" value="false"/>
    <we:property name="pageDisplayName" value="&quot;Página 1&quot;"/>
    <we:property name="pageName" value="&quot;be2aeffb2dd0e8284cdf&quot;"/>
    <we:property name="pptInsertionSessionID" value="&quot;16BB3352-BAC2-4375-8702-721CA705C14D&quot;"/>
    <we:property name="reportEmbeddedTime" value="&quot;2024-10-09T06:40:37.251Z&quot;"/>
    <we:property name="reportName" value="&quot;Dashboard portafolioAMIS_Alejandro&quot;"/>
    <we:property name="reportState" value="&quot;CONNECTED&quot;"/>
    <we:property name="reportUrl" value="&quot;/groups/me/reports/568208d9-34a2-4885-8471-d269a74bac5e/be2aeffb2dd0e8284cdf?experience=power-bi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Dashboard portafolioAMIS_Alejandro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Monroy Azpeitia</dc:creator>
  <cp:lastModifiedBy>Alejandro Monroy Azpeitia</cp:lastModifiedBy>
  <cp:revision>2</cp:revision>
  <dcterms:created xsi:type="dcterms:W3CDTF">2024-10-09T06:42:46Z</dcterms:created>
  <dcterms:modified xsi:type="dcterms:W3CDTF">2024-10-11T02:55:31Z</dcterms:modified>
</cp:coreProperties>
</file>