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FA242-EBF0-4080-B2B5-5B4C01A6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F1CAD0-E7FB-493A-ACC3-2CC621666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30D70-67E5-44AF-A91F-0F2BC6C2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CB1FE-C52A-4F3E-A753-E2E5B261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417E5-D32C-494E-A162-1F931421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98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E9145-4303-4878-96B8-0225529E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D840F-6AAC-4EE7-A35D-BF0D68E10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AB9BB-750B-4B2C-8F0A-9334041B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797E1-6C01-4A08-A251-9A8D1203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C5F45-3148-4202-89EC-6669CC8E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44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8E58D5-B410-4629-8AA2-53ADEA5DC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6FC5CF-5FC6-4D6A-AADA-07F7F2B6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6AC73-01D7-4977-B6FB-EEECADB7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3A3FD-62D7-496F-84D6-86EEDB1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DBEDA-E126-444B-90C5-F07BEABF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3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98602-FA6E-493E-BD9E-83ADDBFB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30DF7-AB1E-46CB-B775-848CC213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4EFA2-6DD4-4633-81DE-1E3A619D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D03F3-85EC-4EA1-9DEC-3FF90D4A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E9EE4-F813-495E-B165-886FE3BA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01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C0979-A76D-4B1C-9DDC-7B5C4C4D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F071B-2F6D-4A23-BBE3-12523EBF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94732A-AA40-4A3F-8D4A-96FE32D5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B922B-7955-4AA8-A5B3-88A7BECA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D8222-F43E-4AFA-A8C1-91085EE0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92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577EF-9F55-44B5-9FF9-C8ACA1D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4F8AAA-11FB-48E1-999C-010A780E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45BD16-E154-4FE8-8355-DBCEF2D86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E5D18D-84EF-4DB7-9FD7-97CCFDE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1D2925-BB85-4839-8B8E-AA2A4BF3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A91F9-E519-49E8-B715-6D17945E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EEC1-B3AB-4917-B97D-5171AB28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3485F8-982D-4098-BF3A-7C97AD11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0B0C1-D4F7-44B7-9F03-BCE04DEF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2C6D58-D67C-475C-8752-0257CBACA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595F0C-7341-4C06-8075-3B103116D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96EF85-2D2B-4452-AAAE-87D6F799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20E77F-E03B-47F9-9E75-C872C6F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792FF-5EEC-47AF-B2D0-47755B09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0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87C05-820D-4ECD-8C0D-6EE6664A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E45CD2-8592-4F0D-9E8E-7C34F281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E16C28-557F-4728-9678-91004787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11C61B-0CCD-4768-A034-F24BE0B5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EF9343-67C7-497B-991C-F4467876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5E686E-6AA5-4812-AD2E-3DD1F599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941239-1858-47E9-9370-92C3B7EC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0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198CE-68D0-407D-ADA4-2BCEC43C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18321-60F3-4E09-AC5B-141B9DF7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9FBEA2-AE50-432B-BE7F-C42F5502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58C88-94B6-40FC-A35F-5FA55FDB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55AC94-19B6-40C6-97DD-EFC3CDB7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83490C-C70E-4CFA-B8E7-0B664CBB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3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515DF-C9BF-4FD7-8979-2299C6EF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99A15E-F08C-4A3F-82C3-1C6A82F9B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D734B6-E77A-42E0-87F1-4657FD80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61C977-0EA5-45E9-B274-B1120B94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72C8D6-7B29-4025-8108-EBEC2E34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CCC0A2-CB5C-4D7F-8270-E4098329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3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7A45F7-5944-4048-B623-BA1B09BB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3BF609-D420-46A6-8C88-5000AC99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8675AB-15EE-4AE0-B68E-085F2ADED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8505-C111-49BB-9A25-B52B3CBD3D0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CE641-3B0C-4BC0-9EC1-04679DB51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6A506-F59B-4378-AEF1-CAE188B73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2494-79D8-40EC-A1AC-6CF1F03640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BB3570-4D4D-4969-95A0-AAD40068C831}"/>
              </a:ext>
            </a:extLst>
          </p:cNvPr>
          <p:cNvGrpSpPr/>
          <p:nvPr/>
        </p:nvGrpSpPr>
        <p:grpSpPr>
          <a:xfrm>
            <a:off x="385546" y="703843"/>
            <a:ext cx="4710452" cy="4792699"/>
            <a:chOff x="385546" y="703843"/>
            <a:chExt cx="4710452" cy="479269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44D244D-D61B-434E-8043-194BB2769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46" y="786090"/>
              <a:ext cx="4710452" cy="4710452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BDB7252D-F5FC-415D-8289-AB299ED5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04133">
              <a:off x="231956" y="1212792"/>
              <a:ext cx="3390913" cy="2373015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4732E27-20C8-451E-97FA-B4880EE80B1C}"/>
              </a:ext>
            </a:extLst>
          </p:cNvPr>
          <p:cNvGrpSpPr/>
          <p:nvPr/>
        </p:nvGrpSpPr>
        <p:grpSpPr>
          <a:xfrm>
            <a:off x="6817449" y="434749"/>
            <a:ext cx="4710452" cy="5061793"/>
            <a:chOff x="6817449" y="434749"/>
            <a:chExt cx="4710452" cy="5061793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350D8C9-B91A-4238-9C2F-6366D20E6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449" y="786090"/>
              <a:ext cx="4710452" cy="4710452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0101975-E42C-46C0-BC18-C30362A9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78691" flipH="1">
              <a:off x="6772618" y="943698"/>
              <a:ext cx="3390913" cy="2373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6791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DeepAmethyste</dc:creator>
  <cp:lastModifiedBy>DeepAmethyste</cp:lastModifiedBy>
  <cp:revision>1</cp:revision>
  <dcterms:created xsi:type="dcterms:W3CDTF">2019-01-16T20:30:05Z</dcterms:created>
  <dcterms:modified xsi:type="dcterms:W3CDTF">2019-01-16T20:38:16Z</dcterms:modified>
</cp:coreProperties>
</file>