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C9F0-3FCA-49DF-B0CC-2A7AB04B93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2E2E-E80A-4D73-A8BE-71E7775E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Oct 09, 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5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Overview of </a:t>
            </a:r>
            <a:r>
              <a:rPr lang="en-US" dirty="0" err="1" smtClean="0">
                <a:solidFill>
                  <a:srgbClr val="00B0F0"/>
                </a:solidFill>
              </a:rPr>
              <a:t>IoT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1. Lecture_1 Introduction to </a:t>
            </a:r>
            <a:r>
              <a:rPr lang="en-US" dirty="0" err="1">
                <a:solidFill>
                  <a:srgbClr val="7030A0"/>
                </a:solidFill>
              </a:rPr>
              <a:t>IoTExample</a:t>
            </a:r>
            <a:r>
              <a:rPr lang="en-US" dirty="0">
                <a:solidFill>
                  <a:srgbClr val="7030A0"/>
                </a:solidFill>
              </a:rPr>
              <a:t> of </a:t>
            </a:r>
            <a:r>
              <a:rPr lang="en-US" dirty="0" err="1" smtClean="0">
                <a:solidFill>
                  <a:srgbClr val="7030A0"/>
                </a:solidFill>
              </a:rPr>
              <a:t>IoT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Example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 smtClean="0">
                <a:solidFill>
                  <a:srgbClr val="00B050"/>
                </a:solidFill>
              </a:rPr>
              <a:t>IoT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of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Where is </a:t>
            </a:r>
            <a:r>
              <a:rPr lang="en-US" b="1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IoT</a:t>
            </a:r>
            <a:r>
              <a:rPr lang="en-US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Biggest challenges of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               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Microcontroller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Lecture_1 Introduction to Microcontroller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of controllers (MCU, MPU)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Single-Chip Computer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Single-board Computer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Multi-Chip Computer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best controller for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Microcontroller (MCU)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MCU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MPU </a:t>
            </a:r>
            <a:r>
              <a:rPr lang="en-US" b="1" dirty="0" err="1" smtClean="0">
                <a:solidFill>
                  <a:srgbClr val="00B050"/>
                </a:solidFill>
              </a:rPr>
              <a:t>Vs</a:t>
            </a:r>
            <a:r>
              <a:rPr lang="en-US" b="1" dirty="0" smtClean="0">
                <a:solidFill>
                  <a:srgbClr val="00B050"/>
                </a:solidFill>
              </a:rPr>
              <a:t> Microcontroller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would I use a Microcontroller(MCU)?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MCU used (Application of MCU).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MCU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MCU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 AVR, ARM, 8051 and PIC Microcontrollers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Selection for specific project</a:t>
            </a:r>
          </a:p>
          <a:p>
            <a:pPr marL="1371600" lvl="2" indent="-45720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Function and Architecture (ISA)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Lecture_2 Instruction Set </a:t>
            </a: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CPU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Fetching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Back or Store</a:t>
            </a:r>
            <a:endParaRPr lang="en-US" sz="27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Cycle /Instruction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CPU’s Basic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4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sz="4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4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Architecture/Instruction Set Architecture(ISA)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RISC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best?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CISC+RISC=EPIC </a:t>
            </a:r>
          </a:p>
          <a:p>
            <a:pPr marL="1885950" lvl="3" indent="-514350">
              <a:buFont typeface="+mj-lt"/>
              <a:buAutoNum type="romanU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CISC &amp; RISC coding</a:t>
            </a:r>
          </a:p>
        </p:txBody>
      </p:sp>
    </p:spTree>
    <p:extLst>
      <p:ext uri="{BB962C8B-B14F-4D97-AF65-F5344CB8AC3E}">
        <p14:creationId xmlns:p14="http://schemas.microsoft.com/office/powerpoint/2010/main" val="30912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ATmega32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Lecture_3 Introduction to ATmega32,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I/O registers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Overview of ATmega32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00B050"/>
                </a:solidFill>
              </a:rPr>
              <a:t>Atmega32 features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err="1" smtClean="0">
                <a:solidFill>
                  <a:srgbClr val="00B050"/>
                </a:solidFill>
              </a:rPr>
              <a:t>PinOut</a:t>
            </a:r>
            <a:endParaRPr lang="en-US" dirty="0" smtClean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00B050"/>
                </a:solidFill>
              </a:rPr>
              <a:t>I/O registers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>
                <a:solidFill>
                  <a:srgbClr val="00B050"/>
                </a:solidFill>
              </a:rPr>
              <a:t> Compilers/IDE for AVR</a:t>
            </a:r>
            <a:endParaRPr lang="en-US" dirty="0" smtClean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00B050"/>
                </a:solidFill>
              </a:rPr>
              <a:t>Output Operation , LED Blinking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solidFill>
                  <a:srgbClr val="00B050"/>
                </a:solidFill>
              </a:rPr>
              <a:t>Input Operation, Button Interfacing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romanUcPeriod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2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&amp;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Lecture_4 Bitwise operator &amp; Operation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Bitwise </a:t>
            </a:r>
            <a:r>
              <a:rPr lang="en-US" dirty="0">
                <a:solidFill>
                  <a:schemeClr val="accent2"/>
                </a:solidFill>
              </a:rPr>
              <a:t>operator &amp; Operation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AND (&amp;)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OR    </a:t>
            </a:r>
            <a:r>
              <a:rPr lang="en-US" dirty="0" smtClean="0"/>
              <a:t>(|) </a:t>
            </a: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XOR  (^)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NOT  </a:t>
            </a:r>
            <a:r>
              <a:rPr lang="en-US" dirty="0" smtClean="0"/>
              <a:t>(~)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/>
              <a:t>Right shift (&gt;&gt;)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/>
              <a:t>Left shift (&lt;&lt;)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dirty="0" smtClean="0"/>
              <a:t>utton de-bouncing 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dirty="0" smtClean="0"/>
              <a:t>Software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dirty="0" smtClean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Timer &amp; Counter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Interrupt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dirty="0" smtClean="0"/>
              <a:t>Software</a:t>
            </a:r>
            <a:endParaRPr lang="en-US" dirty="0"/>
          </a:p>
          <a:p>
            <a:pPr marL="1485900" lvl="2" indent="-571500">
              <a:buFont typeface="+mj-lt"/>
              <a:buAutoNum type="romanUcPeriod"/>
            </a:pPr>
            <a:r>
              <a:rPr lang="en-US" dirty="0" smtClean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PWM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EEPROM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1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281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Times New Roman</vt:lpstr>
      <vt:lpstr>Wingdings</vt:lpstr>
      <vt:lpstr>Office Theme</vt:lpstr>
      <vt:lpstr>IoT Army of 300</vt:lpstr>
      <vt:lpstr>                          Overview of IoT</vt:lpstr>
      <vt:lpstr>                Introduction to Microcontroller </vt:lpstr>
      <vt:lpstr>CPU Function and Architecture (ISA)</vt:lpstr>
      <vt:lpstr> Introduction to ATmega32</vt:lpstr>
      <vt:lpstr>Bitwise operator &amp; Operation</vt:lpstr>
      <vt:lpstr>       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ASUS PC</dc:creator>
  <cp:lastModifiedBy>ASUS PC</cp:lastModifiedBy>
  <cp:revision>43</cp:revision>
  <dcterms:created xsi:type="dcterms:W3CDTF">2017-11-05T22:56:14Z</dcterms:created>
  <dcterms:modified xsi:type="dcterms:W3CDTF">2017-11-13T01:15:34Z</dcterms:modified>
</cp:coreProperties>
</file>