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0261-743B-4B4A-BB33-62885D2119A3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1B8F-6D6A-486A-BCCD-D9917531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0261-743B-4B4A-BB33-62885D2119A3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1B8F-6D6A-486A-BCCD-D9917531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9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0261-743B-4B4A-BB33-62885D2119A3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1B8F-6D6A-486A-BCCD-D9917531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0261-743B-4B4A-BB33-62885D2119A3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1B8F-6D6A-486A-BCCD-D9917531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0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0261-743B-4B4A-BB33-62885D2119A3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1B8F-6D6A-486A-BCCD-D9917531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0261-743B-4B4A-BB33-62885D2119A3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1B8F-6D6A-486A-BCCD-D9917531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5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0261-743B-4B4A-BB33-62885D2119A3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1B8F-6D6A-486A-BCCD-D9917531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4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0261-743B-4B4A-BB33-62885D2119A3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1B8F-6D6A-486A-BCCD-D9917531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2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0261-743B-4B4A-BB33-62885D2119A3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1B8F-6D6A-486A-BCCD-D9917531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1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0261-743B-4B4A-BB33-62885D2119A3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1B8F-6D6A-486A-BCCD-D9917531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8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0261-743B-4B4A-BB33-62885D2119A3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1B8F-6D6A-486A-BCCD-D9917531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0261-743B-4B4A-BB33-62885D2119A3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21B8F-6D6A-486A-BCCD-D9917531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6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Army of 300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Development to enable Our Brightest Minds in Technology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Microcontroller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Oct 09, 2017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61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Vs MCU</a:t>
            </a:r>
            <a:endParaRPr lang="en-US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0"/>
            <a:ext cx="10515600" cy="5460275"/>
          </a:xfrm>
        </p:spPr>
        <p:txBody>
          <a:bodyPr>
            <a:noAutofit/>
          </a:bodyPr>
          <a:lstStyle/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96" r="50591"/>
          <a:stretch/>
        </p:blipFill>
        <p:spPr>
          <a:xfrm>
            <a:off x="838200" y="1240973"/>
            <a:ext cx="3812177" cy="2290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363"/>
          <a:stretch/>
        </p:blipFill>
        <p:spPr>
          <a:xfrm rot="430323">
            <a:off x="7665965" y="1515475"/>
            <a:ext cx="2480167" cy="1540109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38200" y="3879667"/>
          <a:ext cx="9559834" cy="2325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4885"/>
                <a:gridCol w="3624949"/>
              </a:tblGrid>
              <a:tr h="404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 </a:t>
                      </a:r>
                      <a:r>
                        <a:rPr lang="en-US" b="1" dirty="0" smtClean="0"/>
                        <a:t>PC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MCU(ATmega32)</a:t>
                      </a:r>
                      <a:endParaRPr lang="en-US" b="1" dirty="0"/>
                    </a:p>
                  </a:txBody>
                  <a:tcPr/>
                </a:tc>
              </a:tr>
              <a:tr h="729342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 number of task simultaneously     </a:t>
                      </a:r>
                    </a:p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  Listening music, typing in a word processor, opening a fb messenger and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a time.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Typically dedicated to single task.</a:t>
                      </a:r>
                    </a:p>
                  </a:txBody>
                  <a:tcPr/>
                </a:tc>
              </a:tr>
              <a:tr h="510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8GB</a:t>
                      </a:r>
                      <a:r>
                        <a:rPr lang="en-US" baseline="0" dirty="0" smtClean="0"/>
                        <a:t> RAM, </a:t>
                      </a:r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TB </a:t>
                      </a:r>
                      <a:r>
                        <a:rPr lang="en-US" baseline="0" dirty="0" err="1" smtClean="0"/>
                        <a:t>harddisk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2KB RAM, 1 KB EEPROM,</a:t>
                      </a:r>
                      <a:r>
                        <a:rPr lang="en-US" baseline="0" dirty="0" smtClean="0"/>
                        <a:t> 32 KB Flash memory</a:t>
                      </a:r>
                      <a:endParaRPr lang="en-US" dirty="0" smtClean="0"/>
                    </a:p>
                  </a:txBody>
                  <a:tcPr/>
                </a:tc>
              </a:tr>
              <a:tr h="327983">
                <a:tc>
                  <a:txBody>
                    <a:bodyPr/>
                    <a:lstStyle/>
                    <a:p>
                      <a:r>
                        <a:rPr lang="en-US" dirty="0" smtClean="0"/>
                        <a:t>2.2GHz processing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16MHz</a:t>
                      </a:r>
                      <a:r>
                        <a:rPr lang="en-US" baseline="0" smtClean="0"/>
                        <a:t> maximum speed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0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MPU Vs Microcontroller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126" y="1577316"/>
            <a:ext cx="7367451" cy="419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Where would I use a Microcontroller(MCU)?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825625"/>
            <a:ext cx="11564471" cy="48979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Any where you would like to add intelligence…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60" y="2673235"/>
            <a:ext cx="4401638" cy="3259645"/>
          </a:xfrm>
          <a:prstGeom prst="rect">
            <a:avLst/>
          </a:prstGeom>
        </p:spPr>
      </p:pic>
      <p:pic>
        <p:nvPicPr>
          <p:cNvPr id="13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73235"/>
            <a:ext cx="5450540" cy="32596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26777" y="6067817"/>
            <a:ext cx="25122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Brainless System</a:t>
            </a:r>
            <a:endParaRPr lang="en-US" sz="2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8307" y="6143538"/>
            <a:ext cx="26564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System</a:t>
            </a:r>
            <a:endParaRPr lang="en-US" sz="2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Microcontrollers are used??</a:t>
            </a:r>
            <a:endParaRPr lang="en-US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15" y="1939969"/>
            <a:ext cx="8530675" cy="459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ypes of MCU</a:t>
            </a:r>
            <a:endParaRPr lang="en-US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0"/>
            <a:ext cx="10515600" cy="5603967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 are characterized regarding bus-width, instruction set, and memory structure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bus-width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3" fontAlgn="base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 MCU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base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 MCU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base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 MCU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 Memory:</a:t>
            </a:r>
          </a:p>
          <a:p>
            <a:pPr lvl="3" fontAlgn="base">
              <a:buFont typeface="Wingdings" panose="05000000000000000000" pitchFamily="2" charset="2"/>
              <a:buChar char="Ø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Memory MCU: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external program memory.</a:t>
            </a:r>
          </a:p>
          <a:p>
            <a:pPr lvl="3" fontAlgn="base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MCU: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MCU that has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program &amp; data memory, counters &amp; timers, interrupts, I/O ports and therefore its embedded memory microcontroller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  Instruction Set: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CISC: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 means complex instruction set computer, it allows the user to apply 1 instruction as an alternative to many simple instructions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/>
              <a:t>reducing the number of instructions per </a:t>
            </a:r>
            <a:r>
              <a:rPr lang="en-US" sz="1600" dirty="0" smtClean="0"/>
              <a:t>program.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RISC: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 means Reduced Instruction Set Computers. RISC reduces the operation time by shortening the clock cycle per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instruction.</a:t>
            </a:r>
            <a:r>
              <a:rPr lang="en-US" sz="1600" dirty="0"/>
              <a:t> reducing the clock cycles per </a:t>
            </a:r>
            <a:r>
              <a:rPr lang="en-US" sz="1600" dirty="0" smtClean="0"/>
              <a:t>instruction.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 gives a better execution than the CISC.</a:t>
            </a:r>
          </a:p>
          <a:p>
            <a:pPr marL="457200" lvl="1" indent="0" fontAlgn="base">
              <a:buNone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 Memory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Harvard Memory Architecture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Von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neumann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Architecture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144" y="5203064"/>
            <a:ext cx="3523443" cy="165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MCU</a:t>
            </a:r>
            <a:endParaRPr lang="en-US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0"/>
            <a:ext cx="10515600" cy="5460275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endParaRPr lang="en-US" sz="1600" b="1" dirty="0" smtClean="0"/>
          </a:p>
          <a:p>
            <a:pPr marL="0" indent="0" fontAlgn="base">
              <a:buNone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8051 Microcontroller: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Intel MCS-51 (commonly termed 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8051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an internally Harvard architecture,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instruction set computer (CISC)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set, single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chip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(µC) series developed by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in 1980 for use in embedded systems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other members of this 8051 family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are- 8052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8031 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 Microcontroller: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 Interface Controller (PIC) provided by Micro-chip Technology to categorize its solitary chip microcontrollers. These appliances have been extremely successful in 8 bit micro-controllers. The foremost cause behind it is that Micro-chip Technology has been constantly upgrading the appliance architecture and included much required peripherals to the micro-controller to go well with clientele necessities. PIC microcontrollers are very popular amid hobbyists and industrialists; this is only cause of wide availability, low cost, large user base &amp; serial programming capability.</a:t>
            </a:r>
          </a:p>
          <a:p>
            <a:pPr marL="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endParaRPr lang="en-US" sz="1600" b="1" dirty="0" smtClean="0"/>
          </a:p>
          <a:p>
            <a:pPr marL="800100" lvl="1" indent="-342900" fontAlgn="base">
              <a:buAutoNum type="arabicPeriod"/>
            </a:pPr>
            <a:endParaRPr lang="en-US" sz="1600" b="1" dirty="0"/>
          </a:p>
          <a:p>
            <a:pPr marL="457200" lvl="1" indent="0" fontAlgn="base">
              <a:buNone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37" y="1240972"/>
            <a:ext cx="5055325" cy="270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MCU</a:t>
            </a:r>
            <a:endParaRPr lang="en-US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0"/>
            <a:ext cx="10515600" cy="5460275"/>
          </a:xfrm>
        </p:spPr>
        <p:txBody>
          <a:bodyPr>
            <a:no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AVR Microcontroller: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AVR also known as Advanced Virtual RISC, is a customized 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architecture 8 bit RISC solitary chip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micro-controller. It was invented in the year 1966 by Atmel. Harvard architecture signifies that program &amp; data are amassed in different spaces and are used simultaneously. It was one of the foremost micro-controller families to employ on-chip flash memory basically for storing program, as contrasting to one time programmable EPROM, EEPROM or ROM, utilized by other micro-controllers at the same time. Flash memory is a non-volatile (constant on power down) programmable memory.</a:t>
            </a:r>
          </a:p>
          <a:p>
            <a:pPr marL="0" indent="0" fontAlgn="base">
              <a:buNone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AVR Controllers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AVR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 are classified into three types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base">
              <a:buFont typeface="Wingdings" panose="05000000000000000000" pitchFamily="2" charset="2"/>
              <a:buChar char="q"/>
            </a:pPr>
            <a:r>
              <a:rPr lang="en-US" sz="1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TinyAVR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memory, small size, suitable only for simpler applications</a:t>
            </a:r>
          </a:p>
          <a:p>
            <a:pPr lvl="2" fontAlgn="base">
              <a:buFont typeface="Wingdings" panose="05000000000000000000" pitchFamily="2" charset="2"/>
              <a:buChar char="q"/>
            </a:pPr>
            <a:r>
              <a:rPr lang="en-US" sz="1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MegaAVR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most popular ones having good amount of memory (up to 256 KB), higher number of inbuilt peripherals and suitable for moderate to complex applications</a:t>
            </a:r>
          </a:p>
          <a:p>
            <a:pPr lvl="2" fontAlgn="base">
              <a:buFont typeface="Wingdings" panose="05000000000000000000" pitchFamily="2" charset="2"/>
              <a:buChar char="q"/>
            </a:pPr>
            <a:r>
              <a:rPr lang="en-US" sz="15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XmegaAVR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commercially for complex applications, which require large program memory and high speed</a:t>
            </a:r>
          </a:p>
          <a:p>
            <a:pPr marL="800100" lvl="1" indent="-342900" fontAlgn="base">
              <a:buAutoNum type="arabicPeriod"/>
            </a:pPr>
            <a:endParaRPr lang="en-US" sz="1600" b="1" dirty="0" smtClean="0"/>
          </a:p>
          <a:p>
            <a:pPr marL="800100" lvl="1" indent="-342900" fontAlgn="base">
              <a:buAutoNum type="arabicPeriod"/>
            </a:pPr>
            <a:endParaRPr lang="en-US" sz="1600" b="1" dirty="0"/>
          </a:p>
          <a:p>
            <a:pPr marL="457200" lvl="1" indent="0" fontAlgn="base">
              <a:buNone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3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1709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Difference between AVR, ARM, 8051 and PIC </a:t>
            </a:r>
            <a:r>
              <a:rPr lang="en-US" sz="2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</a:t>
            </a:r>
            <a:endParaRPr lang="en-US" sz="2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05692"/>
            <a:ext cx="8164286" cy="595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0441"/>
          </a:xfrm>
        </p:spPr>
        <p:txBody>
          <a:bodyPr/>
          <a:lstStyle/>
          <a:p>
            <a:r>
              <a:rPr lang="en-US" dirty="0" smtClean="0"/>
              <a:t>                             </a:t>
            </a:r>
            <a:r>
              <a:rPr lang="en-US" dirty="0" smtClean="0">
                <a:solidFill>
                  <a:srgbClr val="00B050"/>
                </a:solidFill>
              </a:rPr>
              <a:t>MCU Selection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86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so many difference between these micro-controllers. Differences based on there features, architecture, speed, cast, Memory, Power Consumption, Bus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Width, peripheral etc.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29" y="2464074"/>
            <a:ext cx="5917472" cy="2878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6374" y="5981159"/>
            <a:ext cx="1086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ATmega32</a:t>
            </a:r>
            <a:r>
              <a:rPr lang="en-US" sz="2400" dirty="0"/>
              <a:t> is an </a:t>
            </a:r>
            <a:r>
              <a:rPr lang="en-US" sz="2400" b="1" dirty="0"/>
              <a:t>8-bit</a:t>
            </a:r>
            <a:r>
              <a:rPr lang="en-US" sz="2400" dirty="0"/>
              <a:t> high performance microcontroller of </a:t>
            </a:r>
            <a:r>
              <a:rPr lang="en-US" sz="2400" b="1" dirty="0"/>
              <a:t>Atmel's</a:t>
            </a:r>
            <a:r>
              <a:rPr lang="en-US" sz="2400" dirty="0"/>
              <a:t> Mega </a:t>
            </a:r>
            <a:r>
              <a:rPr lang="en-US" sz="2400" b="1" dirty="0"/>
              <a:t>AVR</a:t>
            </a:r>
            <a:r>
              <a:rPr lang="en-US" sz="2400" dirty="0"/>
              <a:t> family.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53526" y="4969436"/>
            <a:ext cx="174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ATmega32</a:t>
            </a:r>
            <a:endParaRPr lang="en-US" sz="2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6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en-US" sz="4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6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38" y="4698955"/>
            <a:ext cx="2322117" cy="1963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22" y="3374980"/>
            <a:ext cx="3257550" cy="1323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3564"/>
          <a:stretch/>
        </p:blipFill>
        <p:spPr>
          <a:xfrm>
            <a:off x="3603172" y="979715"/>
            <a:ext cx="4195354" cy="21998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0938" y="4895135"/>
            <a:ext cx="2312126" cy="18829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626" y="2312126"/>
            <a:ext cx="3442947" cy="23868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75614" y="5598072"/>
            <a:ext cx="15562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C00000"/>
                </a:solidFill>
              </a:rPr>
              <a:t>Jump/skip</a:t>
            </a:r>
            <a:endParaRPr lang="en-US" sz="25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0150" y="4965197"/>
            <a:ext cx="1393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C00000"/>
                </a:solidFill>
              </a:rPr>
              <a:t>Decide??</a:t>
            </a:r>
            <a:endParaRPr lang="en-US" sz="25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9174" y="176214"/>
            <a:ext cx="7083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Control, Control, Control……..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Controller??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45" y="2233749"/>
            <a:ext cx="10021310" cy="407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70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Controller??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Brain of the System )</a:t>
            </a:r>
            <a:endParaRPr lang="en-US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474" y="1690688"/>
            <a:ext cx="3204142" cy="22205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934" y="4336869"/>
            <a:ext cx="3125866" cy="2380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99" y="4157661"/>
            <a:ext cx="3762399" cy="255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287" y="1833676"/>
            <a:ext cx="2830329" cy="21676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799" y="1408263"/>
            <a:ext cx="3762634" cy="24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</a:t>
            </a:r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Single-Chip Computer</a:t>
            </a:r>
            <a:endParaRPr lang="en-US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8238"/>
          </a:xfrm>
        </p:spPr>
        <p:txBody>
          <a:bodyPr>
            <a:normAutofit fontScale="85000" lnSpcReduction="20000"/>
          </a:bodyPr>
          <a:lstStyle/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Don't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any external chips in order to function.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used in low-end embedded systems, such as touch-pad devices and industrial control systems.</a:t>
            </a:r>
          </a:p>
          <a:p>
            <a:pPr lvl="1" fontAlgn="base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packaged in the same single physical IC</a:t>
            </a:r>
          </a:p>
          <a:p>
            <a:pPr lvl="1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core(s)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(ROM and RAM)</a:t>
            </a:r>
          </a:p>
          <a:p>
            <a:pPr lvl="1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 hardware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4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4798" r="4660" b="8196"/>
          <a:stretch/>
        </p:blipFill>
        <p:spPr bwMode="auto">
          <a:xfrm>
            <a:off x="4140925" y="1590493"/>
            <a:ext cx="2538136" cy="170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21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70"/>
            <a:ext cx="10515600" cy="90197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Single-board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977"/>
            <a:ext cx="10515600" cy="4726986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single-board computer (SBC) is a complete computer built on a single circuit board, with microprocessor(s), memory, input/output (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I/O) and other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required of a functional computer.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153" y="1774702"/>
            <a:ext cx="2432578" cy="1685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38" y="1774702"/>
            <a:ext cx="2653724" cy="1805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971" y="1760934"/>
            <a:ext cx="2755590" cy="17677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37358" y="3680113"/>
            <a:ext cx="1436916" cy="332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00455" y="3717880"/>
            <a:ext cx="1436916" cy="332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Arduino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18906" y="3738693"/>
            <a:ext cx="1436916" cy="332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Intel Edison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Multi-Chip Computer</a:t>
            </a:r>
            <a:endParaRPr lang="en-US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0"/>
            <a:ext cx="10515600" cy="5460275"/>
          </a:xfrm>
        </p:spPr>
        <p:txBody>
          <a:bodyPr>
            <a:noAutofit/>
          </a:bodyPr>
          <a:lstStyle/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base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IC contains the CPU cores.</a:t>
            </a:r>
          </a:p>
          <a:p>
            <a:pPr lvl="2" fontAlgn="base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Video GPU contains the video processor.</a:t>
            </a:r>
          </a:p>
          <a:p>
            <a:pPr lvl="2" fontAlgn="base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RAM modules contain the RAM memory.</a:t>
            </a:r>
          </a:p>
          <a:p>
            <a:pPr lvl="2" fontAlgn="base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BIOS chip contains the ROM memory.</a:t>
            </a:r>
          </a:p>
          <a:p>
            <a:pPr lvl="2" fontAlgn="base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"chipset"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IO logic and bus interface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</a:p>
          <a:p>
            <a:pPr marL="914400" lvl="2" indent="0" fontAlgn="base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are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Multi-Chip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Some of the most recent processors (some of the 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series from Intel) include the video GPU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processor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IC, but they still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 external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chips in order to interface with the rest of the computer (PCI bridge,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38" y="1654997"/>
            <a:ext cx="3125866" cy="238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 </a:t>
            </a:r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best controller for </a:t>
            </a:r>
            <a:r>
              <a:rPr lang="en-US" sz="4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0"/>
            <a:ext cx="10515600" cy="5460275"/>
          </a:xfrm>
        </p:spPr>
        <p:txBody>
          <a:bodyPr>
            <a:noAutofit/>
          </a:bodyPr>
          <a:lstStyle/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555" y="1857513"/>
            <a:ext cx="4624251" cy="354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4664" y="5765882"/>
            <a:ext cx="22626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Microcontroller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5464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(MCU)</a:t>
            </a:r>
            <a:endParaRPr lang="en-US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0"/>
            <a:ext cx="10515600" cy="5460275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r>
              <a:rPr lang="en-US" sz="1600" smtClean="0"/>
              <a:t>Microcontroller is </a:t>
            </a:r>
            <a:r>
              <a:rPr lang="en-US" sz="1600" dirty="0"/>
              <a:t>a tiny size computer or single chip Computer which is dedicated to perform one task and execute one specific application. Microcontroller has variety of packages and sizes</a:t>
            </a:r>
            <a:r>
              <a:rPr lang="en-US" sz="1600" dirty="0" smtClean="0"/>
              <a:t>.</a:t>
            </a:r>
          </a:p>
          <a:p>
            <a:pPr marL="457200" lvl="1" indent="0" fontAlgn="base">
              <a:buNone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69509" y="2144134"/>
            <a:ext cx="6203172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The fundamental components of </a:t>
            </a:r>
            <a:r>
              <a:rPr lang="en-US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icro</a:t>
            </a:r>
            <a:r>
              <a:rPr lang="en-US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ontroller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U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nit (or MCU)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entral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rocessing </a:t>
            </a:r>
            <a:r>
              <a:rPr lang="en-US" u="sng" dirty="0" smtClean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U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nit(or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CPU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Memory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(RAM, ROM)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/>
              <a:t>programmable input/output peripherals.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75" y="3265713"/>
            <a:ext cx="6224834" cy="31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535</Words>
  <Application>Microsoft Office PowerPoint</Application>
  <PresentationFormat>Widescreen</PresentationFormat>
  <Paragraphs>172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Vrinda</vt:lpstr>
      <vt:lpstr>Wingdings</vt:lpstr>
      <vt:lpstr>Office Theme</vt:lpstr>
      <vt:lpstr>IoT Army of 300</vt:lpstr>
      <vt:lpstr>PowerPoint Presentation</vt:lpstr>
      <vt:lpstr> Controller??</vt:lpstr>
      <vt:lpstr>Controller?? ( Brain of the System )</vt:lpstr>
      <vt:lpstr>                Single-Chip Computer</vt:lpstr>
      <vt:lpstr>Single-board Computer</vt:lpstr>
      <vt:lpstr>Multi-Chip Computer</vt:lpstr>
      <vt:lpstr>What is the best controller for IoT??</vt:lpstr>
      <vt:lpstr>Microcontroller (MCU)</vt:lpstr>
      <vt:lpstr>PC Vs MCU</vt:lpstr>
      <vt:lpstr>MPU Vs Microcontroller</vt:lpstr>
      <vt:lpstr>  Where would I use a Microcontroller(MCU)?</vt:lpstr>
      <vt:lpstr>Where Microcontrollers are used??</vt:lpstr>
      <vt:lpstr>Types of MCU</vt:lpstr>
      <vt:lpstr>Different types of MCU</vt:lpstr>
      <vt:lpstr>Different types of MCU</vt:lpstr>
      <vt:lpstr>Main Difference between AVR, ARM, 8051 and PIC Microcontrollers</vt:lpstr>
      <vt:lpstr>                             MCU Selection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Army of 300</dc:title>
  <dc:creator>ASUS PC</dc:creator>
  <cp:lastModifiedBy>ASUS PC</cp:lastModifiedBy>
  <cp:revision>4</cp:revision>
  <dcterms:created xsi:type="dcterms:W3CDTF">2017-11-05T22:19:27Z</dcterms:created>
  <dcterms:modified xsi:type="dcterms:W3CDTF">2017-11-06T00:48:41Z</dcterms:modified>
</cp:coreProperties>
</file>