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7" r:id="rId3"/>
    <p:sldId id="260" r:id="rId4"/>
    <p:sldId id="292" r:id="rId5"/>
    <p:sldId id="263" r:id="rId6"/>
    <p:sldId id="294" r:id="rId7"/>
    <p:sldId id="293" r:id="rId8"/>
    <p:sldId id="262" r:id="rId9"/>
    <p:sldId id="295" r:id="rId10"/>
    <p:sldId id="296" r:id="rId11"/>
    <p:sldId id="264" r:id="rId12"/>
    <p:sldId id="271" r:id="rId13"/>
    <p:sldId id="273" r:id="rId14"/>
    <p:sldId id="274" r:id="rId15"/>
    <p:sldId id="298" r:id="rId16"/>
    <p:sldId id="299" r:id="rId17"/>
    <p:sldId id="297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DC37E-A7B2-4ED0-A4A7-E878E58137EC}" type="datetimeFigureOut">
              <a:rPr lang="en-US" smtClean="0"/>
              <a:t>28-Nov-17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97905-F625-49C8-A592-01E793EB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46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50923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12744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3592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28649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8575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80359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609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25306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97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4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71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90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31593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56741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7286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9698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28-Nov-17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8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28-Nov-17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28-Nov-17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0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25054-E4F6-4DEC-A2E9-50A5B30B3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97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A1C49-00BB-49C8-8F2C-862C545BB3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62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90F8B-FECE-49A2-9B37-0059B1DF31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35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380567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3367" y="1604963"/>
            <a:ext cx="5380567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B0304-3CAD-42D4-8B63-25A6CF228E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87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509D2-DEA9-45C9-A62A-EC4C31E848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2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F7FC2-A7CB-4B73-AF3A-60447EDD1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71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5775C-CD98-4D8D-880F-2942D149F9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21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2CC49-8C13-4C34-81AA-B666898FE6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2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28-Nov-17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4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F357B-944E-499B-81A4-B7F569A8C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72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233D9-4D3E-4266-89EA-1A6B4D2395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460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2851" y="220663"/>
            <a:ext cx="2741083" cy="5903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0663"/>
            <a:ext cx="8020051" cy="5903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B8E42-5C23-444D-A891-D38AAB5C1E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63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1" y="304801"/>
            <a:ext cx="10361084" cy="12049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5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28-Nov-17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1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28-Nov-17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2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28-Nov-17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7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28-Nov-17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9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28-Nov-17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9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28-Nov-17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8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28-Nov-17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5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F8AC-682C-406B-8C40-93F6F0111A82}" type="datetimeFigureOut">
              <a:rPr lang="en-US" smtClean="0"/>
              <a:t>28-Nov-17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5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0" y="6096000"/>
            <a:ext cx="12192000" cy="762000"/>
          </a:xfrm>
          <a:prstGeom prst="rect">
            <a:avLst/>
          </a:prstGeom>
          <a:solidFill>
            <a:srgbClr val="CDDFFF"/>
          </a:solidFill>
          <a:ln w="9360">
            <a:solidFill>
              <a:srgbClr val="CDD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304800"/>
            <a:ext cx="12192000" cy="1066800"/>
          </a:xfrm>
          <a:prstGeom prst="rect">
            <a:avLst/>
          </a:prstGeom>
          <a:solidFill>
            <a:srgbClr val="CDDFFF"/>
          </a:solidFill>
          <a:ln w="9360">
            <a:solidFill>
              <a:srgbClr val="CDD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0664"/>
            <a:ext cx="1035473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4165600" y="6248400"/>
            <a:ext cx="385233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000" smtClean="0">
                <a:solidFill>
                  <a:srgbClr val="000000"/>
                </a:solidFill>
                <a:latin typeface="+mj-lt"/>
                <a:cs typeface="Arial Unicode MS" charset="0"/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/>
              <a:t>Slides created by: </a:t>
            </a: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/>
              <a:t>Professor Ian G. Harris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737600" y="6248400"/>
            <a:ext cx="253153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fld id="{93C94D23-F594-47CA-9B30-059F39BA00A4}" type="slidenum">
              <a:rPr lang="en-US"/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/>
              </a:pPr>
              <a:t>‹#›</a:t>
            </a:fld>
            <a:endParaRPr lang="en-US"/>
          </a:p>
        </p:txBody>
      </p:sp>
      <p:sp>
        <p:nvSpPr>
          <p:cNvPr id="1031" name="Line 6"/>
          <p:cNvSpPr>
            <a:spLocks noChangeShapeType="1"/>
          </p:cNvSpPr>
          <p:nvPr/>
        </p:nvSpPr>
        <p:spPr bwMode="auto">
          <a:xfrm>
            <a:off x="0" y="304800"/>
            <a:ext cx="12192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0" y="1371600"/>
            <a:ext cx="12192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033" name="Line 8"/>
          <p:cNvSpPr>
            <a:spLocks noChangeShapeType="1"/>
          </p:cNvSpPr>
          <p:nvPr/>
        </p:nvSpPr>
        <p:spPr bwMode="auto">
          <a:xfrm>
            <a:off x="0" y="6096000"/>
            <a:ext cx="12192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034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3"/>
            <a:ext cx="10964333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604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4000" b="1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4000" b="1">
          <a:solidFill>
            <a:srgbClr val="000000"/>
          </a:solidFill>
          <a:latin typeface="Arial" charset="0"/>
          <a:ea typeface="MS Gothic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4000" b="1">
          <a:solidFill>
            <a:srgbClr val="000000"/>
          </a:solidFill>
          <a:latin typeface="Arial" charset="0"/>
          <a:ea typeface="MS Gothic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4000" b="1">
          <a:solidFill>
            <a:srgbClr val="000000"/>
          </a:solidFill>
          <a:latin typeface="Arial" charset="0"/>
          <a:ea typeface="MS Gothic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4000" b="1">
          <a:solidFill>
            <a:srgbClr val="000000"/>
          </a:solidFill>
          <a:latin typeface="Arial" charset="0"/>
          <a:ea typeface="MS Gothic" charset="-128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4000" b="1">
          <a:solidFill>
            <a:srgbClr val="000000"/>
          </a:solidFill>
          <a:latin typeface="Arial" charset="0"/>
          <a:ea typeface="MS Gothic" charset="-128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4000" b="1">
          <a:solidFill>
            <a:srgbClr val="000000"/>
          </a:solidFill>
          <a:latin typeface="Arial" charset="0"/>
          <a:ea typeface="MS Gothic" charset="-128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4000" b="1">
          <a:solidFill>
            <a:srgbClr val="000000"/>
          </a:solidFill>
          <a:latin typeface="Arial" charset="0"/>
          <a:ea typeface="MS Gothic" charset="-128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4000" b="1">
          <a:solidFill>
            <a:srgbClr val="000000"/>
          </a:solidFill>
          <a:latin typeface="Arial" charset="0"/>
          <a:ea typeface="MS Gothic" charset="-128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Army of 300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11118" cy="45236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Development to enable Our Brightest Minds in Technology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Abdur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Rahman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Interfacing 7-segment Display with Atmega32</a:t>
            </a:r>
            <a:endParaRPr lang="en-US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Nov </a:t>
            </a:r>
            <a:r>
              <a:rPr lang="en-US" dirty="0" smtClean="0"/>
              <a:t>29</a:t>
            </a:r>
            <a:r>
              <a:rPr lang="en-US" dirty="0" smtClean="0"/>
              <a:t>, </a:t>
            </a:r>
            <a:r>
              <a:rPr lang="en-US" dirty="0" smtClean="0"/>
              <a:t>2017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452" y="5421626"/>
            <a:ext cx="1740559" cy="75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3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7-Segment display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1" y="1589650"/>
            <a:ext cx="11725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haroni"/>
              </a:rPr>
              <a:t>In common cathode, </a:t>
            </a:r>
            <a:r>
              <a:rPr lang="en-US" dirty="0">
                <a:latin typeface="Aharoni"/>
              </a:rPr>
              <a:t>all the cathodes of LEDs </a:t>
            </a:r>
            <a:r>
              <a:rPr lang="en-US" dirty="0" smtClean="0">
                <a:latin typeface="Aharoni"/>
              </a:rPr>
              <a:t>are tied </a:t>
            </a:r>
            <a:r>
              <a:rPr lang="en-US" dirty="0">
                <a:latin typeface="Aharoni"/>
              </a:rPr>
              <a:t>together </a:t>
            </a:r>
            <a:r>
              <a:rPr lang="en-US" dirty="0" smtClean="0">
                <a:latin typeface="Aharoni"/>
              </a:rPr>
              <a:t>and</a:t>
            </a:r>
          </a:p>
          <a:p>
            <a:r>
              <a:rPr lang="en-US" dirty="0" smtClean="0">
                <a:latin typeface="Aharoni"/>
              </a:rPr>
              <a:t> labeled as </a:t>
            </a:r>
            <a:r>
              <a:rPr lang="en-US" dirty="0">
                <a:latin typeface="Aharoni"/>
              </a:rPr>
              <a:t>com. and the </a:t>
            </a:r>
            <a:r>
              <a:rPr lang="en-US" dirty="0" smtClean="0">
                <a:latin typeface="Aharoni"/>
              </a:rPr>
              <a:t>anode are left alone</a:t>
            </a:r>
            <a:r>
              <a:rPr lang="en-US" dirty="0">
                <a:latin typeface="Aharoni"/>
              </a:rPr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368" y="1447800"/>
            <a:ext cx="3843630" cy="22207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9488" y="4102255"/>
            <a:ext cx="6217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haroni"/>
              </a:rPr>
              <a:t>In common anode</a:t>
            </a:r>
            <a:r>
              <a:rPr lang="en-US" dirty="0">
                <a:latin typeface="Aharoni"/>
              </a:rPr>
              <a:t>, seven </a:t>
            </a:r>
            <a:r>
              <a:rPr lang="en-US" dirty="0" smtClean="0">
                <a:latin typeface="Aharoni"/>
              </a:rPr>
              <a:t>segment display </a:t>
            </a:r>
            <a:r>
              <a:rPr lang="en-US" dirty="0">
                <a:latin typeface="Aharoni"/>
              </a:rPr>
              <a:t>all the </a:t>
            </a:r>
            <a:r>
              <a:rPr lang="en-US" dirty="0" smtClean="0">
                <a:latin typeface="Aharoni"/>
              </a:rPr>
              <a:t>anodes are </a:t>
            </a:r>
            <a:r>
              <a:rPr lang="en-US" dirty="0">
                <a:latin typeface="Aharoni"/>
              </a:rPr>
              <a:t>tied together </a:t>
            </a:r>
            <a:r>
              <a:rPr lang="en-US" dirty="0" smtClean="0">
                <a:latin typeface="Aharoni"/>
              </a:rPr>
              <a:t>and cathodes </a:t>
            </a:r>
            <a:r>
              <a:rPr lang="en-US" dirty="0">
                <a:latin typeface="Aharoni"/>
              </a:rPr>
              <a:t>are left freely.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956" y="3668564"/>
            <a:ext cx="3676672" cy="216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674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7-Segment display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477" y="1447800"/>
            <a:ext cx="7835705" cy="448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065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178" y="1585784"/>
            <a:ext cx="5892166" cy="446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120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7-Segment display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266" y="1447800"/>
            <a:ext cx="72390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875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7-Segment display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116" y="1447800"/>
            <a:ext cx="73533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2615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7-Segment display</a:t>
            </a:r>
            <a:endParaRPr lang="en-US" dirty="0" smtClean="0"/>
          </a:p>
        </p:txBody>
      </p:sp>
      <p:pic>
        <p:nvPicPr>
          <p:cNvPr id="1026" name="Picture 2" descr="Look-up table eliminates the need for an IC tabl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767" y="1547447"/>
            <a:ext cx="7010396" cy="443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29" y="1547447"/>
            <a:ext cx="4456786" cy="443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291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7-Segment display</a:t>
            </a:r>
            <a:endParaRPr lang="en-US" dirty="0" smtClean="0"/>
          </a:p>
        </p:txBody>
      </p:sp>
      <p:pic>
        <p:nvPicPr>
          <p:cNvPr id="2050" name="Picture 2" descr="Look-up table eliminates the need for an IC tabl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801" y="1447800"/>
            <a:ext cx="7063026" cy="425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534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3625099" y="3244334"/>
            <a:ext cx="49418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Video Tutorial: </a:t>
            </a:r>
          </a:p>
          <a:p>
            <a:r>
              <a:rPr lang="en-US" dirty="0" smtClean="0"/>
              <a:t>https</a:t>
            </a:r>
            <a:r>
              <a:rPr lang="en-US" dirty="0"/>
              <a:t>://www.youtube.com/watch?v=nVp4j9kCVD0</a:t>
            </a:r>
          </a:p>
        </p:txBody>
      </p:sp>
    </p:spTree>
    <p:extLst>
      <p:ext uri="{BB962C8B-B14F-4D97-AF65-F5344CB8AC3E}">
        <p14:creationId xmlns:p14="http://schemas.microsoft.com/office/powerpoint/2010/main" val="35421664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22" y="2095403"/>
            <a:ext cx="3930156" cy="28557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594" y="1954727"/>
            <a:ext cx="7242208" cy="313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745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7750" y="60622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200" dirty="0"/>
              <a:t>Slides created by: </a:t>
            </a:r>
          </a:p>
          <a:p>
            <a:pPr algn="ctr"/>
            <a:r>
              <a:rPr lang="en-US" sz="1200" dirty="0" err="1"/>
              <a:t>Abdur</a:t>
            </a:r>
            <a:r>
              <a:rPr lang="en-US" sz="1200" dirty="0"/>
              <a:t> Rahman</a:t>
            </a:r>
          </a:p>
          <a:p>
            <a:pPr algn="ctr"/>
            <a:r>
              <a:rPr lang="en-US" sz="1200" dirty="0"/>
              <a:t>abdurrahman.iit@gmail.com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7-Segment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437" y="1373018"/>
            <a:ext cx="3343945" cy="468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08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:randomBar dir="vert"/>
      </p:transition>
    </mc:Choice>
    <mc:Fallback>
      <p:transition spd="slow" advClick="0" advTm="0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7750" y="60622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200" dirty="0"/>
              <a:t>Slides created by: </a:t>
            </a:r>
          </a:p>
          <a:p>
            <a:pPr algn="ctr"/>
            <a:r>
              <a:rPr lang="en-US" sz="1200" dirty="0" err="1"/>
              <a:t>Abdur</a:t>
            </a:r>
            <a:r>
              <a:rPr lang="en-US" sz="1200" dirty="0"/>
              <a:t> Rahman</a:t>
            </a:r>
          </a:p>
          <a:p>
            <a:pPr algn="ctr"/>
            <a:r>
              <a:rPr lang="en-US" sz="1200" dirty="0"/>
              <a:t>abdurrahman.iit@gmail.com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7-Segment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426" y="1448990"/>
            <a:ext cx="3516648" cy="461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50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7750" y="60622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200" dirty="0"/>
              <a:t>Slides created by: </a:t>
            </a:r>
          </a:p>
          <a:p>
            <a:pPr algn="ctr"/>
            <a:r>
              <a:rPr lang="en-US" sz="1200" dirty="0" err="1"/>
              <a:t>Abdur</a:t>
            </a:r>
            <a:r>
              <a:rPr lang="en-US" sz="1200" dirty="0"/>
              <a:t> Rahman</a:t>
            </a:r>
          </a:p>
          <a:p>
            <a:pPr algn="ctr"/>
            <a:r>
              <a:rPr lang="en-US" sz="1200" dirty="0"/>
              <a:t>abdurrahman.iit@gmail.com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7-Segment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437" y="1392322"/>
            <a:ext cx="3324951" cy="462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83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>
        <p:fade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7750" y="60622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200" dirty="0"/>
              <a:t>Slides created by: </a:t>
            </a:r>
          </a:p>
          <a:p>
            <a:pPr algn="ctr"/>
            <a:r>
              <a:rPr lang="en-US" sz="1200" dirty="0" err="1"/>
              <a:t>Abdur</a:t>
            </a:r>
            <a:r>
              <a:rPr lang="en-US" sz="1200" dirty="0"/>
              <a:t> Rahman</a:t>
            </a:r>
          </a:p>
          <a:p>
            <a:pPr algn="ctr"/>
            <a:r>
              <a:rPr lang="en-US" sz="1200" dirty="0"/>
              <a:t>abdurrahman.iit@gmail.com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7-Segment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783" y="1402944"/>
            <a:ext cx="3474720" cy="465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51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>
        <p:fade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7-Segment display??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132" y="1616612"/>
            <a:ext cx="3149068" cy="41230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76" y="2371571"/>
            <a:ext cx="5416804" cy="274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118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7-Segment display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1026941" y="1447799"/>
            <a:ext cx="997399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Seven segment displays are used to </a:t>
            </a:r>
            <a:r>
              <a:rPr lang="en-US" sz="2000" dirty="0" smtClean="0">
                <a:solidFill>
                  <a:srgbClr val="FF0000"/>
                </a:solidFill>
              </a:rPr>
              <a:t>indicate numerical </a:t>
            </a:r>
            <a:r>
              <a:rPr lang="en-US" sz="2000" dirty="0">
                <a:solidFill>
                  <a:srgbClr val="FF0000"/>
                </a:solidFill>
              </a:rPr>
              <a:t>information</a:t>
            </a:r>
            <a:r>
              <a:rPr lang="en-US" sz="2000" dirty="0"/>
              <a:t>. Seven segments </a:t>
            </a:r>
            <a:r>
              <a:rPr lang="en-US" sz="2000" dirty="0" smtClean="0"/>
              <a:t>display can </a:t>
            </a:r>
            <a:r>
              <a:rPr lang="en-US" sz="2000" dirty="0">
                <a:solidFill>
                  <a:srgbClr val="FF0000"/>
                </a:solidFill>
              </a:rPr>
              <a:t>display digits from 0 to 9 </a:t>
            </a:r>
            <a:r>
              <a:rPr lang="en-US" sz="2000" dirty="0"/>
              <a:t>and even we </a:t>
            </a:r>
            <a:r>
              <a:rPr lang="en-US" sz="2000" dirty="0" smtClean="0"/>
              <a:t>can display </a:t>
            </a:r>
            <a:r>
              <a:rPr lang="en-US" sz="2000" dirty="0"/>
              <a:t>few characters like A, b, C, H, E, e, F, </a:t>
            </a:r>
            <a:r>
              <a:rPr lang="en-US" sz="2000" dirty="0" smtClean="0"/>
              <a:t>etc. These </a:t>
            </a:r>
            <a:r>
              <a:rPr lang="en-US" sz="2000" dirty="0"/>
              <a:t>are very popular and have many </a:t>
            </a:r>
            <a:r>
              <a:rPr lang="en-US" sz="2000" dirty="0" smtClean="0"/>
              <a:t>more applications. </a:t>
            </a:r>
            <a:r>
              <a:rPr lang="en-US" sz="2000" dirty="0"/>
              <a:t>Seven segment displays internally </a:t>
            </a:r>
            <a:r>
              <a:rPr lang="en-US" sz="2000" dirty="0">
                <a:solidFill>
                  <a:srgbClr val="FF0000"/>
                </a:solidFill>
              </a:rPr>
              <a:t>consist of </a:t>
            </a:r>
            <a:r>
              <a:rPr lang="en-US" sz="2000" dirty="0" smtClean="0">
                <a:solidFill>
                  <a:srgbClr val="FF0000"/>
                </a:solidFill>
              </a:rPr>
              <a:t>8 LEDs</a:t>
            </a:r>
            <a:r>
              <a:rPr lang="en-US" sz="2000" dirty="0"/>
              <a:t>. In these LEDs, </a:t>
            </a:r>
            <a:r>
              <a:rPr lang="en-US" sz="2000" dirty="0">
                <a:solidFill>
                  <a:srgbClr val="FF0000"/>
                </a:solidFill>
              </a:rPr>
              <a:t>7 LEDs are used to </a:t>
            </a:r>
            <a:r>
              <a:rPr lang="en-US" sz="2000" dirty="0" smtClean="0">
                <a:solidFill>
                  <a:srgbClr val="FF0000"/>
                </a:solidFill>
              </a:rPr>
              <a:t>indicate the </a:t>
            </a:r>
            <a:r>
              <a:rPr lang="en-US" sz="2000" dirty="0">
                <a:solidFill>
                  <a:srgbClr val="FF0000"/>
                </a:solidFill>
              </a:rPr>
              <a:t>digits 0 to 9 and single </a:t>
            </a:r>
            <a:r>
              <a:rPr lang="en-US" sz="2000" dirty="0" smtClean="0">
                <a:solidFill>
                  <a:srgbClr val="FF0000"/>
                </a:solidFill>
              </a:rPr>
              <a:t>LED is </a:t>
            </a:r>
            <a:r>
              <a:rPr lang="en-US" sz="2000" dirty="0">
                <a:solidFill>
                  <a:srgbClr val="FF0000"/>
                </a:solidFill>
              </a:rPr>
              <a:t>used </a:t>
            </a:r>
            <a:r>
              <a:rPr lang="en-US" sz="2000" dirty="0" smtClean="0">
                <a:solidFill>
                  <a:srgbClr val="FF0000"/>
                </a:solidFill>
              </a:rPr>
              <a:t>for indicating </a:t>
            </a:r>
            <a:r>
              <a:rPr lang="en-US" sz="2000" dirty="0">
                <a:solidFill>
                  <a:srgbClr val="FF0000"/>
                </a:solidFill>
              </a:rPr>
              <a:t>decimal point.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14" y="3169452"/>
            <a:ext cx="2871372" cy="26811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845" y="3169452"/>
            <a:ext cx="1878101" cy="24589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2015" y="3079015"/>
            <a:ext cx="4128198" cy="265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034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7-Segment display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2546252" y="1730326"/>
            <a:ext cx="6597748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dirty="0">
                <a:solidFill>
                  <a:srgbClr val="000000"/>
                </a:solidFill>
              </a:rPr>
              <a:t>Seven Segment is of two type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900" dirty="0">
                <a:solidFill>
                  <a:srgbClr val="E56D0A"/>
                </a:solidFill>
              </a:rPr>
              <a:t>Common Cathode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900" dirty="0">
                <a:solidFill>
                  <a:srgbClr val="E56D0A"/>
                </a:solidFill>
              </a:rPr>
              <a:t>Common Anode</a:t>
            </a:r>
          </a:p>
          <a:p>
            <a:endParaRPr lang="en-US" sz="2900" dirty="0" smtClean="0">
              <a:solidFill>
                <a:srgbClr val="000000"/>
              </a:solidFill>
            </a:endParaRPr>
          </a:p>
          <a:p>
            <a:endParaRPr lang="en-US" sz="2900" dirty="0">
              <a:solidFill>
                <a:srgbClr val="000000"/>
              </a:solidFill>
            </a:endParaRPr>
          </a:p>
          <a:p>
            <a:endParaRPr lang="en-US" sz="2900" dirty="0" smtClean="0">
              <a:solidFill>
                <a:srgbClr val="000000"/>
              </a:solidFill>
            </a:endParaRPr>
          </a:p>
          <a:p>
            <a:r>
              <a:rPr lang="en-US" sz="2900" dirty="0" smtClean="0">
                <a:solidFill>
                  <a:srgbClr val="000000"/>
                </a:solidFill>
              </a:rPr>
              <a:t> </a:t>
            </a:r>
            <a:r>
              <a:rPr lang="en-US" sz="2900" dirty="0">
                <a:solidFill>
                  <a:srgbClr val="000000"/>
                </a:solidFill>
              </a:rPr>
              <a:t>What is </a:t>
            </a:r>
            <a:r>
              <a:rPr lang="en-US" sz="2900" dirty="0">
                <a:solidFill>
                  <a:srgbClr val="E56D0A"/>
                </a:solidFill>
              </a:rPr>
              <a:t>CATHODE </a:t>
            </a:r>
            <a:r>
              <a:rPr lang="en-US" sz="2900" dirty="0">
                <a:solidFill>
                  <a:srgbClr val="000000"/>
                </a:solidFill>
              </a:rPr>
              <a:t>and </a:t>
            </a:r>
            <a:r>
              <a:rPr lang="en-US" sz="2900" dirty="0">
                <a:solidFill>
                  <a:srgbClr val="E56D0A"/>
                </a:solidFill>
              </a:rPr>
              <a:t>ANODE ?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3371408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MS Gothic"/>
        <a:cs typeface=""/>
      </a:majorFont>
      <a:minorFont>
        <a:latin typeface="Times New Roman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80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80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80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80" charset="0"/>
            <a:ea typeface="MS Gothic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2380</TotalTime>
  <Words>317</Words>
  <Application>Microsoft Office PowerPoint</Application>
  <PresentationFormat>Widescreen</PresentationFormat>
  <Paragraphs>84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 Unicode MS</vt:lpstr>
      <vt:lpstr>MS Gothic</vt:lpstr>
      <vt:lpstr>Aharoni</vt:lpstr>
      <vt:lpstr>Arial</vt:lpstr>
      <vt:lpstr>Calibri</vt:lpstr>
      <vt:lpstr>Calibri Light</vt:lpstr>
      <vt:lpstr>Times New Roman</vt:lpstr>
      <vt:lpstr>Office Theme</vt:lpstr>
      <vt:lpstr>Blank Presentation</vt:lpstr>
      <vt:lpstr>IoT Army of 300</vt:lpstr>
      <vt:lpstr>Led</vt:lpstr>
      <vt:lpstr>7-Segment</vt:lpstr>
      <vt:lpstr>7-Segment</vt:lpstr>
      <vt:lpstr>7-Segment</vt:lpstr>
      <vt:lpstr>7-Segment</vt:lpstr>
      <vt:lpstr>7-Segment display??</vt:lpstr>
      <vt:lpstr>7-Segment display</vt:lpstr>
      <vt:lpstr>7-Segment display</vt:lpstr>
      <vt:lpstr>7-Segment display</vt:lpstr>
      <vt:lpstr>7-Segment display</vt:lpstr>
      <vt:lpstr>PowerPoint Presentation</vt:lpstr>
      <vt:lpstr>7-Segment display</vt:lpstr>
      <vt:lpstr>7-Segment display</vt:lpstr>
      <vt:lpstr>7-Segment display</vt:lpstr>
      <vt:lpstr>7-Segment display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Army of 300</dc:title>
  <dc:creator>Windows User</dc:creator>
  <cp:lastModifiedBy>Windows User</cp:lastModifiedBy>
  <cp:revision>63</cp:revision>
  <dcterms:created xsi:type="dcterms:W3CDTF">2017-10-16T05:10:32Z</dcterms:created>
  <dcterms:modified xsi:type="dcterms:W3CDTF">2017-11-28T15:51:52Z</dcterms:modified>
</cp:coreProperties>
</file>