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notesMasterIdLst>
    <p:notesMasterId r:id="rId17"/>
  </p:notesMasterIdLst>
  <p:sldIdLst>
    <p:sldId id="256" r:id="rId2"/>
    <p:sldId id="273" r:id="rId3"/>
    <p:sldId id="257" r:id="rId4"/>
    <p:sldId id="260" r:id="rId5"/>
    <p:sldId id="261" r:id="rId6"/>
    <p:sldId id="265" r:id="rId7"/>
    <p:sldId id="266" r:id="rId8"/>
    <p:sldId id="263" r:id="rId9"/>
    <p:sldId id="267" r:id="rId10"/>
    <p:sldId id="268" r:id="rId11"/>
    <p:sldId id="259" r:id="rId12"/>
    <p:sldId id="269" r:id="rId13"/>
    <p:sldId id="271" r:id="rId14"/>
    <p:sldId id="27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9FC7B-CC87-1781-1D2E-C51EA31687EB}" v="378" dt="2025-05-11T18:59:11.0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6" d="100"/>
          <a:sy n="116" d="100"/>
        </p:scale>
        <p:origin x="10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tha J Gadad" userId="a4653e53a2cf1419" providerId="Windows Live" clId="Web-{3819FC7B-CC87-1781-1D2E-C51EA31687EB}"/>
    <pc:docChg chg="addSld delSld modSld addMainMaster delMainMaster">
      <pc:chgData name="Nikhitha J Gadad" userId="a4653e53a2cf1419" providerId="Windows Live" clId="Web-{3819FC7B-CC87-1781-1D2E-C51EA31687EB}" dt="2025-05-11T18:59:14.059" v="384"/>
      <pc:docMkLst>
        <pc:docMk/>
      </pc:docMkLst>
      <pc:sldChg chg="addSp delSp modSp mod setBg modClrScheme chgLayout">
        <pc:chgData name="Nikhitha J Gadad" userId="a4653e53a2cf1419" providerId="Windows Live" clId="Web-{3819FC7B-CC87-1781-1D2E-C51EA31687EB}" dt="2025-05-11T18:58:06.822" v="357"/>
        <pc:sldMkLst>
          <pc:docMk/>
          <pc:sldMk cId="109857222" sldId="256"/>
        </pc:sldMkLst>
        <pc:spChg chg="mod">
          <ac:chgData name="Nikhitha J Gadad" userId="a4653e53a2cf1419" providerId="Windows Live" clId="Web-{3819FC7B-CC87-1781-1D2E-C51EA31687EB}" dt="2025-05-11T18:53:46.642" v="289" actId="20577"/>
          <ac:spMkLst>
            <pc:docMk/>
            <pc:sldMk cId="109857222" sldId="256"/>
            <ac:spMk id="2" creationId="{00000000-0000-0000-0000-000000000000}"/>
          </ac:spMkLst>
        </pc:spChg>
        <pc:spChg chg="del mod">
          <ac:chgData name="Nikhitha J Gadad" userId="a4653e53a2cf1419" providerId="Windows Live" clId="Web-{3819FC7B-CC87-1781-1D2E-C51EA31687EB}" dt="2025-05-11T18:58:06.822" v="357"/>
          <ac:spMkLst>
            <pc:docMk/>
            <pc:sldMk cId="109857222" sldId="256"/>
            <ac:spMk id="3" creationId="{00000000-0000-0000-0000-000000000000}"/>
          </ac:spMkLst>
        </pc:spChg>
        <pc:spChg chg="add">
          <ac:chgData name="Nikhitha J Gadad" userId="a4653e53a2cf1419" providerId="Windows Live" clId="Web-{3819FC7B-CC87-1781-1D2E-C51EA31687EB}" dt="2025-05-11T18:11:01.589" v="0"/>
          <ac:spMkLst>
            <pc:docMk/>
            <pc:sldMk cId="109857222" sldId="256"/>
            <ac:spMk id="8" creationId="{D690F001-2D75-4EFE-805F-3E6954B7565B}"/>
          </ac:spMkLst>
        </pc:spChg>
        <pc:spChg chg="add">
          <ac:chgData name="Nikhitha J Gadad" userId="a4653e53a2cf1419" providerId="Windows Live" clId="Web-{3819FC7B-CC87-1781-1D2E-C51EA31687EB}" dt="2025-05-11T18:11:01.589" v="0"/>
          <ac:spMkLst>
            <pc:docMk/>
            <pc:sldMk cId="109857222" sldId="256"/>
            <ac:spMk id="10" creationId="{8C6F7DA8-FD92-4ACF-9932-BF007E32A609}"/>
          </ac:spMkLst>
        </pc:spChg>
        <pc:spChg chg="add">
          <ac:chgData name="Nikhitha J Gadad" userId="a4653e53a2cf1419" providerId="Windows Live" clId="Web-{3819FC7B-CC87-1781-1D2E-C51EA31687EB}" dt="2025-05-11T18:11:01.589" v="0"/>
          <ac:spMkLst>
            <pc:docMk/>
            <pc:sldMk cId="109857222" sldId="256"/>
            <ac:spMk id="12" creationId="{4F76F7D6-E5D2-44FA-B1FA-A1A61DF18E88}"/>
          </ac:spMkLst>
        </pc:spChg>
        <pc:spChg chg="add">
          <ac:chgData name="Nikhitha J Gadad" userId="a4653e53a2cf1419" providerId="Windows Live" clId="Web-{3819FC7B-CC87-1781-1D2E-C51EA31687EB}" dt="2025-05-11T18:11:01.589" v="0"/>
          <ac:spMkLst>
            <pc:docMk/>
            <pc:sldMk cId="109857222" sldId="256"/>
            <ac:spMk id="14" creationId="{671E2FB4-7344-4400-973C-C4E1D46C1566}"/>
          </ac:spMkLst>
        </pc:spChg>
      </pc:sldChg>
      <pc:sldChg chg="addSp delSp modSp new mod setBg">
        <pc:chgData name="Nikhitha J Gadad" userId="a4653e53a2cf1419" providerId="Windows Live" clId="Web-{3819FC7B-CC87-1781-1D2E-C51EA31687EB}" dt="2025-05-11T18:43:37.482" v="251"/>
        <pc:sldMkLst>
          <pc:docMk/>
          <pc:sldMk cId="3920246932" sldId="257"/>
        </pc:sldMkLst>
        <pc:spChg chg="mod ord">
          <ac:chgData name="Nikhitha J Gadad" userId="a4653e53a2cf1419" providerId="Windows Live" clId="Web-{3819FC7B-CC87-1781-1D2E-C51EA31687EB}" dt="2025-05-11T18:43:37.482" v="251"/>
          <ac:spMkLst>
            <pc:docMk/>
            <pc:sldMk cId="3920246932" sldId="257"/>
            <ac:spMk id="2" creationId="{7A73D78A-C58D-2149-2688-01E17152C234}"/>
          </ac:spMkLst>
        </pc:spChg>
        <pc:spChg chg="del">
          <ac:chgData name="Nikhitha J Gadad" userId="a4653e53a2cf1419" providerId="Windows Live" clId="Web-{3819FC7B-CC87-1781-1D2E-C51EA31687EB}" dt="2025-05-11T18:41:15.321" v="237"/>
          <ac:spMkLst>
            <pc:docMk/>
            <pc:sldMk cId="3920246932" sldId="257"/>
            <ac:spMk id="3" creationId="{9B926BCA-34C2-52BF-544E-8F8DED50E822}"/>
          </ac:spMkLst>
        </pc:spChg>
        <pc:spChg chg="add del">
          <ac:chgData name="Nikhitha J Gadad" userId="a4653e53a2cf1419" providerId="Windows Live" clId="Web-{3819FC7B-CC87-1781-1D2E-C51EA31687EB}" dt="2025-05-11T18:41:36.290" v="239"/>
          <ac:spMkLst>
            <pc:docMk/>
            <pc:sldMk cId="3920246932" sldId="257"/>
            <ac:spMk id="8" creationId="{369771E5-39F9-3B81-00E5-33D372AA80F1}"/>
          </ac:spMkLst>
        </pc:spChg>
        <pc:spChg chg="add del">
          <ac:chgData name="Nikhitha J Gadad" userId="a4653e53a2cf1419" providerId="Windows Live" clId="Web-{3819FC7B-CC87-1781-1D2E-C51EA31687EB}" dt="2025-05-11T18:41:44.884" v="241"/>
          <ac:spMkLst>
            <pc:docMk/>
            <pc:sldMk cId="3920246932" sldId="257"/>
            <ac:spMk id="9" creationId="{09646535-AEF6-4883-A4F9-EEC1F8B4319E}"/>
          </ac:spMkLst>
        </pc:spChg>
        <pc:spChg chg="add del">
          <ac:chgData name="Nikhitha J Gadad" userId="a4653e53a2cf1419" providerId="Windows Live" clId="Web-{3819FC7B-CC87-1781-1D2E-C51EA31687EB}" dt="2025-05-11T18:41:36.290" v="239"/>
          <ac:spMkLst>
            <pc:docMk/>
            <pc:sldMk cId="3920246932" sldId="257"/>
            <ac:spMk id="11" creationId="{5ED9E2D9-EE69-4775-8CE5-9EAC35AD2F2E}"/>
          </ac:spMkLst>
        </pc:spChg>
        <pc:spChg chg="add del">
          <ac:chgData name="Nikhitha J Gadad" userId="a4653e53a2cf1419" providerId="Windows Live" clId="Web-{3819FC7B-CC87-1781-1D2E-C51EA31687EB}" dt="2025-05-11T18:41:36.290" v="239"/>
          <ac:spMkLst>
            <pc:docMk/>
            <pc:sldMk cId="3920246932" sldId="257"/>
            <ac:spMk id="13" creationId="{3D75B673-1FA7-415E-8B2E-7A0550C8BDDF}"/>
          </ac:spMkLst>
        </pc:spChg>
        <pc:spChg chg="add del">
          <ac:chgData name="Nikhitha J Gadad" userId="a4653e53a2cf1419" providerId="Windows Live" clId="Web-{3819FC7B-CC87-1781-1D2E-C51EA31687EB}" dt="2025-05-11T18:41:44.884" v="241"/>
          <ac:spMkLst>
            <pc:docMk/>
            <pc:sldMk cId="3920246932" sldId="257"/>
            <ac:spMk id="19" creationId="{7FEECB93-933C-477B-BC7D-C2F2F6271A66}"/>
          </ac:spMkLst>
        </pc:spChg>
        <pc:spChg chg="add del">
          <ac:chgData name="Nikhitha J Gadad" userId="a4653e53a2cf1419" providerId="Windows Live" clId="Web-{3819FC7B-CC87-1781-1D2E-C51EA31687EB}" dt="2025-05-11T18:41:44.884" v="241"/>
          <ac:spMkLst>
            <pc:docMk/>
            <pc:sldMk cId="3920246932" sldId="257"/>
            <ac:spMk id="24" creationId="{497BC505-FE0C-4637-A29D-B71DFBBBAA71}"/>
          </ac:spMkLst>
        </pc:spChg>
        <pc:spChg chg="add del">
          <ac:chgData name="Nikhitha J Gadad" userId="a4653e53a2cf1419" providerId="Windows Live" clId="Web-{3819FC7B-CC87-1781-1D2E-C51EA31687EB}" dt="2025-05-11T18:41:59.025" v="245"/>
          <ac:spMkLst>
            <pc:docMk/>
            <pc:sldMk cId="3920246932" sldId="257"/>
            <ac:spMk id="26" creationId="{79D9F103-7A2C-4DEF-9BDD-E97BADDCE504}"/>
          </ac:spMkLst>
        </pc:spChg>
        <pc:spChg chg="add del">
          <ac:chgData name="Nikhitha J Gadad" userId="a4653e53a2cf1419" providerId="Windows Live" clId="Web-{3819FC7B-CC87-1781-1D2E-C51EA31687EB}" dt="2025-05-11T18:41:59.025" v="245"/>
          <ac:spMkLst>
            <pc:docMk/>
            <pc:sldMk cId="3920246932" sldId="257"/>
            <ac:spMk id="27" creationId="{8D5E1A83-4C4B-4B83-92AB-289F0A8E311D}"/>
          </ac:spMkLst>
        </pc:spChg>
        <pc:spChg chg="add del mod">
          <ac:chgData name="Nikhitha J Gadad" userId="a4653e53a2cf1419" providerId="Windows Live" clId="Web-{3819FC7B-CC87-1781-1D2E-C51EA31687EB}" dt="2025-05-11T18:43:37.482" v="251"/>
          <ac:spMkLst>
            <pc:docMk/>
            <pc:sldMk cId="3920246932" sldId="257"/>
            <ac:spMk id="28" creationId="{EE39BE73-4CC5-D2CD-DF7C-EC66C2CA3AE3}"/>
          </ac:spMkLst>
        </pc:spChg>
        <pc:spChg chg="add del">
          <ac:chgData name="Nikhitha J Gadad" userId="a4653e53a2cf1419" providerId="Windows Live" clId="Web-{3819FC7B-CC87-1781-1D2E-C51EA31687EB}" dt="2025-05-11T18:41:59.025" v="245"/>
          <ac:spMkLst>
            <pc:docMk/>
            <pc:sldMk cId="3920246932" sldId="257"/>
            <ac:spMk id="29" creationId="{C27C1BEB-0B53-40C1-BFC6-737399705180}"/>
          </ac:spMkLst>
        </pc:spChg>
        <pc:spChg chg="add del">
          <ac:chgData name="Nikhitha J Gadad" userId="a4653e53a2cf1419" providerId="Windows Live" clId="Web-{3819FC7B-CC87-1781-1D2E-C51EA31687EB}" dt="2025-05-11T18:43:37.482" v="251"/>
          <ac:spMkLst>
            <pc:docMk/>
            <pc:sldMk cId="3920246932" sldId="257"/>
            <ac:spMk id="34" creationId="{5BB3780B-63EB-450D-A804-D6AA12F98E0B}"/>
          </ac:spMkLst>
        </pc:spChg>
        <pc:spChg chg="add del">
          <ac:chgData name="Nikhitha J Gadad" userId="a4653e53a2cf1419" providerId="Windows Live" clId="Web-{3819FC7B-CC87-1781-1D2E-C51EA31687EB}" dt="2025-05-11T18:43:37.482" v="251"/>
          <ac:spMkLst>
            <pc:docMk/>
            <pc:sldMk cId="3920246932" sldId="257"/>
            <ac:spMk id="36" creationId="{FE0847A5-A329-48CD-B3A7-3892FF6DA78F}"/>
          </ac:spMkLst>
        </pc:spChg>
        <pc:spChg chg="add">
          <ac:chgData name="Nikhitha J Gadad" userId="a4653e53a2cf1419" providerId="Windows Live" clId="Web-{3819FC7B-CC87-1781-1D2E-C51EA31687EB}" dt="2025-05-11T18:43:37.482" v="251"/>
          <ac:spMkLst>
            <pc:docMk/>
            <pc:sldMk cId="3920246932" sldId="257"/>
            <ac:spMk id="41" creationId="{09646535-AEF6-4883-A4F9-EEC1F8B4319E}"/>
          </ac:spMkLst>
        </pc:spChg>
        <pc:spChg chg="add">
          <ac:chgData name="Nikhitha J Gadad" userId="a4653e53a2cf1419" providerId="Windows Live" clId="Web-{3819FC7B-CC87-1781-1D2E-C51EA31687EB}" dt="2025-05-11T18:43:37.482" v="251"/>
          <ac:spMkLst>
            <pc:docMk/>
            <pc:sldMk cId="3920246932" sldId="257"/>
            <ac:spMk id="43" creationId="{7E6B6978-5103-448F-B101-093A527D3AA1}"/>
          </ac:spMkLst>
        </pc:spChg>
        <pc:spChg chg="add">
          <ac:chgData name="Nikhitha J Gadad" userId="a4653e53a2cf1419" providerId="Windows Live" clId="Web-{3819FC7B-CC87-1781-1D2E-C51EA31687EB}" dt="2025-05-11T18:43:37.482" v="251"/>
          <ac:spMkLst>
            <pc:docMk/>
            <pc:sldMk cId="3920246932" sldId="257"/>
            <ac:spMk id="45" creationId="{12EB5692-CE38-42AB-ABE5-E5A1A74F2CC5}"/>
          </ac:spMkLst>
        </pc:spChg>
        <pc:spChg chg="add">
          <ac:chgData name="Nikhitha J Gadad" userId="a4653e53a2cf1419" providerId="Windows Live" clId="Web-{3819FC7B-CC87-1781-1D2E-C51EA31687EB}" dt="2025-05-11T18:43:37.482" v="251"/>
          <ac:spMkLst>
            <pc:docMk/>
            <pc:sldMk cId="3920246932" sldId="257"/>
            <ac:spMk id="47" creationId="{6BE942D0-8C50-4D78-A3D0-4D82F3963ECD}"/>
          </ac:spMkLst>
        </pc:spChg>
        <pc:grpChg chg="add del">
          <ac:chgData name="Nikhitha J Gadad" userId="a4653e53a2cf1419" providerId="Windows Live" clId="Web-{3819FC7B-CC87-1781-1D2E-C51EA31687EB}" dt="2025-05-11T18:41:44.884" v="241"/>
          <ac:grpSpMkLst>
            <pc:docMk/>
            <pc:sldMk cId="3920246932" sldId="257"/>
            <ac:grpSpMk id="15" creationId="{F2FD01A0-E6FF-41CD-AEBD-279232B90D43}"/>
          </ac:grpSpMkLst>
        </pc:grpChg>
        <pc:grpChg chg="add del">
          <ac:chgData name="Nikhitha J Gadad" userId="a4653e53a2cf1419" providerId="Windows Live" clId="Web-{3819FC7B-CC87-1781-1D2E-C51EA31687EB}" dt="2025-05-11T18:41:44.884" v="241"/>
          <ac:grpSpMkLst>
            <pc:docMk/>
            <pc:sldMk cId="3920246932" sldId="257"/>
            <ac:grpSpMk id="20" creationId="{3C9AA14C-80A4-427C-A911-28CD20C56E5E}"/>
          </ac:grpSpMkLst>
        </pc:grpChg>
        <pc:picChg chg="add mod ord">
          <ac:chgData name="Nikhitha J Gadad" userId="a4653e53a2cf1419" providerId="Windows Live" clId="Web-{3819FC7B-CC87-1781-1D2E-C51EA31687EB}" dt="2025-05-11T18:43:37.482" v="251"/>
          <ac:picMkLst>
            <pc:docMk/>
            <pc:sldMk cId="3920246932" sldId="257"/>
            <ac:picMk id="4" creationId="{416CBF76-3265-63E1-B577-7A26144183B1}"/>
          </ac:picMkLst>
        </pc:picChg>
      </pc:sldChg>
      <pc:sldChg chg="addSp delSp modSp new mod setBg">
        <pc:chgData name="Nikhitha J Gadad" userId="a4653e53a2cf1419" providerId="Windows Live" clId="Web-{3819FC7B-CC87-1781-1D2E-C51EA31687EB}" dt="2025-05-11T18:43:16.340" v="250"/>
        <pc:sldMkLst>
          <pc:docMk/>
          <pc:sldMk cId="2914670758" sldId="258"/>
        </pc:sldMkLst>
        <pc:spChg chg="del">
          <ac:chgData name="Nikhitha J Gadad" userId="a4653e53a2cf1419" providerId="Windows Live" clId="Web-{3819FC7B-CC87-1781-1D2E-C51EA31687EB}" dt="2025-05-11T18:43:16.340" v="250"/>
          <ac:spMkLst>
            <pc:docMk/>
            <pc:sldMk cId="2914670758" sldId="258"/>
            <ac:spMk id="2" creationId="{44F0015C-84E7-74BF-7BD3-2A2EC5084A3E}"/>
          </ac:spMkLst>
        </pc:spChg>
        <pc:spChg chg="del">
          <ac:chgData name="Nikhitha J Gadad" userId="a4653e53a2cf1419" providerId="Windows Live" clId="Web-{3819FC7B-CC87-1781-1D2E-C51EA31687EB}" dt="2025-05-11T18:42:57.761" v="249"/>
          <ac:spMkLst>
            <pc:docMk/>
            <pc:sldMk cId="2914670758" sldId="258"/>
            <ac:spMk id="3" creationId="{57F0E2E5-885C-D36B-41FC-3670AAA7F9E2}"/>
          </ac:spMkLst>
        </pc:spChg>
        <pc:spChg chg="add">
          <ac:chgData name="Nikhitha J Gadad" userId="a4653e53a2cf1419" providerId="Windows Live" clId="Web-{3819FC7B-CC87-1781-1D2E-C51EA31687EB}" dt="2025-05-11T18:43:16.340" v="250"/>
          <ac:spMkLst>
            <pc:docMk/>
            <pc:sldMk cId="2914670758" sldId="258"/>
            <ac:spMk id="9" creationId="{09646535-AEF6-4883-A4F9-EEC1F8B4319E}"/>
          </ac:spMkLst>
        </pc:spChg>
        <pc:spChg chg="add">
          <ac:chgData name="Nikhitha J Gadad" userId="a4653e53a2cf1419" providerId="Windows Live" clId="Web-{3819FC7B-CC87-1781-1D2E-C51EA31687EB}" dt="2025-05-11T18:43:16.340" v="250"/>
          <ac:spMkLst>
            <pc:docMk/>
            <pc:sldMk cId="2914670758" sldId="258"/>
            <ac:spMk id="11" creationId="{37D7CF97-C693-42F5-AFF2-9C4EBFE0E69A}"/>
          </ac:spMkLst>
        </pc:spChg>
        <pc:picChg chg="add mod ord">
          <ac:chgData name="Nikhitha J Gadad" userId="a4653e53a2cf1419" providerId="Windows Live" clId="Web-{3819FC7B-CC87-1781-1D2E-C51EA31687EB}" dt="2025-05-11T18:43:16.340" v="250"/>
          <ac:picMkLst>
            <pc:docMk/>
            <pc:sldMk cId="2914670758" sldId="258"/>
            <ac:picMk id="4" creationId="{FF739852-9712-C172-3F17-2C14BFB011DD}"/>
          </ac:picMkLst>
        </pc:picChg>
      </pc:sldChg>
      <pc:sldChg chg="addSp delSp modSp new mod setBg">
        <pc:chgData name="Nikhitha J Gadad" userId="a4653e53a2cf1419" providerId="Windows Live" clId="Web-{3819FC7B-CC87-1781-1D2E-C51EA31687EB}" dt="2025-05-11T18:38:58.175" v="226" actId="20577"/>
        <pc:sldMkLst>
          <pc:docMk/>
          <pc:sldMk cId="2237559497" sldId="259"/>
        </pc:sldMkLst>
        <pc:spChg chg="mod">
          <ac:chgData name="Nikhitha J Gadad" userId="a4653e53a2cf1419" providerId="Windows Live" clId="Web-{3819FC7B-CC87-1781-1D2E-C51EA31687EB}" dt="2025-05-11T18:38:58.175" v="226" actId="20577"/>
          <ac:spMkLst>
            <pc:docMk/>
            <pc:sldMk cId="2237559497" sldId="259"/>
            <ac:spMk id="2" creationId="{DCA2A5A9-47B9-149B-9152-0AB06B6F96EF}"/>
          </ac:spMkLst>
        </pc:spChg>
        <pc:spChg chg="del">
          <ac:chgData name="Nikhitha J Gadad" userId="a4653e53a2cf1419" providerId="Windows Live" clId="Web-{3819FC7B-CC87-1781-1D2E-C51EA31687EB}" dt="2025-05-11T18:13:22.703" v="14"/>
          <ac:spMkLst>
            <pc:docMk/>
            <pc:sldMk cId="2237559497" sldId="259"/>
            <ac:spMk id="3" creationId="{89E1F147-0631-D9C4-5F37-F675C4A6916C}"/>
          </ac:spMkLst>
        </pc:spChg>
        <pc:spChg chg="add">
          <ac:chgData name="Nikhitha J Gadad" userId="a4653e53a2cf1419" providerId="Windows Live" clId="Web-{3819FC7B-CC87-1781-1D2E-C51EA31687EB}" dt="2025-05-11T18:23:05.566" v="97"/>
          <ac:spMkLst>
            <pc:docMk/>
            <pc:sldMk cId="2237559497" sldId="259"/>
            <ac:spMk id="19" creationId="{09646535-AEF6-4883-A4F9-EEC1F8B4319E}"/>
          </ac:spMkLst>
        </pc:spChg>
        <pc:spChg chg="add">
          <ac:chgData name="Nikhitha J Gadad" userId="a4653e53a2cf1419" providerId="Windows Live" clId="Web-{3819FC7B-CC87-1781-1D2E-C51EA31687EB}" dt="2025-05-11T18:23:05.566" v="97"/>
          <ac:spMkLst>
            <pc:docMk/>
            <pc:sldMk cId="2237559497" sldId="259"/>
            <ac:spMk id="24" creationId="{335243F2-87BD-4C47-8358-ACFE608D3DB3}"/>
          </ac:spMkLst>
        </pc:spChg>
        <pc:spChg chg="add">
          <ac:chgData name="Nikhitha J Gadad" userId="a4653e53a2cf1419" providerId="Windows Live" clId="Web-{3819FC7B-CC87-1781-1D2E-C51EA31687EB}" dt="2025-05-11T18:23:05.566" v="97"/>
          <ac:spMkLst>
            <pc:docMk/>
            <pc:sldMk cId="2237559497" sldId="259"/>
            <ac:spMk id="25" creationId="{65B33439-EC96-4835-9DF2-CFA3336E0E41}"/>
          </ac:spMkLst>
        </pc:spChg>
        <pc:grpChg chg="add">
          <ac:chgData name="Nikhitha J Gadad" userId="a4653e53a2cf1419" providerId="Windows Live" clId="Web-{3819FC7B-CC87-1781-1D2E-C51EA31687EB}" dt="2025-05-11T18:23:05.566" v="97"/>
          <ac:grpSpMkLst>
            <pc:docMk/>
            <pc:sldMk cId="2237559497" sldId="259"/>
            <ac:grpSpMk id="20" creationId="{3C9AA14C-80A4-427C-A911-28CD20C56E5E}"/>
          </ac:grpSpMkLst>
        </pc:grpChg>
        <pc:grpChg chg="add">
          <ac:chgData name="Nikhitha J Gadad" userId="a4653e53a2cf1419" providerId="Windows Live" clId="Web-{3819FC7B-CC87-1781-1D2E-C51EA31687EB}" dt="2025-05-11T18:23:05.566" v="97"/>
          <ac:grpSpMkLst>
            <pc:docMk/>
            <pc:sldMk cId="2237559497" sldId="259"/>
            <ac:grpSpMk id="26" creationId="{F2FD01A0-E6FF-41CD-AEBD-279232B90D43}"/>
          </ac:grpSpMkLst>
        </pc:grpChg>
        <pc:picChg chg="add mod ord modCrop">
          <ac:chgData name="Nikhitha J Gadad" userId="a4653e53a2cf1419" providerId="Windows Live" clId="Web-{3819FC7B-CC87-1781-1D2E-C51EA31687EB}" dt="2025-05-11T18:37:56.408" v="223"/>
          <ac:picMkLst>
            <pc:docMk/>
            <pc:sldMk cId="2237559497" sldId="259"/>
            <ac:picMk id="4" creationId="{0D292F21-C69C-1A67-05B1-1295145F45FF}"/>
          </ac:picMkLst>
        </pc:picChg>
        <pc:picChg chg="add del mod">
          <ac:chgData name="Nikhitha J Gadad" userId="a4653e53a2cf1419" providerId="Windows Live" clId="Web-{3819FC7B-CC87-1781-1D2E-C51EA31687EB}" dt="2025-05-11T18:17:33.133" v="60"/>
          <ac:picMkLst>
            <pc:docMk/>
            <pc:sldMk cId="2237559497" sldId="259"/>
            <ac:picMk id="5" creationId="{EA130A4E-350E-3F77-54E5-518A35E3349D}"/>
          </ac:picMkLst>
        </pc:picChg>
        <pc:picChg chg="add del mod">
          <ac:chgData name="Nikhitha J Gadad" userId="a4653e53a2cf1419" providerId="Windows Live" clId="Web-{3819FC7B-CC87-1781-1D2E-C51EA31687EB}" dt="2025-05-11T18:17:05.273" v="57"/>
          <ac:picMkLst>
            <pc:docMk/>
            <pc:sldMk cId="2237559497" sldId="259"/>
            <ac:picMk id="6" creationId="{604573A5-22AA-3C67-F706-D7C9B9C61211}"/>
          </ac:picMkLst>
        </pc:picChg>
        <pc:picChg chg="add del mod">
          <ac:chgData name="Nikhitha J Gadad" userId="a4653e53a2cf1419" providerId="Windows Live" clId="Web-{3819FC7B-CC87-1781-1D2E-C51EA31687EB}" dt="2025-05-11T18:16:52.491" v="55"/>
          <ac:picMkLst>
            <pc:docMk/>
            <pc:sldMk cId="2237559497" sldId="259"/>
            <ac:picMk id="7" creationId="{F1936647-3B87-7BB4-4549-ED26AB64153A}"/>
          </ac:picMkLst>
        </pc:picChg>
        <pc:picChg chg="add del mod">
          <ac:chgData name="Nikhitha J Gadad" userId="a4653e53a2cf1419" providerId="Windows Live" clId="Web-{3819FC7B-CC87-1781-1D2E-C51EA31687EB}" dt="2025-05-11T18:16:31.475" v="51"/>
          <ac:picMkLst>
            <pc:docMk/>
            <pc:sldMk cId="2237559497" sldId="259"/>
            <ac:picMk id="8" creationId="{2B796ED9-FC2C-1481-5060-EBEB61662B88}"/>
          </ac:picMkLst>
        </pc:picChg>
        <pc:picChg chg="add del mod">
          <ac:chgData name="Nikhitha J Gadad" userId="a4653e53a2cf1419" providerId="Windows Live" clId="Web-{3819FC7B-CC87-1781-1D2E-C51EA31687EB}" dt="2025-05-11T18:15:59.552" v="47"/>
          <ac:picMkLst>
            <pc:docMk/>
            <pc:sldMk cId="2237559497" sldId="259"/>
            <ac:picMk id="9" creationId="{E2A0C6CD-38D4-F95E-8954-C12C2BC9FFD9}"/>
          </ac:picMkLst>
        </pc:picChg>
        <pc:picChg chg="add del mod">
          <ac:chgData name="Nikhitha J Gadad" userId="a4653e53a2cf1419" providerId="Windows Live" clId="Web-{3819FC7B-CC87-1781-1D2E-C51EA31687EB}" dt="2025-05-11T18:15:44.395" v="45"/>
          <ac:picMkLst>
            <pc:docMk/>
            <pc:sldMk cId="2237559497" sldId="259"/>
            <ac:picMk id="10" creationId="{F15F55FC-3B83-DA88-24F2-380EC141B0B3}"/>
          </ac:picMkLst>
        </pc:picChg>
        <pc:picChg chg="add del mod">
          <ac:chgData name="Nikhitha J Gadad" userId="a4653e53a2cf1419" providerId="Windows Live" clId="Web-{3819FC7B-CC87-1781-1D2E-C51EA31687EB}" dt="2025-05-11T18:15:25.910" v="43"/>
          <ac:picMkLst>
            <pc:docMk/>
            <pc:sldMk cId="2237559497" sldId="259"/>
            <ac:picMk id="11" creationId="{6D6DAD1B-B2BE-9866-1F23-A3DF907178A9}"/>
          </ac:picMkLst>
        </pc:picChg>
        <pc:picChg chg="add del mod">
          <ac:chgData name="Nikhitha J Gadad" userId="a4653e53a2cf1419" providerId="Windows Live" clId="Web-{3819FC7B-CC87-1781-1D2E-C51EA31687EB}" dt="2025-05-11T18:14:32.830" v="37"/>
          <ac:picMkLst>
            <pc:docMk/>
            <pc:sldMk cId="2237559497" sldId="259"/>
            <ac:picMk id="12" creationId="{288D2933-3B49-8409-A75D-FD34115B6A13}"/>
          </ac:picMkLst>
        </pc:picChg>
        <pc:picChg chg="add del mod">
          <ac:chgData name="Nikhitha J Gadad" userId="a4653e53a2cf1419" providerId="Windows Live" clId="Web-{3819FC7B-CC87-1781-1D2E-C51EA31687EB}" dt="2025-05-11T18:15:08.238" v="41"/>
          <ac:picMkLst>
            <pc:docMk/>
            <pc:sldMk cId="2237559497" sldId="259"/>
            <ac:picMk id="13" creationId="{EA9AACB3-CFC1-DD5B-EEA4-4840F9C4282E}"/>
          </ac:picMkLst>
        </pc:picChg>
        <pc:picChg chg="add del mod">
          <ac:chgData name="Nikhitha J Gadad" userId="a4653e53a2cf1419" providerId="Windows Live" clId="Web-{3819FC7B-CC87-1781-1D2E-C51EA31687EB}" dt="2025-05-11T18:14:49.300" v="39"/>
          <ac:picMkLst>
            <pc:docMk/>
            <pc:sldMk cId="2237559497" sldId="259"/>
            <ac:picMk id="14" creationId="{9A5DF308-2BDD-AD08-A24D-4AC9134D2C2A}"/>
          </ac:picMkLst>
        </pc:picChg>
        <pc:picChg chg="add del mod">
          <ac:chgData name="Nikhitha J Gadad" userId="a4653e53a2cf1419" providerId="Windows Live" clId="Web-{3819FC7B-CC87-1781-1D2E-C51EA31687EB}" dt="2025-05-11T18:14:15.002" v="35"/>
          <ac:picMkLst>
            <pc:docMk/>
            <pc:sldMk cId="2237559497" sldId="259"/>
            <ac:picMk id="15" creationId="{05E3D8CC-BB4F-07BB-628C-76D7F838194F}"/>
          </ac:picMkLst>
        </pc:picChg>
        <pc:picChg chg="add del mod">
          <ac:chgData name="Nikhitha J Gadad" userId="a4653e53a2cf1419" providerId="Windows Live" clId="Web-{3819FC7B-CC87-1781-1D2E-C51EA31687EB}" dt="2025-05-11T18:14:01.642" v="33"/>
          <ac:picMkLst>
            <pc:docMk/>
            <pc:sldMk cId="2237559497" sldId="259"/>
            <ac:picMk id="16" creationId="{B1E0BE64-D0AB-EFC6-C749-922B6B71EEA6}"/>
          </ac:picMkLst>
        </pc:picChg>
        <pc:picChg chg="add del mod">
          <ac:chgData name="Nikhitha J Gadad" userId="a4653e53a2cf1419" providerId="Windows Live" clId="Web-{3819FC7B-CC87-1781-1D2E-C51EA31687EB}" dt="2025-05-11T18:13:47.923" v="31"/>
          <ac:picMkLst>
            <pc:docMk/>
            <pc:sldMk cId="2237559497" sldId="259"/>
            <ac:picMk id="17" creationId="{5FD969EA-F81F-9144-2D4F-832C93A43D7F}"/>
          </ac:picMkLst>
        </pc:picChg>
        <pc:picChg chg="add del mod">
          <ac:chgData name="Nikhitha J Gadad" userId="a4653e53a2cf1419" providerId="Windows Live" clId="Web-{3819FC7B-CC87-1781-1D2E-C51EA31687EB}" dt="2025-05-11T18:16:38.084" v="53"/>
          <ac:picMkLst>
            <pc:docMk/>
            <pc:sldMk cId="2237559497" sldId="259"/>
            <ac:picMk id="18" creationId="{2EEC3C76-8ED2-6C13-157F-3BFFE8E1B5F0}"/>
          </ac:picMkLst>
        </pc:picChg>
      </pc:sldChg>
      <pc:sldChg chg="addSp delSp modSp new mod setBg">
        <pc:chgData name="Nikhitha J Gadad" userId="a4653e53a2cf1419" providerId="Windows Live" clId="Web-{3819FC7B-CC87-1781-1D2E-C51EA31687EB}" dt="2025-05-11T18:37:39.923" v="221"/>
        <pc:sldMkLst>
          <pc:docMk/>
          <pc:sldMk cId="1603325245" sldId="260"/>
        </pc:sldMkLst>
        <pc:spChg chg="mod">
          <ac:chgData name="Nikhitha J Gadad" userId="a4653e53a2cf1419" providerId="Windows Live" clId="Web-{3819FC7B-CC87-1781-1D2E-C51EA31687EB}" dt="2025-05-11T18:22:59.753" v="96"/>
          <ac:spMkLst>
            <pc:docMk/>
            <pc:sldMk cId="1603325245" sldId="260"/>
            <ac:spMk id="2" creationId="{0B4838BA-FB63-DDAC-2130-3948D208F327}"/>
          </ac:spMkLst>
        </pc:spChg>
        <pc:spChg chg="del mod">
          <ac:chgData name="Nikhitha J Gadad" userId="a4653e53a2cf1419" providerId="Windows Live" clId="Web-{3819FC7B-CC87-1781-1D2E-C51EA31687EB}" dt="2025-05-11T18:22:59.753" v="96"/>
          <ac:spMkLst>
            <pc:docMk/>
            <pc:sldMk cId="1603325245" sldId="260"/>
            <ac:spMk id="3" creationId="{0307C347-047B-0C1C-3411-AA38623DB1A7}"/>
          </ac:spMkLst>
        </pc:spChg>
        <pc:spChg chg="add">
          <ac:chgData name="Nikhitha J Gadad" userId="a4653e53a2cf1419" providerId="Windows Live" clId="Web-{3819FC7B-CC87-1781-1D2E-C51EA31687EB}" dt="2025-05-11T18:22:59.753" v="96"/>
          <ac:spMkLst>
            <pc:docMk/>
            <pc:sldMk cId="1603325245" sldId="260"/>
            <ac:spMk id="10" creationId="{09646535-AEF6-4883-A4F9-EEC1F8B4319E}"/>
          </ac:spMkLst>
        </pc:spChg>
        <pc:spChg chg="add">
          <ac:chgData name="Nikhitha J Gadad" userId="a4653e53a2cf1419" providerId="Windows Live" clId="Web-{3819FC7B-CC87-1781-1D2E-C51EA31687EB}" dt="2025-05-11T18:22:59.753" v="96"/>
          <ac:spMkLst>
            <pc:docMk/>
            <pc:sldMk cId="1603325245" sldId="260"/>
            <ac:spMk id="12" creationId="{335243F2-87BD-4C47-8358-ACFE608D3DB3}"/>
          </ac:spMkLst>
        </pc:spChg>
        <pc:spChg chg="add">
          <ac:chgData name="Nikhitha J Gadad" userId="a4653e53a2cf1419" providerId="Windows Live" clId="Web-{3819FC7B-CC87-1781-1D2E-C51EA31687EB}" dt="2025-05-11T18:22:59.753" v="96"/>
          <ac:spMkLst>
            <pc:docMk/>
            <pc:sldMk cId="1603325245" sldId="260"/>
            <ac:spMk id="14" creationId="{65B33439-EC96-4835-9DF2-CFA3336E0E41}"/>
          </ac:spMkLst>
        </pc:spChg>
        <pc:grpChg chg="add">
          <ac:chgData name="Nikhitha J Gadad" userId="a4653e53a2cf1419" providerId="Windows Live" clId="Web-{3819FC7B-CC87-1781-1D2E-C51EA31687EB}" dt="2025-05-11T18:22:59.753" v="96"/>
          <ac:grpSpMkLst>
            <pc:docMk/>
            <pc:sldMk cId="1603325245" sldId="260"/>
            <ac:grpSpMk id="16" creationId="{F2FD01A0-E6FF-41CD-AEBD-279232B90D43}"/>
          </ac:grpSpMkLst>
        </pc:grpChg>
        <pc:grpChg chg="add">
          <ac:chgData name="Nikhitha J Gadad" userId="a4653e53a2cf1419" providerId="Windows Live" clId="Web-{3819FC7B-CC87-1781-1D2E-C51EA31687EB}" dt="2025-05-11T18:22:59.753" v="96"/>
          <ac:grpSpMkLst>
            <pc:docMk/>
            <pc:sldMk cId="1603325245" sldId="260"/>
            <ac:grpSpMk id="21" creationId="{3C9AA14C-80A4-427C-A911-28CD20C56E5E}"/>
          </ac:grpSpMkLst>
        </pc:grpChg>
        <pc:picChg chg="add mod modCrop">
          <ac:chgData name="Nikhitha J Gadad" userId="a4653e53a2cf1419" providerId="Windows Live" clId="Web-{3819FC7B-CC87-1781-1D2E-C51EA31687EB}" dt="2025-05-11T18:37:39.923" v="221"/>
          <ac:picMkLst>
            <pc:docMk/>
            <pc:sldMk cId="1603325245" sldId="260"/>
            <ac:picMk id="5" creationId="{2104D021-38EC-36C5-56A6-56A015FFF636}"/>
          </ac:picMkLst>
        </pc:picChg>
      </pc:sldChg>
      <pc:sldChg chg="addSp delSp modSp new mod setBg">
        <pc:chgData name="Nikhitha J Gadad" userId="a4653e53a2cf1419" providerId="Windows Live" clId="Web-{3819FC7B-CC87-1781-1D2E-C51EA31687EB}" dt="2025-05-11T18:37:24.547" v="219"/>
        <pc:sldMkLst>
          <pc:docMk/>
          <pc:sldMk cId="2467525790" sldId="261"/>
        </pc:sldMkLst>
        <pc:spChg chg="mod">
          <ac:chgData name="Nikhitha J Gadad" userId="a4653e53a2cf1419" providerId="Windows Live" clId="Web-{3819FC7B-CC87-1781-1D2E-C51EA31687EB}" dt="2025-05-11T18:22:53.081" v="95"/>
          <ac:spMkLst>
            <pc:docMk/>
            <pc:sldMk cId="2467525790" sldId="261"/>
            <ac:spMk id="2" creationId="{F6BE7961-2B49-5D58-9B0D-DCCE5A659C4A}"/>
          </ac:spMkLst>
        </pc:spChg>
        <pc:spChg chg="del mod">
          <ac:chgData name="Nikhitha J Gadad" userId="a4653e53a2cf1419" providerId="Windows Live" clId="Web-{3819FC7B-CC87-1781-1D2E-C51EA31687EB}" dt="2025-05-11T18:22:53.081" v="95"/>
          <ac:spMkLst>
            <pc:docMk/>
            <pc:sldMk cId="2467525790" sldId="261"/>
            <ac:spMk id="3" creationId="{BAB47250-F234-C9DC-8686-27AEA5B51954}"/>
          </ac:spMkLst>
        </pc:spChg>
        <pc:spChg chg="add">
          <ac:chgData name="Nikhitha J Gadad" userId="a4653e53a2cf1419" providerId="Windows Live" clId="Web-{3819FC7B-CC87-1781-1D2E-C51EA31687EB}" dt="2025-05-11T18:22:53.081" v="95"/>
          <ac:spMkLst>
            <pc:docMk/>
            <pc:sldMk cId="2467525790" sldId="261"/>
            <ac:spMk id="10" creationId="{09646535-AEF6-4883-A4F9-EEC1F8B4319E}"/>
          </ac:spMkLst>
        </pc:spChg>
        <pc:spChg chg="add">
          <ac:chgData name="Nikhitha J Gadad" userId="a4653e53a2cf1419" providerId="Windows Live" clId="Web-{3819FC7B-CC87-1781-1D2E-C51EA31687EB}" dt="2025-05-11T18:22:53.081" v="95"/>
          <ac:spMkLst>
            <pc:docMk/>
            <pc:sldMk cId="2467525790" sldId="261"/>
            <ac:spMk id="12" creationId="{335243F2-87BD-4C47-8358-ACFE608D3DB3}"/>
          </ac:spMkLst>
        </pc:spChg>
        <pc:spChg chg="add">
          <ac:chgData name="Nikhitha J Gadad" userId="a4653e53a2cf1419" providerId="Windows Live" clId="Web-{3819FC7B-CC87-1781-1D2E-C51EA31687EB}" dt="2025-05-11T18:22:53.081" v="95"/>
          <ac:spMkLst>
            <pc:docMk/>
            <pc:sldMk cId="2467525790" sldId="261"/>
            <ac:spMk id="14" creationId="{65B33439-EC96-4835-9DF2-CFA3336E0E41}"/>
          </ac:spMkLst>
        </pc:spChg>
        <pc:grpChg chg="add">
          <ac:chgData name="Nikhitha J Gadad" userId="a4653e53a2cf1419" providerId="Windows Live" clId="Web-{3819FC7B-CC87-1781-1D2E-C51EA31687EB}" dt="2025-05-11T18:22:53.081" v="95"/>
          <ac:grpSpMkLst>
            <pc:docMk/>
            <pc:sldMk cId="2467525790" sldId="261"/>
            <ac:grpSpMk id="16" creationId="{F2FD01A0-E6FF-41CD-AEBD-279232B90D43}"/>
          </ac:grpSpMkLst>
        </pc:grpChg>
        <pc:grpChg chg="add">
          <ac:chgData name="Nikhitha J Gadad" userId="a4653e53a2cf1419" providerId="Windows Live" clId="Web-{3819FC7B-CC87-1781-1D2E-C51EA31687EB}" dt="2025-05-11T18:22:53.081" v="95"/>
          <ac:grpSpMkLst>
            <pc:docMk/>
            <pc:sldMk cId="2467525790" sldId="261"/>
            <ac:grpSpMk id="21" creationId="{3C9AA14C-80A4-427C-A911-28CD20C56E5E}"/>
          </ac:grpSpMkLst>
        </pc:grpChg>
        <pc:picChg chg="add mod modCrop">
          <ac:chgData name="Nikhitha J Gadad" userId="a4653e53a2cf1419" providerId="Windows Live" clId="Web-{3819FC7B-CC87-1781-1D2E-C51EA31687EB}" dt="2025-05-11T18:37:24.547" v="219"/>
          <ac:picMkLst>
            <pc:docMk/>
            <pc:sldMk cId="2467525790" sldId="261"/>
            <ac:picMk id="5" creationId="{0996D509-4996-E4EF-FA17-173CABA370AE}"/>
          </ac:picMkLst>
        </pc:picChg>
      </pc:sldChg>
      <pc:sldChg chg="addSp delSp modSp new del">
        <pc:chgData name="Nikhitha J Gadad" userId="a4653e53a2cf1419" providerId="Windows Live" clId="Web-{3819FC7B-CC87-1781-1D2E-C51EA31687EB}" dt="2025-05-11T18:38:21.206" v="224"/>
        <pc:sldMkLst>
          <pc:docMk/>
          <pc:sldMk cId="3719472246" sldId="262"/>
        </pc:sldMkLst>
        <pc:picChg chg="add del mod">
          <ac:chgData name="Nikhitha J Gadad" userId="a4653e53a2cf1419" providerId="Windows Live" clId="Web-{3819FC7B-CC87-1781-1D2E-C51EA31687EB}" dt="2025-05-11T18:21:49.235" v="86"/>
          <ac:picMkLst>
            <pc:docMk/>
            <pc:sldMk cId="3719472246" sldId="262"/>
            <ac:picMk id="5" creationId="{31C071D1-4C77-5F9D-12C4-666D30915884}"/>
          </ac:picMkLst>
        </pc:picChg>
      </pc:sldChg>
      <pc:sldChg chg="addSp delSp modSp new mod setBg">
        <pc:chgData name="Nikhitha J Gadad" userId="a4653e53a2cf1419" providerId="Windows Live" clId="Web-{3819FC7B-CC87-1781-1D2E-C51EA31687EB}" dt="2025-05-11T18:39:21.911" v="228" actId="20577"/>
        <pc:sldMkLst>
          <pc:docMk/>
          <pc:sldMk cId="1698641853" sldId="263"/>
        </pc:sldMkLst>
        <pc:spChg chg="mod">
          <ac:chgData name="Nikhitha J Gadad" userId="a4653e53a2cf1419" providerId="Windows Live" clId="Web-{3819FC7B-CC87-1781-1D2E-C51EA31687EB}" dt="2025-05-11T18:39:21.911" v="228" actId="20577"/>
          <ac:spMkLst>
            <pc:docMk/>
            <pc:sldMk cId="1698641853" sldId="263"/>
            <ac:spMk id="2" creationId="{E3D32DBB-119B-FD10-D33A-D5D4521F7A29}"/>
          </ac:spMkLst>
        </pc:spChg>
        <pc:spChg chg="del mod">
          <ac:chgData name="Nikhitha J Gadad" userId="a4653e53a2cf1419" providerId="Windows Live" clId="Web-{3819FC7B-CC87-1781-1D2E-C51EA31687EB}" dt="2025-05-11T18:22:37.987" v="93"/>
          <ac:spMkLst>
            <pc:docMk/>
            <pc:sldMk cId="1698641853" sldId="263"/>
            <ac:spMk id="3" creationId="{7EACCC56-C917-BA25-9072-7FF93AF4A2F3}"/>
          </ac:spMkLst>
        </pc:spChg>
        <pc:spChg chg="add">
          <ac:chgData name="Nikhitha J Gadad" userId="a4653e53a2cf1419" providerId="Windows Live" clId="Web-{3819FC7B-CC87-1781-1D2E-C51EA31687EB}" dt="2025-05-11T18:22:37.987" v="93"/>
          <ac:spMkLst>
            <pc:docMk/>
            <pc:sldMk cId="1698641853" sldId="263"/>
            <ac:spMk id="10" creationId="{09646535-AEF6-4883-A4F9-EEC1F8B4319E}"/>
          </ac:spMkLst>
        </pc:spChg>
        <pc:spChg chg="add">
          <ac:chgData name="Nikhitha J Gadad" userId="a4653e53a2cf1419" providerId="Windows Live" clId="Web-{3819FC7B-CC87-1781-1D2E-C51EA31687EB}" dt="2025-05-11T18:22:37.987" v="93"/>
          <ac:spMkLst>
            <pc:docMk/>
            <pc:sldMk cId="1698641853" sldId="263"/>
            <ac:spMk id="12" creationId="{335243F2-87BD-4C47-8358-ACFE608D3DB3}"/>
          </ac:spMkLst>
        </pc:spChg>
        <pc:spChg chg="add">
          <ac:chgData name="Nikhitha J Gadad" userId="a4653e53a2cf1419" providerId="Windows Live" clId="Web-{3819FC7B-CC87-1781-1D2E-C51EA31687EB}" dt="2025-05-11T18:22:37.987" v="93"/>
          <ac:spMkLst>
            <pc:docMk/>
            <pc:sldMk cId="1698641853" sldId="263"/>
            <ac:spMk id="14" creationId="{65B33439-EC96-4835-9DF2-CFA3336E0E41}"/>
          </ac:spMkLst>
        </pc:spChg>
        <pc:grpChg chg="add">
          <ac:chgData name="Nikhitha J Gadad" userId="a4653e53a2cf1419" providerId="Windows Live" clId="Web-{3819FC7B-CC87-1781-1D2E-C51EA31687EB}" dt="2025-05-11T18:22:37.987" v="93"/>
          <ac:grpSpMkLst>
            <pc:docMk/>
            <pc:sldMk cId="1698641853" sldId="263"/>
            <ac:grpSpMk id="16" creationId="{F2FD01A0-E6FF-41CD-AEBD-279232B90D43}"/>
          </ac:grpSpMkLst>
        </pc:grpChg>
        <pc:grpChg chg="add">
          <ac:chgData name="Nikhitha J Gadad" userId="a4653e53a2cf1419" providerId="Windows Live" clId="Web-{3819FC7B-CC87-1781-1D2E-C51EA31687EB}" dt="2025-05-11T18:22:37.987" v="93"/>
          <ac:grpSpMkLst>
            <pc:docMk/>
            <pc:sldMk cId="1698641853" sldId="263"/>
            <ac:grpSpMk id="21" creationId="{3C9AA14C-80A4-427C-A911-28CD20C56E5E}"/>
          </ac:grpSpMkLst>
        </pc:grpChg>
        <pc:picChg chg="add mod modCrop">
          <ac:chgData name="Nikhitha J Gadad" userId="a4653e53a2cf1419" providerId="Windows Live" clId="Web-{3819FC7B-CC87-1781-1D2E-C51EA31687EB}" dt="2025-05-11T18:37:08.187" v="217"/>
          <ac:picMkLst>
            <pc:docMk/>
            <pc:sldMk cId="1698641853" sldId="263"/>
            <ac:picMk id="5" creationId="{037375C0-5148-D6D6-4DE2-69FC81F0D6F7}"/>
          </ac:picMkLst>
        </pc:picChg>
      </pc:sldChg>
      <pc:sldChg chg="addSp delSp modSp new del mod setBg">
        <pc:chgData name="Nikhitha J Gadad" userId="a4653e53a2cf1419" providerId="Windows Live" clId="Web-{3819FC7B-CC87-1781-1D2E-C51EA31687EB}" dt="2025-05-11T18:36:43.562" v="214"/>
        <pc:sldMkLst>
          <pc:docMk/>
          <pc:sldMk cId="2429544095" sldId="264"/>
        </pc:sldMkLst>
        <pc:spChg chg="mod">
          <ac:chgData name="Nikhitha J Gadad" userId="a4653e53a2cf1419" providerId="Windows Live" clId="Web-{3819FC7B-CC87-1781-1D2E-C51EA31687EB}" dt="2025-05-11T18:24:51.366" v="107" actId="20577"/>
          <ac:spMkLst>
            <pc:docMk/>
            <pc:sldMk cId="2429544095" sldId="264"/>
            <ac:spMk id="2" creationId="{EB2DF503-EF4D-60AB-59A4-C75819D712EE}"/>
          </ac:spMkLst>
        </pc:spChg>
        <pc:spChg chg="del">
          <ac:chgData name="Nikhitha J Gadad" userId="a4653e53a2cf1419" providerId="Windows Live" clId="Web-{3819FC7B-CC87-1781-1D2E-C51EA31687EB}" dt="2025-05-11T18:22:46.940" v="94"/>
          <ac:spMkLst>
            <pc:docMk/>
            <pc:sldMk cId="2429544095" sldId="264"/>
            <ac:spMk id="3" creationId="{C61B09A0-CADD-1E9E-B756-86263E9AD12C}"/>
          </ac:spMkLst>
        </pc:spChg>
        <pc:spChg chg="add">
          <ac:chgData name="Nikhitha J Gadad" userId="a4653e53a2cf1419" providerId="Windows Live" clId="Web-{3819FC7B-CC87-1781-1D2E-C51EA31687EB}" dt="2025-05-11T18:22:46.940" v="94"/>
          <ac:spMkLst>
            <pc:docMk/>
            <pc:sldMk cId="2429544095" sldId="264"/>
            <ac:spMk id="10" creationId="{09646535-AEF6-4883-A4F9-EEC1F8B4319E}"/>
          </ac:spMkLst>
        </pc:spChg>
        <pc:spChg chg="add">
          <ac:chgData name="Nikhitha J Gadad" userId="a4653e53a2cf1419" providerId="Windows Live" clId="Web-{3819FC7B-CC87-1781-1D2E-C51EA31687EB}" dt="2025-05-11T18:22:46.940" v="94"/>
          <ac:spMkLst>
            <pc:docMk/>
            <pc:sldMk cId="2429544095" sldId="264"/>
            <ac:spMk id="12" creationId="{335243F2-87BD-4C47-8358-ACFE608D3DB3}"/>
          </ac:spMkLst>
        </pc:spChg>
        <pc:spChg chg="add">
          <ac:chgData name="Nikhitha J Gadad" userId="a4653e53a2cf1419" providerId="Windows Live" clId="Web-{3819FC7B-CC87-1781-1D2E-C51EA31687EB}" dt="2025-05-11T18:22:46.940" v="94"/>
          <ac:spMkLst>
            <pc:docMk/>
            <pc:sldMk cId="2429544095" sldId="264"/>
            <ac:spMk id="14" creationId="{65B33439-EC96-4835-9DF2-CFA3336E0E41}"/>
          </ac:spMkLst>
        </pc:spChg>
        <pc:grpChg chg="add">
          <ac:chgData name="Nikhitha J Gadad" userId="a4653e53a2cf1419" providerId="Windows Live" clId="Web-{3819FC7B-CC87-1781-1D2E-C51EA31687EB}" dt="2025-05-11T18:22:46.940" v="94"/>
          <ac:grpSpMkLst>
            <pc:docMk/>
            <pc:sldMk cId="2429544095" sldId="264"/>
            <ac:grpSpMk id="16" creationId="{F2FD01A0-E6FF-41CD-AEBD-279232B90D43}"/>
          </ac:grpSpMkLst>
        </pc:grpChg>
        <pc:grpChg chg="add">
          <ac:chgData name="Nikhitha J Gadad" userId="a4653e53a2cf1419" providerId="Windows Live" clId="Web-{3819FC7B-CC87-1781-1D2E-C51EA31687EB}" dt="2025-05-11T18:22:46.940" v="94"/>
          <ac:grpSpMkLst>
            <pc:docMk/>
            <pc:sldMk cId="2429544095" sldId="264"/>
            <ac:grpSpMk id="21" creationId="{3C9AA14C-80A4-427C-A911-28CD20C56E5E}"/>
          </ac:grpSpMkLst>
        </pc:grpChg>
        <pc:picChg chg="add mod">
          <ac:chgData name="Nikhitha J Gadad" userId="a4653e53a2cf1419" providerId="Windows Live" clId="Web-{3819FC7B-CC87-1781-1D2E-C51EA31687EB}" dt="2025-05-11T18:22:46.940" v="94"/>
          <ac:picMkLst>
            <pc:docMk/>
            <pc:sldMk cId="2429544095" sldId="264"/>
            <ac:picMk id="5" creationId="{1A2D2010-4509-0075-E9FD-116F698C2CF9}"/>
          </ac:picMkLst>
        </pc:picChg>
      </pc:sldChg>
      <pc:sldChg chg="addSp delSp modSp new mod setBg">
        <pc:chgData name="Nikhitha J Gadad" userId="a4653e53a2cf1419" providerId="Windows Live" clId="Web-{3819FC7B-CC87-1781-1D2E-C51EA31687EB}" dt="2025-05-11T18:36:33.030" v="213"/>
        <pc:sldMkLst>
          <pc:docMk/>
          <pc:sldMk cId="1797748833" sldId="265"/>
        </pc:sldMkLst>
        <pc:spChg chg="mod">
          <ac:chgData name="Nikhitha J Gadad" userId="a4653e53a2cf1419" providerId="Windows Live" clId="Web-{3819FC7B-CC87-1781-1D2E-C51EA31687EB}" dt="2025-05-11T18:26:31.542" v="120" actId="20577"/>
          <ac:spMkLst>
            <pc:docMk/>
            <pc:sldMk cId="1797748833" sldId="265"/>
            <ac:spMk id="2" creationId="{3DC31748-7848-8389-A059-2E8D2AE104D9}"/>
          </ac:spMkLst>
        </pc:spChg>
        <pc:spChg chg="del">
          <ac:chgData name="Nikhitha J Gadad" userId="a4653e53a2cf1419" providerId="Windows Live" clId="Web-{3819FC7B-CC87-1781-1D2E-C51EA31687EB}" dt="2025-05-11T18:24:55.742" v="108"/>
          <ac:spMkLst>
            <pc:docMk/>
            <pc:sldMk cId="1797748833" sldId="265"/>
            <ac:spMk id="3" creationId="{79FBF6E8-72B1-D8CA-CE3A-149453A18FB0}"/>
          </ac:spMkLst>
        </pc:spChg>
        <pc:spChg chg="add">
          <ac:chgData name="Nikhitha J Gadad" userId="a4653e53a2cf1419" providerId="Windows Live" clId="Web-{3819FC7B-CC87-1781-1D2E-C51EA31687EB}" dt="2025-05-11T18:24:55.742" v="108"/>
          <ac:spMkLst>
            <pc:docMk/>
            <pc:sldMk cId="1797748833" sldId="265"/>
            <ac:spMk id="10" creationId="{09646535-AEF6-4883-A4F9-EEC1F8B4319E}"/>
          </ac:spMkLst>
        </pc:spChg>
        <pc:spChg chg="add">
          <ac:chgData name="Nikhitha J Gadad" userId="a4653e53a2cf1419" providerId="Windows Live" clId="Web-{3819FC7B-CC87-1781-1D2E-C51EA31687EB}" dt="2025-05-11T18:24:55.742" v="108"/>
          <ac:spMkLst>
            <pc:docMk/>
            <pc:sldMk cId="1797748833" sldId="265"/>
            <ac:spMk id="12" creationId="{335243F2-87BD-4C47-8358-ACFE608D3DB3}"/>
          </ac:spMkLst>
        </pc:spChg>
        <pc:spChg chg="add">
          <ac:chgData name="Nikhitha J Gadad" userId="a4653e53a2cf1419" providerId="Windows Live" clId="Web-{3819FC7B-CC87-1781-1D2E-C51EA31687EB}" dt="2025-05-11T18:24:55.742" v="108"/>
          <ac:spMkLst>
            <pc:docMk/>
            <pc:sldMk cId="1797748833" sldId="265"/>
            <ac:spMk id="14" creationId="{65B33439-EC96-4835-9DF2-CFA3336E0E41}"/>
          </ac:spMkLst>
        </pc:spChg>
        <pc:grpChg chg="add">
          <ac:chgData name="Nikhitha J Gadad" userId="a4653e53a2cf1419" providerId="Windows Live" clId="Web-{3819FC7B-CC87-1781-1D2E-C51EA31687EB}" dt="2025-05-11T18:24:55.742" v="108"/>
          <ac:grpSpMkLst>
            <pc:docMk/>
            <pc:sldMk cId="1797748833" sldId="265"/>
            <ac:grpSpMk id="16" creationId="{F2FD01A0-E6FF-41CD-AEBD-279232B90D43}"/>
          </ac:grpSpMkLst>
        </pc:grpChg>
        <pc:grpChg chg="add">
          <ac:chgData name="Nikhitha J Gadad" userId="a4653e53a2cf1419" providerId="Windows Live" clId="Web-{3819FC7B-CC87-1781-1D2E-C51EA31687EB}" dt="2025-05-11T18:24:55.742" v="108"/>
          <ac:grpSpMkLst>
            <pc:docMk/>
            <pc:sldMk cId="1797748833" sldId="265"/>
            <ac:grpSpMk id="21" creationId="{3C9AA14C-80A4-427C-A911-28CD20C56E5E}"/>
          </ac:grpSpMkLst>
        </pc:grpChg>
        <pc:picChg chg="add mod modCrop">
          <ac:chgData name="Nikhitha J Gadad" userId="a4653e53a2cf1419" providerId="Windows Live" clId="Web-{3819FC7B-CC87-1781-1D2E-C51EA31687EB}" dt="2025-05-11T18:36:33.030" v="213"/>
          <ac:picMkLst>
            <pc:docMk/>
            <pc:sldMk cId="1797748833" sldId="265"/>
            <ac:picMk id="5" creationId="{23F2192F-01D3-FB24-3FBF-0F847E7570F5}"/>
          </ac:picMkLst>
        </pc:picChg>
      </pc:sldChg>
      <pc:sldChg chg="addSp delSp modSp new mod setBg">
        <pc:chgData name="Nikhitha J Gadad" userId="a4653e53a2cf1419" providerId="Windows Live" clId="Web-{3819FC7B-CC87-1781-1D2E-C51EA31687EB}" dt="2025-05-11T18:36:20.014" v="211"/>
        <pc:sldMkLst>
          <pc:docMk/>
          <pc:sldMk cId="3362967435" sldId="266"/>
        </pc:sldMkLst>
        <pc:spChg chg="mod">
          <ac:chgData name="Nikhitha J Gadad" userId="a4653e53a2cf1419" providerId="Windows Live" clId="Web-{3819FC7B-CC87-1781-1D2E-C51EA31687EB}" dt="2025-05-11T18:27:33.669" v="145" actId="20577"/>
          <ac:spMkLst>
            <pc:docMk/>
            <pc:sldMk cId="3362967435" sldId="266"/>
            <ac:spMk id="2" creationId="{7051B4DE-2A12-9159-4983-334533B49044}"/>
          </ac:spMkLst>
        </pc:spChg>
        <pc:spChg chg="del">
          <ac:chgData name="Nikhitha J Gadad" userId="a4653e53a2cf1419" providerId="Windows Live" clId="Web-{3819FC7B-CC87-1781-1D2E-C51EA31687EB}" dt="2025-05-11T18:25:00.226" v="109"/>
          <ac:spMkLst>
            <pc:docMk/>
            <pc:sldMk cId="3362967435" sldId="266"/>
            <ac:spMk id="3" creationId="{7B0B3400-DE90-66C3-56C4-1032360575E9}"/>
          </ac:spMkLst>
        </pc:spChg>
        <pc:spChg chg="add">
          <ac:chgData name="Nikhitha J Gadad" userId="a4653e53a2cf1419" providerId="Windows Live" clId="Web-{3819FC7B-CC87-1781-1D2E-C51EA31687EB}" dt="2025-05-11T18:25:00.226" v="109"/>
          <ac:spMkLst>
            <pc:docMk/>
            <pc:sldMk cId="3362967435" sldId="266"/>
            <ac:spMk id="10" creationId="{09646535-AEF6-4883-A4F9-EEC1F8B4319E}"/>
          </ac:spMkLst>
        </pc:spChg>
        <pc:spChg chg="add">
          <ac:chgData name="Nikhitha J Gadad" userId="a4653e53a2cf1419" providerId="Windows Live" clId="Web-{3819FC7B-CC87-1781-1D2E-C51EA31687EB}" dt="2025-05-11T18:25:00.226" v="109"/>
          <ac:spMkLst>
            <pc:docMk/>
            <pc:sldMk cId="3362967435" sldId="266"/>
            <ac:spMk id="12" creationId="{335243F2-87BD-4C47-8358-ACFE608D3DB3}"/>
          </ac:spMkLst>
        </pc:spChg>
        <pc:spChg chg="add">
          <ac:chgData name="Nikhitha J Gadad" userId="a4653e53a2cf1419" providerId="Windows Live" clId="Web-{3819FC7B-CC87-1781-1D2E-C51EA31687EB}" dt="2025-05-11T18:25:00.226" v="109"/>
          <ac:spMkLst>
            <pc:docMk/>
            <pc:sldMk cId="3362967435" sldId="266"/>
            <ac:spMk id="14" creationId="{65B33439-EC96-4835-9DF2-CFA3336E0E41}"/>
          </ac:spMkLst>
        </pc:spChg>
        <pc:grpChg chg="add">
          <ac:chgData name="Nikhitha J Gadad" userId="a4653e53a2cf1419" providerId="Windows Live" clId="Web-{3819FC7B-CC87-1781-1D2E-C51EA31687EB}" dt="2025-05-11T18:25:00.226" v="109"/>
          <ac:grpSpMkLst>
            <pc:docMk/>
            <pc:sldMk cId="3362967435" sldId="266"/>
            <ac:grpSpMk id="16" creationId="{F2FD01A0-E6FF-41CD-AEBD-279232B90D43}"/>
          </ac:grpSpMkLst>
        </pc:grpChg>
        <pc:grpChg chg="add">
          <ac:chgData name="Nikhitha J Gadad" userId="a4653e53a2cf1419" providerId="Windows Live" clId="Web-{3819FC7B-CC87-1781-1D2E-C51EA31687EB}" dt="2025-05-11T18:25:00.226" v="109"/>
          <ac:grpSpMkLst>
            <pc:docMk/>
            <pc:sldMk cId="3362967435" sldId="266"/>
            <ac:grpSpMk id="21" creationId="{3C9AA14C-80A4-427C-A911-28CD20C56E5E}"/>
          </ac:grpSpMkLst>
        </pc:grpChg>
        <pc:picChg chg="add mod modCrop">
          <ac:chgData name="Nikhitha J Gadad" userId="a4653e53a2cf1419" providerId="Windows Live" clId="Web-{3819FC7B-CC87-1781-1D2E-C51EA31687EB}" dt="2025-05-11T18:36:20.014" v="211"/>
          <ac:picMkLst>
            <pc:docMk/>
            <pc:sldMk cId="3362967435" sldId="266"/>
            <ac:picMk id="5" creationId="{A2BC2BD3-0195-5155-A871-3E6207B6E975}"/>
          </ac:picMkLst>
        </pc:picChg>
      </pc:sldChg>
      <pc:sldChg chg="addSp delSp modSp new mod setBg">
        <pc:chgData name="Nikhitha J Gadad" userId="a4653e53a2cf1419" providerId="Windows Live" clId="Web-{3819FC7B-CC87-1781-1D2E-C51EA31687EB}" dt="2025-05-11T18:35:57.513" v="209"/>
        <pc:sldMkLst>
          <pc:docMk/>
          <pc:sldMk cId="2693803674" sldId="267"/>
        </pc:sldMkLst>
        <pc:spChg chg="mod">
          <ac:chgData name="Nikhitha J Gadad" userId="a4653e53a2cf1419" providerId="Windows Live" clId="Web-{3819FC7B-CC87-1781-1D2E-C51EA31687EB}" dt="2025-05-11T18:28:24.952" v="154" actId="20577"/>
          <ac:spMkLst>
            <pc:docMk/>
            <pc:sldMk cId="2693803674" sldId="267"/>
            <ac:spMk id="2" creationId="{B021B1B4-2CB6-D450-4849-1513F79001D9}"/>
          </ac:spMkLst>
        </pc:spChg>
        <pc:spChg chg="del">
          <ac:chgData name="Nikhitha J Gadad" userId="a4653e53a2cf1419" providerId="Windows Live" clId="Web-{3819FC7B-CC87-1781-1D2E-C51EA31687EB}" dt="2025-05-11T18:25:03.726" v="110"/>
          <ac:spMkLst>
            <pc:docMk/>
            <pc:sldMk cId="2693803674" sldId="267"/>
            <ac:spMk id="3" creationId="{815A7B06-AC7B-9E13-54A7-FD553342128C}"/>
          </ac:spMkLst>
        </pc:spChg>
        <pc:spChg chg="add">
          <ac:chgData name="Nikhitha J Gadad" userId="a4653e53a2cf1419" providerId="Windows Live" clId="Web-{3819FC7B-CC87-1781-1D2E-C51EA31687EB}" dt="2025-05-11T18:25:03.726" v="110"/>
          <ac:spMkLst>
            <pc:docMk/>
            <pc:sldMk cId="2693803674" sldId="267"/>
            <ac:spMk id="10" creationId="{09646535-AEF6-4883-A4F9-EEC1F8B4319E}"/>
          </ac:spMkLst>
        </pc:spChg>
        <pc:spChg chg="add">
          <ac:chgData name="Nikhitha J Gadad" userId="a4653e53a2cf1419" providerId="Windows Live" clId="Web-{3819FC7B-CC87-1781-1D2E-C51EA31687EB}" dt="2025-05-11T18:25:03.726" v="110"/>
          <ac:spMkLst>
            <pc:docMk/>
            <pc:sldMk cId="2693803674" sldId="267"/>
            <ac:spMk id="12" creationId="{335243F2-87BD-4C47-8358-ACFE608D3DB3}"/>
          </ac:spMkLst>
        </pc:spChg>
        <pc:spChg chg="add">
          <ac:chgData name="Nikhitha J Gadad" userId="a4653e53a2cf1419" providerId="Windows Live" clId="Web-{3819FC7B-CC87-1781-1D2E-C51EA31687EB}" dt="2025-05-11T18:25:03.726" v="110"/>
          <ac:spMkLst>
            <pc:docMk/>
            <pc:sldMk cId="2693803674" sldId="267"/>
            <ac:spMk id="14" creationId="{65B33439-EC96-4835-9DF2-CFA3336E0E41}"/>
          </ac:spMkLst>
        </pc:spChg>
        <pc:grpChg chg="add">
          <ac:chgData name="Nikhitha J Gadad" userId="a4653e53a2cf1419" providerId="Windows Live" clId="Web-{3819FC7B-CC87-1781-1D2E-C51EA31687EB}" dt="2025-05-11T18:25:03.726" v="110"/>
          <ac:grpSpMkLst>
            <pc:docMk/>
            <pc:sldMk cId="2693803674" sldId="267"/>
            <ac:grpSpMk id="16" creationId="{F2FD01A0-E6FF-41CD-AEBD-279232B90D43}"/>
          </ac:grpSpMkLst>
        </pc:grpChg>
        <pc:grpChg chg="add">
          <ac:chgData name="Nikhitha J Gadad" userId="a4653e53a2cf1419" providerId="Windows Live" clId="Web-{3819FC7B-CC87-1781-1D2E-C51EA31687EB}" dt="2025-05-11T18:25:03.726" v="110"/>
          <ac:grpSpMkLst>
            <pc:docMk/>
            <pc:sldMk cId="2693803674" sldId="267"/>
            <ac:grpSpMk id="21" creationId="{3C9AA14C-80A4-427C-A911-28CD20C56E5E}"/>
          </ac:grpSpMkLst>
        </pc:grpChg>
        <pc:picChg chg="add mod modCrop">
          <ac:chgData name="Nikhitha J Gadad" userId="a4653e53a2cf1419" providerId="Windows Live" clId="Web-{3819FC7B-CC87-1781-1D2E-C51EA31687EB}" dt="2025-05-11T18:35:57.513" v="209"/>
          <ac:picMkLst>
            <pc:docMk/>
            <pc:sldMk cId="2693803674" sldId="267"/>
            <ac:picMk id="5" creationId="{1E09911B-2FB5-A55B-CF48-138A360400B4}"/>
          </ac:picMkLst>
        </pc:picChg>
      </pc:sldChg>
      <pc:sldChg chg="addSp delSp modSp new mod setBg">
        <pc:chgData name="Nikhitha J Gadad" userId="a4653e53a2cf1419" providerId="Windows Live" clId="Web-{3819FC7B-CC87-1781-1D2E-C51EA31687EB}" dt="2025-05-11T18:33:08.414" v="184" actId="14100"/>
        <pc:sldMkLst>
          <pc:docMk/>
          <pc:sldMk cId="207716730" sldId="268"/>
        </pc:sldMkLst>
        <pc:spChg chg="mod">
          <ac:chgData name="Nikhitha J Gadad" userId="a4653e53a2cf1419" providerId="Windows Live" clId="Web-{3819FC7B-CC87-1781-1D2E-C51EA31687EB}" dt="2025-05-11T18:29:25.266" v="162" actId="14100"/>
          <ac:spMkLst>
            <pc:docMk/>
            <pc:sldMk cId="207716730" sldId="268"/>
            <ac:spMk id="2" creationId="{D7E7BCC4-3FC4-680D-4B82-C07443999E36}"/>
          </ac:spMkLst>
        </pc:spChg>
        <pc:spChg chg="del">
          <ac:chgData name="Nikhitha J Gadad" userId="a4653e53a2cf1419" providerId="Windows Live" clId="Web-{3819FC7B-CC87-1781-1D2E-C51EA31687EB}" dt="2025-05-11T18:25:08.367" v="111"/>
          <ac:spMkLst>
            <pc:docMk/>
            <pc:sldMk cId="207716730" sldId="268"/>
            <ac:spMk id="3" creationId="{A58EFB0B-0414-D607-2F21-80E8C71CEB63}"/>
          </ac:spMkLst>
        </pc:spChg>
        <pc:spChg chg="add">
          <ac:chgData name="Nikhitha J Gadad" userId="a4653e53a2cf1419" providerId="Windows Live" clId="Web-{3819FC7B-CC87-1781-1D2E-C51EA31687EB}" dt="2025-05-11T18:25:08.367" v="111"/>
          <ac:spMkLst>
            <pc:docMk/>
            <pc:sldMk cId="207716730" sldId="268"/>
            <ac:spMk id="10" creationId="{09646535-AEF6-4883-A4F9-EEC1F8B4319E}"/>
          </ac:spMkLst>
        </pc:spChg>
        <pc:spChg chg="add">
          <ac:chgData name="Nikhitha J Gadad" userId="a4653e53a2cf1419" providerId="Windows Live" clId="Web-{3819FC7B-CC87-1781-1D2E-C51EA31687EB}" dt="2025-05-11T18:25:08.367" v="111"/>
          <ac:spMkLst>
            <pc:docMk/>
            <pc:sldMk cId="207716730" sldId="268"/>
            <ac:spMk id="12" creationId="{335243F2-87BD-4C47-8358-ACFE608D3DB3}"/>
          </ac:spMkLst>
        </pc:spChg>
        <pc:spChg chg="add">
          <ac:chgData name="Nikhitha J Gadad" userId="a4653e53a2cf1419" providerId="Windows Live" clId="Web-{3819FC7B-CC87-1781-1D2E-C51EA31687EB}" dt="2025-05-11T18:25:08.367" v="111"/>
          <ac:spMkLst>
            <pc:docMk/>
            <pc:sldMk cId="207716730" sldId="268"/>
            <ac:spMk id="14" creationId="{65B33439-EC96-4835-9DF2-CFA3336E0E41}"/>
          </ac:spMkLst>
        </pc:spChg>
        <pc:grpChg chg="add">
          <ac:chgData name="Nikhitha J Gadad" userId="a4653e53a2cf1419" providerId="Windows Live" clId="Web-{3819FC7B-CC87-1781-1D2E-C51EA31687EB}" dt="2025-05-11T18:25:08.367" v="111"/>
          <ac:grpSpMkLst>
            <pc:docMk/>
            <pc:sldMk cId="207716730" sldId="268"/>
            <ac:grpSpMk id="16" creationId="{F2FD01A0-E6FF-41CD-AEBD-279232B90D43}"/>
          </ac:grpSpMkLst>
        </pc:grpChg>
        <pc:grpChg chg="add">
          <ac:chgData name="Nikhitha J Gadad" userId="a4653e53a2cf1419" providerId="Windows Live" clId="Web-{3819FC7B-CC87-1781-1D2E-C51EA31687EB}" dt="2025-05-11T18:25:08.367" v="111"/>
          <ac:grpSpMkLst>
            <pc:docMk/>
            <pc:sldMk cId="207716730" sldId="268"/>
            <ac:grpSpMk id="21" creationId="{3C9AA14C-80A4-427C-A911-28CD20C56E5E}"/>
          </ac:grpSpMkLst>
        </pc:grpChg>
        <pc:picChg chg="add mod modCrop">
          <ac:chgData name="Nikhitha J Gadad" userId="a4653e53a2cf1419" providerId="Windows Live" clId="Web-{3819FC7B-CC87-1781-1D2E-C51EA31687EB}" dt="2025-05-11T18:33:08.414" v="184" actId="14100"/>
          <ac:picMkLst>
            <pc:docMk/>
            <pc:sldMk cId="207716730" sldId="268"/>
            <ac:picMk id="5" creationId="{5704E2E9-52CB-FA24-8B44-6647DFA20782}"/>
          </ac:picMkLst>
        </pc:picChg>
      </pc:sldChg>
      <pc:sldChg chg="addSp delSp modSp new mod setBg">
        <pc:chgData name="Nikhitha J Gadad" userId="a4653e53a2cf1419" providerId="Windows Live" clId="Web-{3819FC7B-CC87-1781-1D2E-C51EA31687EB}" dt="2025-05-11T18:32:31.788" v="178"/>
        <pc:sldMkLst>
          <pc:docMk/>
          <pc:sldMk cId="3552595963" sldId="269"/>
        </pc:sldMkLst>
        <pc:spChg chg="mod">
          <ac:chgData name="Nikhitha J Gadad" userId="a4653e53a2cf1419" providerId="Windows Live" clId="Web-{3819FC7B-CC87-1781-1D2E-C51EA31687EB}" dt="2025-05-11T18:30:08.533" v="164" actId="20577"/>
          <ac:spMkLst>
            <pc:docMk/>
            <pc:sldMk cId="3552595963" sldId="269"/>
            <ac:spMk id="2" creationId="{676E8023-3194-24DA-C736-5D94873B8CA1}"/>
          </ac:spMkLst>
        </pc:spChg>
        <pc:spChg chg="del">
          <ac:chgData name="Nikhitha J Gadad" userId="a4653e53a2cf1419" providerId="Windows Live" clId="Web-{3819FC7B-CC87-1781-1D2E-C51EA31687EB}" dt="2025-05-11T18:25:13.508" v="112"/>
          <ac:spMkLst>
            <pc:docMk/>
            <pc:sldMk cId="3552595963" sldId="269"/>
            <ac:spMk id="3" creationId="{36FB3E83-FF9F-0544-E9D0-DC110B0E4BA5}"/>
          </ac:spMkLst>
        </pc:spChg>
        <pc:spChg chg="add">
          <ac:chgData name="Nikhitha J Gadad" userId="a4653e53a2cf1419" providerId="Windows Live" clId="Web-{3819FC7B-CC87-1781-1D2E-C51EA31687EB}" dt="2025-05-11T18:25:13.508" v="112"/>
          <ac:spMkLst>
            <pc:docMk/>
            <pc:sldMk cId="3552595963" sldId="269"/>
            <ac:spMk id="10" creationId="{09646535-AEF6-4883-A4F9-EEC1F8B4319E}"/>
          </ac:spMkLst>
        </pc:spChg>
        <pc:spChg chg="add">
          <ac:chgData name="Nikhitha J Gadad" userId="a4653e53a2cf1419" providerId="Windows Live" clId="Web-{3819FC7B-CC87-1781-1D2E-C51EA31687EB}" dt="2025-05-11T18:25:13.508" v="112"/>
          <ac:spMkLst>
            <pc:docMk/>
            <pc:sldMk cId="3552595963" sldId="269"/>
            <ac:spMk id="12" creationId="{335243F2-87BD-4C47-8358-ACFE608D3DB3}"/>
          </ac:spMkLst>
        </pc:spChg>
        <pc:spChg chg="add">
          <ac:chgData name="Nikhitha J Gadad" userId="a4653e53a2cf1419" providerId="Windows Live" clId="Web-{3819FC7B-CC87-1781-1D2E-C51EA31687EB}" dt="2025-05-11T18:25:13.508" v="112"/>
          <ac:spMkLst>
            <pc:docMk/>
            <pc:sldMk cId="3552595963" sldId="269"/>
            <ac:spMk id="14" creationId="{65B33439-EC96-4835-9DF2-CFA3336E0E41}"/>
          </ac:spMkLst>
        </pc:spChg>
        <pc:grpChg chg="add">
          <ac:chgData name="Nikhitha J Gadad" userId="a4653e53a2cf1419" providerId="Windows Live" clId="Web-{3819FC7B-CC87-1781-1D2E-C51EA31687EB}" dt="2025-05-11T18:25:13.508" v="112"/>
          <ac:grpSpMkLst>
            <pc:docMk/>
            <pc:sldMk cId="3552595963" sldId="269"/>
            <ac:grpSpMk id="16" creationId="{F2FD01A0-E6FF-41CD-AEBD-279232B90D43}"/>
          </ac:grpSpMkLst>
        </pc:grpChg>
        <pc:grpChg chg="add">
          <ac:chgData name="Nikhitha J Gadad" userId="a4653e53a2cf1419" providerId="Windows Live" clId="Web-{3819FC7B-CC87-1781-1D2E-C51EA31687EB}" dt="2025-05-11T18:25:13.508" v="112"/>
          <ac:grpSpMkLst>
            <pc:docMk/>
            <pc:sldMk cId="3552595963" sldId="269"/>
            <ac:grpSpMk id="21" creationId="{3C9AA14C-80A4-427C-A911-28CD20C56E5E}"/>
          </ac:grpSpMkLst>
        </pc:grpChg>
        <pc:picChg chg="add mod modCrop">
          <ac:chgData name="Nikhitha J Gadad" userId="a4653e53a2cf1419" providerId="Windows Live" clId="Web-{3819FC7B-CC87-1781-1D2E-C51EA31687EB}" dt="2025-05-11T18:32:31.788" v="178"/>
          <ac:picMkLst>
            <pc:docMk/>
            <pc:sldMk cId="3552595963" sldId="269"/>
            <ac:picMk id="5" creationId="{A85AF322-F6F4-9E83-54DA-0A1B57C035AC}"/>
          </ac:picMkLst>
        </pc:picChg>
      </pc:sldChg>
      <pc:sldChg chg="addSp delSp modSp new del mod setBg">
        <pc:chgData name="Nikhitha J Gadad" userId="a4653e53a2cf1419" providerId="Windows Live" clId="Web-{3819FC7B-CC87-1781-1D2E-C51EA31687EB}" dt="2025-05-11T18:30:29.737" v="166"/>
        <pc:sldMkLst>
          <pc:docMk/>
          <pc:sldMk cId="1515229279" sldId="270"/>
        </pc:sldMkLst>
        <pc:spChg chg="mod">
          <ac:chgData name="Nikhitha J Gadad" userId="a4653e53a2cf1419" providerId="Windows Live" clId="Web-{3819FC7B-CC87-1781-1D2E-C51EA31687EB}" dt="2025-05-11T18:25:18.461" v="113"/>
          <ac:spMkLst>
            <pc:docMk/>
            <pc:sldMk cId="1515229279" sldId="270"/>
            <ac:spMk id="2" creationId="{0B47FC98-D2D4-1FCF-2D75-4553FFAA2FE3}"/>
          </ac:spMkLst>
        </pc:spChg>
        <pc:spChg chg="del">
          <ac:chgData name="Nikhitha J Gadad" userId="a4653e53a2cf1419" providerId="Windows Live" clId="Web-{3819FC7B-CC87-1781-1D2E-C51EA31687EB}" dt="2025-05-11T18:25:18.461" v="113"/>
          <ac:spMkLst>
            <pc:docMk/>
            <pc:sldMk cId="1515229279" sldId="270"/>
            <ac:spMk id="3" creationId="{731E1290-FE26-2B59-E09B-61BBB6589619}"/>
          </ac:spMkLst>
        </pc:spChg>
        <pc:spChg chg="add">
          <ac:chgData name="Nikhitha J Gadad" userId="a4653e53a2cf1419" providerId="Windows Live" clId="Web-{3819FC7B-CC87-1781-1D2E-C51EA31687EB}" dt="2025-05-11T18:25:18.461" v="113"/>
          <ac:spMkLst>
            <pc:docMk/>
            <pc:sldMk cId="1515229279" sldId="270"/>
            <ac:spMk id="10" creationId="{09646535-AEF6-4883-A4F9-EEC1F8B4319E}"/>
          </ac:spMkLst>
        </pc:spChg>
        <pc:spChg chg="add">
          <ac:chgData name="Nikhitha J Gadad" userId="a4653e53a2cf1419" providerId="Windows Live" clId="Web-{3819FC7B-CC87-1781-1D2E-C51EA31687EB}" dt="2025-05-11T18:25:18.461" v="113"/>
          <ac:spMkLst>
            <pc:docMk/>
            <pc:sldMk cId="1515229279" sldId="270"/>
            <ac:spMk id="12" creationId="{335243F2-87BD-4C47-8358-ACFE608D3DB3}"/>
          </ac:spMkLst>
        </pc:spChg>
        <pc:spChg chg="add del">
          <ac:chgData name="Nikhitha J Gadad" userId="a4653e53a2cf1419" providerId="Windows Live" clId="Web-{3819FC7B-CC87-1781-1D2E-C51EA31687EB}" dt="2025-05-11T18:30:22.924" v="165"/>
          <ac:spMkLst>
            <pc:docMk/>
            <pc:sldMk cId="1515229279" sldId="270"/>
            <ac:spMk id="14" creationId="{65B33439-EC96-4835-9DF2-CFA3336E0E41}"/>
          </ac:spMkLst>
        </pc:spChg>
        <pc:grpChg chg="add">
          <ac:chgData name="Nikhitha J Gadad" userId="a4653e53a2cf1419" providerId="Windows Live" clId="Web-{3819FC7B-CC87-1781-1D2E-C51EA31687EB}" dt="2025-05-11T18:25:18.461" v="113"/>
          <ac:grpSpMkLst>
            <pc:docMk/>
            <pc:sldMk cId="1515229279" sldId="270"/>
            <ac:grpSpMk id="16" creationId="{F2FD01A0-E6FF-41CD-AEBD-279232B90D43}"/>
          </ac:grpSpMkLst>
        </pc:grpChg>
        <pc:grpChg chg="add">
          <ac:chgData name="Nikhitha J Gadad" userId="a4653e53a2cf1419" providerId="Windows Live" clId="Web-{3819FC7B-CC87-1781-1D2E-C51EA31687EB}" dt="2025-05-11T18:25:18.461" v="113"/>
          <ac:grpSpMkLst>
            <pc:docMk/>
            <pc:sldMk cId="1515229279" sldId="270"/>
            <ac:grpSpMk id="21" creationId="{3C9AA14C-80A4-427C-A911-28CD20C56E5E}"/>
          </ac:grpSpMkLst>
        </pc:grpChg>
        <pc:picChg chg="add mod">
          <ac:chgData name="Nikhitha J Gadad" userId="a4653e53a2cf1419" providerId="Windows Live" clId="Web-{3819FC7B-CC87-1781-1D2E-C51EA31687EB}" dt="2025-05-11T18:25:18.461" v="113"/>
          <ac:picMkLst>
            <pc:docMk/>
            <pc:sldMk cId="1515229279" sldId="270"/>
            <ac:picMk id="5" creationId="{A49D5A50-1ADB-D3AB-1CBB-214DC7FAD2BF}"/>
          </ac:picMkLst>
        </pc:picChg>
      </pc:sldChg>
      <pc:sldChg chg="addSp delSp modSp new mod setBg">
        <pc:chgData name="Nikhitha J Gadad" userId="a4653e53a2cf1419" providerId="Windows Live" clId="Web-{3819FC7B-CC87-1781-1D2E-C51EA31687EB}" dt="2025-05-11T18:39:38.427" v="229" actId="14100"/>
        <pc:sldMkLst>
          <pc:docMk/>
          <pc:sldMk cId="791685299" sldId="271"/>
        </pc:sldMkLst>
        <pc:spChg chg="mod">
          <ac:chgData name="Nikhitha J Gadad" userId="a4653e53a2cf1419" providerId="Windows Live" clId="Web-{3819FC7B-CC87-1781-1D2E-C51EA31687EB}" dt="2025-05-11T18:39:38.427" v="229" actId="14100"/>
          <ac:spMkLst>
            <pc:docMk/>
            <pc:sldMk cId="791685299" sldId="271"/>
            <ac:spMk id="2" creationId="{51E073C8-AEE1-17D6-F9A3-95DED150733B}"/>
          </ac:spMkLst>
        </pc:spChg>
        <pc:spChg chg="del">
          <ac:chgData name="Nikhitha J Gadad" userId="a4653e53a2cf1419" providerId="Windows Live" clId="Web-{3819FC7B-CC87-1781-1D2E-C51EA31687EB}" dt="2025-05-11T18:25:23.446" v="114"/>
          <ac:spMkLst>
            <pc:docMk/>
            <pc:sldMk cId="791685299" sldId="271"/>
            <ac:spMk id="3" creationId="{B6904EBD-839E-01EC-C604-DA447CB303AD}"/>
          </ac:spMkLst>
        </pc:spChg>
        <pc:spChg chg="add">
          <ac:chgData name="Nikhitha J Gadad" userId="a4653e53a2cf1419" providerId="Windows Live" clId="Web-{3819FC7B-CC87-1781-1D2E-C51EA31687EB}" dt="2025-05-11T18:25:23.446" v="114"/>
          <ac:spMkLst>
            <pc:docMk/>
            <pc:sldMk cId="791685299" sldId="271"/>
            <ac:spMk id="10" creationId="{09646535-AEF6-4883-A4F9-EEC1F8B4319E}"/>
          </ac:spMkLst>
        </pc:spChg>
        <pc:spChg chg="add">
          <ac:chgData name="Nikhitha J Gadad" userId="a4653e53a2cf1419" providerId="Windows Live" clId="Web-{3819FC7B-CC87-1781-1D2E-C51EA31687EB}" dt="2025-05-11T18:25:23.446" v="114"/>
          <ac:spMkLst>
            <pc:docMk/>
            <pc:sldMk cId="791685299" sldId="271"/>
            <ac:spMk id="12" creationId="{335243F2-87BD-4C47-8358-ACFE608D3DB3}"/>
          </ac:spMkLst>
        </pc:spChg>
        <pc:spChg chg="add">
          <ac:chgData name="Nikhitha J Gadad" userId="a4653e53a2cf1419" providerId="Windows Live" clId="Web-{3819FC7B-CC87-1781-1D2E-C51EA31687EB}" dt="2025-05-11T18:25:23.446" v="114"/>
          <ac:spMkLst>
            <pc:docMk/>
            <pc:sldMk cId="791685299" sldId="271"/>
            <ac:spMk id="14" creationId="{65B33439-EC96-4835-9DF2-CFA3336E0E41}"/>
          </ac:spMkLst>
        </pc:spChg>
        <pc:grpChg chg="add">
          <ac:chgData name="Nikhitha J Gadad" userId="a4653e53a2cf1419" providerId="Windows Live" clId="Web-{3819FC7B-CC87-1781-1D2E-C51EA31687EB}" dt="2025-05-11T18:25:23.446" v="114"/>
          <ac:grpSpMkLst>
            <pc:docMk/>
            <pc:sldMk cId="791685299" sldId="271"/>
            <ac:grpSpMk id="16" creationId="{F2FD01A0-E6FF-41CD-AEBD-279232B90D43}"/>
          </ac:grpSpMkLst>
        </pc:grpChg>
        <pc:grpChg chg="add">
          <ac:chgData name="Nikhitha J Gadad" userId="a4653e53a2cf1419" providerId="Windows Live" clId="Web-{3819FC7B-CC87-1781-1D2E-C51EA31687EB}" dt="2025-05-11T18:25:23.446" v="114"/>
          <ac:grpSpMkLst>
            <pc:docMk/>
            <pc:sldMk cId="791685299" sldId="271"/>
            <ac:grpSpMk id="21" creationId="{3C9AA14C-80A4-427C-A911-28CD20C56E5E}"/>
          </ac:grpSpMkLst>
        </pc:grpChg>
        <pc:picChg chg="add mod modCrop">
          <ac:chgData name="Nikhitha J Gadad" userId="a4653e53a2cf1419" providerId="Windows Live" clId="Web-{3819FC7B-CC87-1781-1D2E-C51EA31687EB}" dt="2025-05-11T18:35:26.106" v="207" actId="14100"/>
          <ac:picMkLst>
            <pc:docMk/>
            <pc:sldMk cId="791685299" sldId="271"/>
            <ac:picMk id="5" creationId="{54A23C9C-3FBB-8680-C9AC-CBD116F16174}"/>
          </ac:picMkLst>
        </pc:picChg>
      </pc:sldChg>
      <pc:sldChg chg="addSp delSp modSp new mod setBg">
        <pc:chgData name="Nikhitha J Gadad" userId="a4653e53a2cf1419" providerId="Windows Live" clId="Web-{3819FC7B-CC87-1781-1D2E-C51EA31687EB}" dt="2025-05-11T18:32:13.053" v="176" actId="14100"/>
        <pc:sldMkLst>
          <pc:docMk/>
          <pc:sldMk cId="4056029892" sldId="272"/>
        </pc:sldMkLst>
        <pc:spChg chg="mod">
          <ac:chgData name="Nikhitha J Gadad" userId="a4653e53a2cf1419" providerId="Windows Live" clId="Web-{3819FC7B-CC87-1781-1D2E-C51EA31687EB}" dt="2025-05-11T18:31:45.099" v="170" actId="14100"/>
          <ac:spMkLst>
            <pc:docMk/>
            <pc:sldMk cId="4056029892" sldId="272"/>
            <ac:spMk id="2" creationId="{CD049BB4-70DA-BBC8-4015-2815C6CA6A24}"/>
          </ac:spMkLst>
        </pc:spChg>
        <pc:spChg chg="del">
          <ac:chgData name="Nikhitha J Gadad" userId="a4653e53a2cf1419" providerId="Windows Live" clId="Web-{3819FC7B-CC87-1781-1D2E-C51EA31687EB}" dt="2025-05-11T18:25:28.852" v="115"/>
          <ac:spMkLst>
            <pc:docMk/>
            <pc:sldMk cId="4056029892" sldId="272"/>
            <ac:spMk id="3" creationId="{C4B15EC7-CBDC-2F1D-3FFE-07960028CE33}"/>
          </ac:spMkLst>
        </pc:spChg>
        <pc:spChg chg="add">
          <ac:chgData name="Nikhitha J Gadad" userId="a4653e53a2cf1419" providerId="Windows Live" clId="Web-{3819FC7B-CC87-1781-1D2E-C51EA31687EB}" dt="2025-05-11T18:25:28.852" v="115"/>
          <ac:spMkLst>
            <pc:docMk/>
            <pc:sldMk cId="4056029892" sldId="272"/>
            <ac:spMk id="10" creationId="{09646535-AEF6-4883-A4F9-EEC1F8B4319E}"/>
          </ac:spMkLst>
        </pc:spChg>
        <pc:spChg chg="add">
          <ac:chgData name="Nikhitha J Gadad" userId="a4653e53a2cf1419" providerId="Windows Live" clId="Web-{3819FC7B-CC87-1781-1D2E-C51EA31687EB}" dt="2025-05-11T18:25:28.852" v="115"/>
          <ac:spMkLst>
            <pc:docMk/>
            <pc:sldMk cId="4056029892" sldId="272"/>
            <ac:spMk id="12" creationId="{335243F2-87BD-4C47-8358-ACFE608D3DB3}"/>
          </ac:spMkLst>
        </pc:spChg>
        <pc:spChg chg="add">
          <ac:chgData name="Nikhitha J Gadad" userId="a4653e53a2cf1419" providerId="Windows Live" clId="Web-{3819FC7B-CC87-1781-1D2E-C51EA31687EB}" dt="2025-05-11T18:25:28.852" v="115"/>
          <ac:spMkLst>
            <pc:docMk/>
            <pc:sldMk cId="4056029892" sldId="272"/>
            <ac:spMk id="14" creationId="{65B33439-EC96-4835-9DF2-CFA3336E0E41}"/>
          </ac:spMkLst>
        </pc:spChg>
        <pc:grpChg chg="add">
          <ac:chgData name="Nikhitha J Gadad" userId="a4653e53a2cf1419" providerId="Windows Live" clId="Web-{3819FC7B-CC87-1781-1D2E-C51EA31687EB}" dt="2025-05-11T18:25:28.852" v="115"/>
          <ac:grpSpMkLst>
            <pc:docMk/>
            <pc:sldMk cId="4056029892" sldId="272"/>
            <ac:grpSpMk id="16" creationId="{F2FD01A0-E6FF-41CD-AEBD-279232B90D43}"/>
          </ac:grpSpMkLst>
        </pc:grpChg>
        <pc:grpChg chg="add">
          <ac:chgData name="Nikhitha J Gadad" userId="a4653e53a2cf1419" providerId="Windows Live" clId="Web-{3819FC7B-CC87-1781-1D2E-C51EA31687EB}" dt="2025-05-11T18:25:28.852" v="115"/>
          <ac:grpSpMkLst>
            <pc:docMk/>
            <pc:sldMk cId="4056029892" sldId="272"/>
            <ac:grpSpMk id="21" creationId="{3C9AA14C-80A4-427C-A911-28CD20C56E5E}"/>
          </ac:grpSpMkLst>
        </pc:grpChg>
        <pc:picChg chg="add mod modCrop">
          <ac:chgData name="Nikhitha J Gadad" userId="a4653e53a2cf1419" providerId="Windows Live" clId="Web-{3819FC7B-CC87-1781-1D2E-C51EA31687EB}" dt="2025-05-11T18:32:13.053" v="176" actId="14100"/>
          <ac:picMkLst>
            <pc:docMk/>
            <pc:sldMk cId="4056029892" sldId="272"/>
            <ac:picMk id="5" creationId="{CD757910-547F-3B16-5B90-B16D3A28B4CE}"/>
          </ac:picMkLst>
        </pc:picChg>
      </pc:sldChg>
      <pc:sldChg chg="modSp new">
        <pc:chgData name="Nikhitha J Gadad" userId="a4653e53a2cf1419" providerId="Windows Live" clId="Web-{3819FC7B-CC87-1781-1D2E-C51EA31687EB}" dt="2025-05-11T18:52:09.420" v="268" actId="20577"/>
        <pc:sldMkLst>
          <pc:docMk/>
          <pc:sldMk cId="3321462771" sldId="273"/>
        </pc:sldMkLst>
        <pc:spChg chg="mod">
          <ac:chgData name="Nikhitha J Gadad" userId="a4653e53a2cf1419" providerId="Windows Live" clId="Web-{3819FC7B-CC87-1781-1D2E-C51EA31687EB}" dt="2025-05-11T18:44:07.420" v="263" actId="20577"/>
          <ac:spMkLst>
            <pc:docMk/>
            <pc:sldMk cId="3321462771" sldId="273"/>
            <ac:spMk id="2" creationId="{ABEEF7B9-3FB4-DD83-0FD3-F2B50EFB5B11}"/>
          </ac:spMkLst>
        </pc:spChg>
        <pc:spChg chg="mod">
          <ac:chgData name="Nikhitha J Gadad" userId="a4653e53a2cf1419" providerId="Windows Live" clId="Web-{3819FC7B-CC87-1781-1D2E-C51EA31687EB}" dt="2025-05-11T18:52:09.420" v="268" actId="20577"/>
          <ac:spMkLst>
            <pc:docMk/>
            <pc:sldMk cId="3321462771" sldId="273"/>
            <ac:spMk id="3" creationId="{01B281A3-4CBC-63D2-18F6-CCDDD4B08AA9}"/>
          </ac:spMkLst>
        </pc:spChg>
      </pc:sldChg>
      <pc:sldChg chg="new del">
        <pc:chgData name="Nikhitha J Gadad" userId="a4653e53a2cf1419" providerId="Windows Live" clId="Web-{3819FC7B-CC87-1781-1D2E-C51EA31687EB}" dt="2025-05-11T18:57:12.383" v="354"/>
        <pc:sldMkLst>
          <pc:docMk/>
          <pc:sldMk cId="413614822" sldId="274"/>
        </pc:sldMkLst>
      </pc:sldChg>
      <pc:sldChg chg="addSp delSp modSp add mod replId modClrScheme delDesignElem chgLayout">
        <pc:chgData name="Nikhitha J Gadad" userId="a4653e53a2cf1419" providerId="Windows Live" clId="Web-{3819FC7B-CC87-1781-1D2E-C51EA31687EB}" dt="2025-05-11T18:59:14.059" v="384"/>
        <pc:sldMkLst>
          <pc:docMk/>
          <pc:sldMk cId="555448083" sldId="275"/>
        </pc:sldMkLst>
        <pc:spChg chg="mod ord">
          <ac:chgData name="Nikhitha J Gadad" userId="a4653e53a2cf1419" providerId="Windows Live" clId="Web-{3819FC7B-CC87-1781-1D2E-C51EA31687EB}" dt="2025-05-11T18:58:37.042" v="361"/>
          <ac:spMkLst>
            <pc:docMk/>
            <pc:sldMk cId="555448083" sldId="275"/>
            <ac:spMk id="2" creationId="{065C1AD8-0E7B-A201-E050-07657B6E517F}"/>
          </ac:spMkLst>
        </pc:spChg>
        <pc:spChg chg="del mod">
          <ac:chgData name="Nikhitha J Gadad" userId="a4653e53a2cf1419" providerId="Windows Live" clId="Web-{3819FC7B-CC87-1781-1D2E-C51EA31687EB}" dt="2025-05-11T18:57:03.633" v="353"/>
          <ac:spMkLst>
            <pc:docMk/>
            <pc:sldMk cId="555448083" sldId="275"/>
            <ac:spMk id="3" creationId="{0FE59D7C-7A17-D35A-1FB5-5A8619A5C62C}"/>
          </ac:spMkLst>
        </pc:spChg>
        <pc:spChg chg="add mod ord">
          <ac:chgData name="Nikhitha J Gadad" userId="a4653e53a2cf1419" providerId="Windows Live" clId="Web-{3819FC7B-CC87-1781-1D2E-C51EA31687EB}" dt="2025-05-11T18:59:14.059" v="384"/>
          <ac:spMkLst>
            <pc:docMk/>
            <pc:sldMk cId="555448083" sldId="275"/>
            <ac:spMk id="4" creationId="{86812554-63EE-BA96-BF4F-E52AA79957B5}"/>
          </ac:spMkLst>
        </pc:spChg>
        <pc:spChg chg="del">
          <ac:chgData name="Nikhitha J Gadad" userId="a4653e53a2cf1419" providerId="Windows Live" clId="Web-{3819FC7B-CC87-1781-1D2E-C51EA31687EB}" dt="2025-05-11T18:58:28.573" v="358"/>
          <ac:spMkLst>
            <pc:docMk/>
            <pc:sldMk cId="555448083" sldId="275"/>
            <ac:spMk id="8" creationId="{2A6530A7-B25B-AEE5-E8C3-FF81B41DAC89}"/>
          </ac:spMkLst>
        </pc:spChg>
        <pc:spChg chg="add del">
          <ac:chgData name="Nikhitha J Gadad" userId="a4653e53a2cf1419" providerId="Windows Live" clId="Web-{3819FC7B-CC87-1781-1D2E-C51EA31687EB}" dt="2025-05-11T18:58:37.026" v="360"/>
          <ac:spMkLst>
            <pc:docMk/>
            <pc:sldMk cId="555448083" sldId="275"/>
            <ac:spMk id="9" creationId="{3F58D3F4-AD3E-4263-85BF-7EB71245838E}"/>
          </ac:spMkLst>
        </pc:spChg>
        <pc:spChg chg="del">
          <ac:chgData name="Nikhitha J Gadad" userId="a4653e53a2cf1419" providerId="Windows Live" clId="Web-{3819FC7B-CC87-1781-1D2E-C51EA31687EB}" dt="2025-05-11T18:58:28.573" v="358"/>
          <ac:spMkLst>
            <pc:docMk/>
            <pc:sldMk cId="555448083" sldId="275"/>
            <ac:spMk id="10" creationId="{EB0FB1FA-CFA6-216C-B771-107F4D7BB868}"/>
          </ac:spMkLst>
        </pc:spChg>
        <pc:spChg chg="add del">
          <ac:chgData name="Nikhitha J Gadad" userId="a4653e53a2cf1419" providerId="Windows Live" clId="Web-{3819FC7B-CC87-1781-1D2E-C51EA31687EB}" dt="2025-05-11T18:58:37.026" v="360"/>
          <ac:spMkLst>
            <pc:docMk/>
            <pc:sldMk cId="555448083" sldId="275"/>
            <ac:spMk id="11" creationId="{B383AC10-A272-4982-A610-DDA728D78139}"/>
          </ac:spMkLst>
        </pc:spChg>
        <pc:spChg chg="del">
          <ac:chgData name="Nikhitha J Gadad" userId="a4653e53a2cf1419" providerId="Windows Live" clId="Web-{3819FC7B-CC87-1781-1D2E-C51EA31687EB}" dt="2025-05-11T18:58:28.573" v="358"/>
          <ac:spMkLst>
            <pc:docMk/>
            <pc:sldMk cId="555448083" sldId="275"/>
            <ac:spMk id="12" creationId="{DFA2D474-ED50-BB3A-EF20-1DE5B3230B6F}"/>
          </ac:spMkLst>
        </pc:spChg>
        <pc:spChg chg="add del">
          <ac:chgData name="Nikhitha J Gadad" userId="a4653e53a2cf1419" providerId="Windows Live" clId="Web-{3819FC7B-CC87-1781-1D2E-C51EA31687EB}" dt="2025-05-11T18:58:37.026" v="360"/>
          <ac:spMkLst>
            <pc:docMk/>
            <pc:sldMk cId="555448083" sldId="275"/>
            <ac:spMk id="13" creationId="{F6FDED66-1461-4834-9923-329986747FE6}"/>
          </ac:spMkLst>
        </pc:spChg>
        <pc:spChg chg="del">
          <ac:chgData name="Nikhitha J Gadad" userId="a4653e53a2cf1419" providerId="Windows Live" clId="Web-{3819FC7B-CC87-1781-1D2E-C51EA31687EB}" dt="2025-05-11T18:58:28.573" v="358"/>
          <ac:spMkLst>
            <pc:docMk/>
            <pc:sldMk cId="555448083" sldId="275"/>
            <ac:spMk id="14" creationId="{4467E232-98F7-B3AD-F2FB-914FC20A7751}"/>
          </ac:spMkLst>
        </pc:spChg>
        <pc:spChg chg="add del">
          <ac:chgData name="Nikhitha J Gadad" userId="a4653e53a2cf1419" providerId="Windows Live" clId="Web-{3819FC7B-CC87-1781-1D2E-C51EA31687EB}" dt="2025-05-11T18:58:37.026" v="360"/>
          <ac:spMkLst>
            <pc:docMk/>
            <pc:sldMk cId="555448083" sldId="275"/>
            <ac:spMk id="15" creationId="{1607CD53-0FF9-47E9-94AD-2BF64BA801B1}"/>
          </ac:spMkLst>
        </pc:spChg>
        <pc:spChg chg="add del">
          <ac:chgData name="Nikhitha J Gadad" userId="a4653e53a2cf1419" providerId="Windows Live" clId="Web-{3819FC7B-CC87-1781-1D2E-C51EA31687EB}" dt="2025-05-11T18:59:14.059" v="384"/>
          <ac:spMkLst>
            <pc:docMk/>
            <pc:sldMk cId="555448083" sldId="275"/>
            <ac:spMk id="17" creationId="{6E9D6223-8D87-4038-BE74-D5224B024FFD}"/>
          </ac:spMkLst>
        </pc:spChg>
        <pc:spChg chg="add del">
          <ac:chgData name="Nikhitha J Gadad" userId="a4653e53a2cf1419" providerId="Windows Live" clId="Web-{3819FC7B-CC87-1781-1D2E-C51EA31687EB}" dt="2025-05-11T18:59:14.059" v="384"/>
          <ac:spMkLst>
            <pc:docMk/>
            <pc:sldMk cId="555448083" sldId="275"/>
            <ac:spMk id="18" creationId="{A46FBF49-EC0D-4E09-A77B-DB4E8257E7EA}"/>
          </ac:spMkLst>
        </pc:spChg>
        <pc:spChg chg="add del">
          <ac:chgData name="Nikhitha J Gadad" userId="a4653e53a2cf1419" providerId="Windows Live" clId="Web-{3819FC7B-CC87-1781-1D2E-C51EA31687EB}" dt="2025-05-11T18:59:14.059" v="384"/>
          <ac:spMkLst>
            <pc:docMk/>
            <pc:sldMk cId="555448083" sldId="275"/>
            <ac:spMk id="19" creationId="{63AA13D0-BF0A-4B8F-9FD6-CAE2DCD93980}"/>
          </ac:spMkLst>
        </pc:spChg>
        <pc:spChg chg="add del">
          <ac:chgData name="Nikhitha J Gadad" userId="a4653e53a2cf1419" providerId="Windows Live" clId="Web-{3819FC7B-CC87-1781-1D2E-C51EA31687EB}" dt="2025-05-11T18:59:14.059" v="384"/>
          <ac:spMkLst>
            <pc:docMk/>
            <pc:sldMk cId="555448083" sldId="275"/>
            <ac:spMk id="20" creationId="{15BE2CF8-7196-4BC3-B312-B0EE486D92FB}"/>
          </ac:spMkLst>
        </pc:spChg>
        <pc:spChg chg="add">
          <ac:chgData name="Nikhitha J Gadad" userId="a4653e53a2cf1419" providerId="Windows Live" clId="Web-{3819FC7B-CC87-1781-1D2E-C51EA31687EB}" dt="2025-05-11T18:59:14.059" v="384"/>
          <ac:spMkLst>
            <pc:docMk/>
            <pc:sldMk cId="555448083" sldId="275"/>
            <ac:spMk id="25" creationId="{09646535-AEF6-4883-A4F9-EEC1F8B4319E}"/>
          </ac:spMkLst>
        </pc:spChg>
        <pc:spChg chg="add">
          <ac:chgData name="Nikhitha J Gadad" userId="a4653e53a2cf1419" providerId="Windows Live" clId="Web-{3819FC7B-CC87-1781-1D2E-C51EA31687EB}" dt="2025-05-11T18:59:14.059" v="384"/>
          <ac:spMkLst>
            <pc:docMk/>
            <pc:sldMk cId="555448083" sldId="275"/>
            <ac:spMk id="27" creationId="{DB7EFF05-A8DA-4B3E-9C21-7A04283D4852}"/>
          </ac:spMkLst>
        </pc:spChg>
        <pc:spChg chg="add">
          <ac:chgData name="Nikhitha J Gadad" userId="a4653e53a2cf1419" providerId="Windows Live" clId="Web-{3819FC7B-CC87-1781-1D2E-C51EA31687EB}" dt="2025-05-11T18:59:14.059" v="384"/>
          <ac:spMkLst>
            <pc:docMk/>
            <pc:sldMk cId="555448083" sldId="275"/>
            <ac:spMk id="29" creationId="{65D6A032-F742-47E1-82F2-1EC629434C15}"/>
          </ac:spMkLst>
        </pc:spChg>
        <pc:spChg chg="add">
          <ac:chgData name="Nikhitha J Gadad" userId="a4653e53a2cf1419" providerId="Windows Live" clId="Web-{3819FC7B-CC87-1781-1D2E-C51EA31687EB}" dt="2025-05-11T18:59:14.059" v="384"/>
          <ac:spMkLst>
            <pc:docMk/>
            <pc:sldMk cId="555448083" sldId="275"/>
            <ac:spMk id="31" creationId="{A9AF7C97-BADA-4A0C-82CB-5BB641BABC8B}"/>
          </ac:spMkLst>
        </pc:spChg>
        <pc:spChg chg="add">
          <ac:chgData name="Nikhitha J Gadad" userId="a4653e53a2cf1419" providerId="Windows Live" clId="Web-{3819FC7B-CC87-1781-1D2E-C51EA31687EB}" dt="2025-05-11T18:59:14.059" v="384"/>
          <ac:spMkLst>
            <pc:docMk/>
            <pc:sldMk cId="555448083" sldId="275"/>
            <ac:spMk id="33" creationId="{CD9C6F9B-2CB0-4FD8-8F6E-C04D4CE09827}"/>
          </ac:spMkLst>
        </pc:spChg>
      </pc:sldChg>
      <pc:sldMasterChg chg="del delSldLayout">
        <pc:chgData name="Nikhitha J Gadad" userId="a4653e53a2cf1419" providerId="Windows Live" clId="Web-{3819FC7B-CC87-1781-1D2E-C51EA31687EB}" dt="2025-05-11T18:11:01.589" v="0"/>
        <pc:sldMasterMkLst>
          <pc:docMk/>
          <pc:sldMasterMk cId="2460954070" sldId="2147483660"/>
        </pc:sldMasterMkLst>
        <pc:sldLayoutChg chg="del">
          <pc:chgData name="Nikhitha J Gadad" userId="a4653e53a2cf1419" providerId="Windows Live" clId="Web-{3819FC7B-CC87-1781-1D2E-C51EA31687EB}" dt="2025-05-11T18:11:01.589" v="0"/>
          <pc:sldLayoutMkLst>
            <pc:docMk/>
            <pc:sldMasterMk cId="2460954070" sldId="2147483660"/>
            <pc:sldLayoutMk cId="2385387890" sldId="2147483661"/>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949138452" sldId="2147483662"/>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2591524520" sldId="2147483663"/>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1203092039" sldId="2147483664"/>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733172339" sldId="2147483665"/>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210312558" sldId="2147483666"/>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146388984" sldId="2147483667"/>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171841454" sldId="2147483668"/>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1718958274" sldId="2147483669"/>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2202905451" sldId="2147483670"/>
          </pc:sldLayoutMkLst>
        </pc:sldLayoutChg>
        <pc:sldLayoutChg chg="del">
          <pc:chgData name="Nikhitha J Gadad" userId="a4653e53a2cf1419" providerId="Windows Live" clId="Web-{3819FC7B-CC87-1781-1D2E-C51EA31687EB}" dt="2025-05-11T18:11:01.589" v="0"/>
          <pc:sldLayoutMkLst>
            <pc:docMk/>
            <pc:sldMasterMk cId="2460954070" sldId="2147483660"/>
            <pc:sldLayoutMk cId="3479445657" sldId="2147483671"/>
          </pc:sldLayoutMkLst>
        </pc:sldLayoutChg>
      </pc:sldMasterChg>
      <pc:sldMasterChg chg="add addSldLayout">
        <pc:chgData name="Nikhitha J Gadad" userId="a4653e53a2cf1419" providerId="Windows Live" clId="Web-{3819FC7B-CC87-1781-1D2E-C51EA31687EB}" dt="2025-05-11T18:11:01.589" v="0"/>
        <pc:sldMasterMkLst>
          <pc:docMk/>
          <pc:sldMasterMk cId="3988632913" sldId="2147483763"/>
        </pc:sldMasterMkLst>
        <pc:sldLayoutChg chg="add">
          <pc:chgData name="Nikhitha J Gadad" userId="a4653e53a2cf1419" providerId="Windows Live" clId="Web-{3819FC7B-CC87-1781-1D2E-C51EA31687EB}" dt="2025-05-11T18:11:01.589" v="0"/>
          <pc:sldLayoutMkLst>
            <pc:docMk/>
            <pc:sldMasterMk cId="3988632913" sldId="2147483763"/>
            <pc:sldLayoutMk cId="1456180332" sldId="2147483752"/>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2987276678" sldId="2147483753"/>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4067544652" sldId="2147483754"/>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077670376" sldId="2147483755"/>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313136847" sldId="2147483756"/>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526128052" sldId="2147483757"/>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3693413198" sldId="2147483758"/>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20697832" sldId="2147483759"/>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2996574892" sldId="2147483760"/>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212191010" sldId="2147483761"/>
          </pc:sldLayoutMkLst>
        </pc:sldLayoutChg>
        <pc:sldLayoutChg chg="add">
          <pc:chgData name="Nikhitha J Gadad" userId="a4653e53a2cf1419" providerId="Windows Live" clId="Web-{3819FC7B-CC87-1781-1D2E-C51EA31687EB}" dt="2025-05-11T18:11:01.589" v="0"/>
          <pc:sldLayoutMkLst>
            <pc:docMk/>
            <pc:sldMasterMk cId="3988632913" sldId="2147483763"/>
            <pc:sldLayoutMk cId="178375546" sldId="21474837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648C4-90F9-4BD2-BEEF-037AEEA67C90}"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43D07-1F83-40A1-B6C9-1A82A0EDC71B}" type="slidenum">
              <a:rPr lang="en-IN" smtClean="0"/>
              <a:t>‹#›</a:t>
            </a:fld>
            <a:endParaRPr lang="en-IN"/>
          </a:p>
        </p:txBody>
      </p:sp>
    </p:spTree>
    <p:extLst>
      <p:ext uri="{BB962C8B-B14F-4D97-AF65-F5344CB8AC3E}">
        <p14:creationId xmlns:p14="http://schemas.microsoft.com/office/powerpoint/2010/main" val="2526052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220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May 12, 2025</a:t>
            </a:fld>
            <a:endParaRPr lang="en-US" dirty="0"/>
          </a:p>
        </p:txBody>
      </p:sp>
      <p:sp>
        <p:nvSpPr>
          <p:cNvPr id="4" name="Footer Placeholder 3"/>
          <p:cNvSpPr>
            <a:spLocks noGrp="1"/>
          </p:cNvSpPr>
          <p:nvPr>
            <p:ph type="ftr" sz="quarter" idx="11"/>
          </p:nvPr>
        </p:nvSpPr>
        <p:spPr/>
        <p:txBody>
          <a:bodyPr/>
          <a:lstStyle/>
          <a:p>
            <a:pPr algn="l"/>
            <a:r>
              <a:rPr lang="en-US" smtClean="0"/>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6614903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6040787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808998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92184854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499452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DEA2CF1-0EB2-4673-802D-3371233E4A77}"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8441052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Monday, May 12, 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02713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Monday, May 12, 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9178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Monday, May 12, 2025</a:t>
            </a:fld>
            <a:endParaRPr lang="en-US" dirty="0"/>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60968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Monday, May 12, 2025</a:t>
            </a:fld>
            <a:endParaRPr lang="en-US"/>
          </a:p>
        </p:txBody>
      </p:sp>
      <p:sp>
        <p:nvSpPr>
          <p:cNvPr id="5" name="Footer Placeholder 4"/>
          <p:cNvSpPr>
            <a:spLocks noGrp="1"/>
          </p:cNvSpPr>
          <p:nvPr>
            <p:ph type="ftr" sz="quarter" idx="11"/>
          </p:nvPr>
        </p:nvSpPr>
        <p:spPr/>
        <p:txBody>
          <a:bodyPr/>
          <a:lstStyle/>
          <a:p>
            <a:pPr algn="l"/>
            <a:r>
              <a:rPr lang="en-US" smtClean="0"/>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59385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Monday, May 12, 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5510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Monday, May 12, 2025</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27649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Monday, May 12, 2025</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737025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Monday, May 12, 2025</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46951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Monday, May 12, 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36150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Monday, May 12, 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1624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DEA2CF1-0EB2-4673-802D-3371233E4A77}" type="datetime2">
              <a:rPr lang="en-US" smtClean="0"/>
              <a:t>Monday, May 12, 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pPr algn="l"/>
            <a:r>
              <a:rPr lang="en-US" smtClean="0"/>
              <a:t>Sample Footer Text</a:t>
            </a:r>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53893815"/>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0000" y="720000"/>
            <a:ext cx="6911974" cy="2803071"/>
          </a:xfrm>
        </p:spPr>
        <p:txBody>
          <a:bodyPr>
            <a:normAutofit/>
          </a:bodyPr>
          <a:lstStyle/>
          <a:p>
            <a:r>
              <a:rPr lang="en-US" dirty="0"/>
              <a:t>NORTHWIND</a:t>
            </a:r>
            <a:br>
              <a:rPr lang="en-US" dirty="0"/>
            </a:br>
            <a:r>
              <a:rPr lang="en-US" dirty="0"/>
              <a:t>DATA ANALYSIS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BCC4-3FC4-680D-4B82-C07443999E36}"/>
              </a:ext>
            </a:extLst>
          </p:cNvPr>
          <p:cNvSpPr>
            <a:spLocks noGrp="1"/>
          </p:cNvSpPr>
          <p:nvPr>
            <p:ph type="title"/>
          </p:nvPr>
        </p:nvSpPr>
        <p:spPr>
          <a:xfrm>
            <a:off x="214184" y="1363193"/>
            <a:ext cx="5323746" cy="3050321"/>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000" spc="-100" dirty="0">
                <a:ea typeface="+mj-lt"/>
                <a:cs typeface="+mj-lt"/>
              </a:rPr>
              <a:t>For  each product, the associated Supplier. Show the </a:t>
            </a:r>
            <a:r>
              <a:rPr lang="en-US" sz="2000" spc="-100" dirty="0" smtClean="0">
                <a:ea typeface="+mj-lt"/>
                <a:cs typeface="+mj-lt"/>
              </a:rPr>
              <a:t>Product-ID</a:t>
            </a:r>
            <a:r>
              <a:rPr lang="en-US" sz="2000" spc="-100" dirty="0">
                <a:ea typeface="+mj-lt"/>
                <a:cs typeface="+mj-lt"/>
              </a:rPr>
              <a:t>, ProductName, and the </a:t>
            </a:r>
            <a:r>
              <a:rPr lang="en-US" sz="2000" spc="-100" dirty="0" smtClean="0">
                <a:ea typeface="+mj-lt"/>
                <a:cs typeface="+mj-lt"/>
              </a:rPr>
              <a:t>Company-Name </a:t>
            </a:r>
            <a:r>
              <a:rPr lang="en-US" sz="2000" spc="-100" dirty="0">
                <a:ea typeface="+mj-lt"/>
                <a:cs typeface="+mj-lt"/>
              </a:rPr>
              <a:t>of the Supplier. Sort by </a:t>
            </a:r>
            <a:r>
              <a:rPr lang="en-US" sz="2000" spc="-100" dirty="0" smtClean="0">
                <a:ea typeface="+mj-lt"/>
                <a:cs typeface="+mj-lt"/>
              </a:rPr>
              <a:t>Product-ID</a:t>
            </a:r>
            <a:r>
              <a:rPr lang="en-US" sz="2000" spc="-100" dirty="0">
                <a:ea typeface="+mj-lt"/>
                <a:cs typeface="+mj-lt"/>
              </a:rPr>
              <a:t>.</a:t>
            </a:r>
            <a:endParaRPr lang="en-US" dirty="0"/>
          </a:p>
          <a:p>
            <a:pPr algn="ctr"/>
            <a:r>
              <a:rPr lang="en-US" sz="2000" spc="-100" dirty="0">
                <a:ea typeface="+mj-lt"/>
                <a:cs typeface="+mj-lt"/>
              </a:rPr>
              <a:t>This question will introduce what may be a new concept, the J </a:t>
            </a:r>
            <a:br>
              <a:rPr lang="en-US" sz="2000" spc="-100" dirty="0">
                <a:ea typeface="+mj-lt"/>
                <a:cs typeface="+mj-lt"/>
              </a:rPr>
            </a:br>
            <a:endParaRPr lang="en-US" sz="20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5704E2E9-52CB-FA24-8B44-6647DFA20782}"/>
              </a:ext>
            </a:extLst>
          </p:cNvPr>
          <p:cNvPicPr>
            <a:picLocks noGrp="1" noChangeAspect="1"/>
          </p:cNvPicPr>
          <p:nvPr>
            <p:ph idx="1"/>
          </p:nvPr>
        </p:nvPicPr>
        <p:blipFill>
          <a:blip r:embed="rId2"/>
          <a:srcRect t="3756"/>
          <a:stretch/>
        </p:blipFill>
        <p:spPr>
          <a:xfrm>
            <a:off x="5740035" y="1363193"/>
            <a:ext cx="6078723" cy="412308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771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A5A9-47B9-149B-9152-0AB06B6F96EF}"/>
              </a:ext>
            </a:extLst>
          </p:cNvPr>
          <p:cNvSpPr>
            <a:spLocks noGrp="1"/>
          </p:cNvSpPr>
          <p:nvPr>
            <p:ph type="title"/>
          </p:nvPr>
        </p:nvSpPr>
        <p:spPr>
          <a:xfrm>
            <a:off x="1252152" y="236576"/>
            <a:ext cx="6575898" cy="2061782"/>
          </a:xfrm>
        </p:spPr>
        <p:txBody>
          <a:bodyPr vert="horz" wrap="square" lIns="0" tIns="0" rIns="0" bIns="0" rtlCol="0" anchor="b" anchorCtr="0">
            <a:normAutofit/>
          </a:bodyPr>
          <a:lstStyle/>
          <a:p>
            <a:pPr marL="342900" indent="-342900" algn="ctr">
              <a:lnSpc>
                <a:spcPct val="90000"/>
              </a:lnSpc>
              <a:buFont typeface="Wingdings" panose="05000000000000000000" pitchFamily="2" charset="2"/>
              <a:buChar char="Ø"/>
            </a:pPr>
            <a:r>
              <a:rPr lang="en-US" sz="2200" spc="-100" dirty="0"/>
              <a:t>In the Suppliers table, show the </a:t>
            </a:r>
            <a:r>
              <a:rPr lang="en-US" sz="2200" spc="-100" dirty="0" smtClean="0"/>
              <a:t>   Supplier-ID ,    Contact-Name  , and   Contact-Title  </a:t>
            </a:r>
            <a:r>
              <a:rPr lang="en-US" sz="2200" spc="-100" dirty="0"/>
              <a:t>for those Suppliers whose </a:t>
            </a:r>
            <a:r>
              <a:rPr lang="en-US" sz="2200" spc="-100" dirty="0" smtClean="0"/>
              <a:t>Contact-Title  </a:t>
            </a:r>
            <a:r>
              <a:rPr lang="en-US" sz="2200" spc="-100" dirty="0"/>
              <a:t>is not Marketing Manager </a:t>
            </a:r>
            <a:br>
              <a:rPr lang="en-US" sz="2200" spc="-100" dirty="0"/>
            </a:br>
            <a:endParaRPr lang="en-US" sz="2200" spc="-100" dirty="0"/>
          </a:p>
        </p:txBody>
      </p:sp>
      <p:pic>
        <p:nvPicPr>
          <p:cNvPr id="4" name="Content Placeholder 3" descr="A screenshot of a computer&#10;&#10;AI-generated content may be incorrect.">
            <a:extLst>
              <a:ext uri="{FF2B5EF4-FFF2-40B4-BE49-F238E27FC236}">
                <a16:creationId xmlns:a16="http://schemas.microsoft.com/office/drawing/2014/main" id="{0D292F21-C69C-1A67-05B1-1295145F45FF}"/>
              </a:ext>
            </a:extLst>
          </p:cNvPr>
          <p:cNvPicPr>
            <a:picLocks noGrp="1" noChangeAspect="1"/>
          </p:cNvPicPr>
          <p:nvPr>
            <p:ph idx="1"/>
          </p:nvPr>
        </p:nvPicPr>
        <p:blipFill rotWithShape="1">
          <a:blip r:embed="rId2"/>
          <a:srcRect l="294" t="6264" r="-712" b="-4408"/>
          <a:stretch/>
        </p:blipFill>
        <p:spPr>
          <a:xfrm>
            <a:off x="2298357" y="2685534"/>
            <a:ext cx="5809128" cy="348499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3755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E8023-3194-24DA-C736-5D94873B8CA1}"/>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800" spc="-100" dirty="0">
                <a:ea typeface="+mj-lt"/>
                <a:cs typeface="+mj-lt"/>
              </a:rPr>
              <a:t>Countries where there are customers </a:t>
            </a:r>
            <a:br>
              <a:rPr lang="en-US" sz="2800" spc="-100" dirty="0">
                <a:ea typeface="+mj-lt"/>
                <a:cs typeface="+mj-lt"/>
              </a:rPr>
            </a:br>
            <a:endParaRPr lang="en-US" sz="28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A85AF322-F6F4-9E83-54DA-0A1B57C035AC}"/>
              </a:ext>
            </a:extLst>
          </p:cNvPr>
          <p:cNvPicPr>
            <a:picLocks noGrp="1" noChangeAspect="1"/>
          </p:cNvPicPr>
          <p:nvPr>
            <p:ph idx="1"/>
          </p:nvPr>
        </p:nvPicPr>
        <p:blipFill>
          <a:blip r:embed="rId2"/>
          <a:srcRect t="7098" r="271" b="-2416"/>
          <a:stretch/>
        </p:blipFill>
        <p:spPr>
          <a:xfrm>
            <a:off x="6444525" y="1724900"/>
            <a:ext cx="5001211" cy="377618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552595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073C8-AEE1-17D6-F9A3-95DED150733B}"/>
              </a:ext>
            </a:extLst>
          </p:cNvPr>
          <p:cNvSpPr>
            <a:spLocks noGrp="1"/>
          </p:cNvSpPr>
          <p:nvPr>
            <p:ph type="title"/>
          </p:nvPr>
        </p:nvSpPr>
        <p:spPr>
          <a:xfrm>
            <a:off x="720000" y="1554630"/>
            <a:ext cx="5015638" cy="1513346"/>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000" spc="-100" dirty="0">
                <a:ea typeface="+mj-lt"/>
                <a:cs typeface="+mj-lt"/>
              </a:rPr>
              <a:t>Create a new field, </a:t>
            </a:r>
            <a:r>
              <a:rPr lang="en-US" sz="2000" spc="-100" dirty="0" smtClean="0">
                <a:ea typeface="+mj-lt"/>
                <a:cs typeface="+mj-lt"/>
              </a:rPr>
              <a:t> Total-Price</a:t>
            </a:r>
            <a:r>
              <a:rPr lang="en-US" sz="2000" spc="-100" dirty="0">
                <a:ea typeface="+mj-lt"/>
                <a:cs typeface="+mj-lt"/>
              </a:rPr>
              <a:t>, that multiplies these two together. </a:t>
            </a:r>
            <a:br>
              <a:rPr lang="en-US" sz="2000" spc="-100" dirty="0">
                <a:ea typeface="+mj-lt"/>
                <a:cs typeface="+mj-lt"/>
              </a:rPr>
            </a:br>
            <a:endParaRPr lang="en-US" sz="20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54A23C9C-3FBB-8680-C9AC-CBD116F16174}"/>
              </a:ext>
            </a:extLst>
          </p:cNvPr>
          <p:cNvPicPr>
            <a:picLocks noGrp="1" noChangeAspect="1"/>
          </p:cNvPicPr>
          <p:nvPr>
            <p:ph idx="1"/>
          </p:nvPr>
        </p:nvPicPr>
        <p:blipFill>
          <a:blip r:embed="rId2"/>
          <a:srcRect t="4061" r="241"/>
          <a:stretch/>
        </p:blipFill>
        <p:spPr>
          <a:xfrm>
            <a:off x="5900240" y="1338607"/>
            <a:ext cx="5547005" cy="417215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91685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9BB4-70DA-BBC8-4015-2815C6CA6A24}"/>
              </a:ext>
            </a:extLst>
          </p:cNvPr>
          <p:cNvSpPr>
            <a:spLocks noGrp="1"/>
          </p:cNvSpPr>
          <p:nvPr>
            <p:ph type="title"/>
          </p:nvPr>
        </p:nvSpPr>
        <p:spPr>
          <a:xfrm>
            <a:off x="258682" y="689669"/>
            <a:ext cx="5015638" cy="2731770"/>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000" spc="-100" dirty="0" smtClean="0">
                <a:ea typeface="+mj-lt"/>
                <a:cs typeface="+mj-lt"/>
              </a:rPr>
              <a:t>The   Product-ID  and </a:t>
            </a:r>
            <a:r>
              <a:rPr lang="en-US" sz="2000" spc="-100" dirty="0">
                <a:ea typeface="+mj-lt"/>
                <a:cs typeface="+mj-lt"/>
              </a:rPr>
              <a:t>ProductName for those products where the ProductName includes the string “queso”. </a:t>
            </a:r>
            <a:br>
              <a:rPr lang="en-US" sz="2000" spc="-100" dirty="0">
                <a:ea typeface="+mj-lt"/>
                <a:cs typeface="+mj-lt"/>
              </a:rPr>
            </a:br>
            <a:endParaRPr lang="en-US" sz="20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CD757910-547F-3B16-5B90-B16D3A28B4CE}"/>
              </a:ext>
            </a:extLst>
          </p:cNvPr>
          <p:cNvPicPr>
            <a:picLocks noGrp="1" noChangeAspect="1"/>
          </p:cNvPicPr>
          <p:nvPr>
            <p:ph idx="1"/>
          </p:nvPr>
        </p:nvPicPr>
        <p:blipFill>
          <a:blip r:embed="rId2"/>
          <a:srcRect t="4969"/>
          <a:stretch/>
        </p:blipFill>
        <p:spPr>
          <a:xfrm>
            <a:off x="5542327" y="1485503"/>
            <a:ext cx="6265629" cy="387187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56029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51995E1-9816-0699-1E4E-D5F3262B60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C1AD8-0E7B-A201-E050-07657B6E517F}"/>
              </a:ext>
            </a:extLst>
          </p:cNvPr>
          <p:cNvSpPr>
            <a:spLocks noGrp="1"/>
          </p:cNvSpPr>
          <p:nvPr>
            <p:ph type="title"/>
          </p:nvPr>
        </p:nvSpPr>
        <p:spPr>
          <a:xfrm>
            <a:off x="720000" y="720000"/>
            <a:ext cx="5015638" cy="3136192"/>
          </a:xfrm>
        </p:spPr>
        <p:txBody>
          <a:bodyPr vert="horz" wrap="square" lIns="0" tIns="0" rIns="0" bIns="0" rtlCol="0" anchor="ctr" anchorCtr="0">
            <a:normAutofit/>
          </a:bodyPr>
          <a:lstStyle/>
          <a:p>
            <a:pPr algn="ctr"/>
            <a:r>
              <a:rPr lang="en-US" sz="5600" spc="-100"/>
              <a:t>THANK  YOU</a:t>
            </a:r>
          </a:p>
        </p:txBody>
      </p:sp>
      <p:sp>
        <p:nvSpPr>
          <p:cNvPr id="4" name="Content Placeholder 3">
            <a:extLst>
              <a:ext uri="{FF2B5EF4-FFF2-40B4-BE49-F238E27FC236}">
                <a16:creationId xmlns:a16="http://schemas.microsoft.com/office/drawing/2014/main" id="{86812554-63EE-BA96-BF4F-E52AA79957B5}"/>
              </a:ext>
            </a:extLst>
          </p:cNvPr>
          <p:cNvSpPr>
            <a:spLocks noGrp="1"/>
          </p:cNvSpPr>
          <p:nvPr>
            <p:ph idx="1"/>
          </p:nvPr>
        </p:nvSpPr>
        <p:spPr>
          <a:xfrm>
            <a:off x="7441899" y="3312341"/>
            <a:ext cx="3107463" cy="3132137"/>
          </a:xfrm>
        </p:spPr>
        <p:txBody>
          <a:bodyPr vert="horz" lIns="0" tIns="0" rIns="0" bIns="0" rtlCol="0" anchor="ctr">
            <a:normAutofit/>
          </a:bodyPr>
          <a:lstStyle/>
          <a:p>
            <a:pPr marL="0" indent="0" algn="ctr">
              <a:buNone/>
            </a:pPr>
            <a:r>
              <a:rPr lang="en-US" sz="2800" dirty="0">
                <a:solidFill>
                  <a:schemeClr val="tx1"/>
                </a:solidFill>
              </a:rPr>
              <a:t>Prepared by </a:t>
            </a:r>
            <a:r>
              <a:rPr lang="en-US" sz="2800" dirty="0" smtClean="0">
                <a:solidFill>
                  <a:schemeClr val="tx1"/>
                </a:solidFill>
              </a:rPr>
              <a:t>AZRA</a:t>
            </a:r>
            <a:endParaRPr lang="en-US" sz="2800" dirty="0">
              <a:solidFill>
                <a:schemeClr val="tx1"/>
              </a:solidFill>
            </a:endParaRPr>
          </a:p>
        </p:txBody>
      </p:sp>
    </p:spTree>
    <p:extLst>
      <p:ext uri="{BB962C8B-B14F-4D97-AF65-F5344CB8AC3E}">
        <p14:creationId xmlns:p14="http://schemas.microsoft.com/office/powerpoint/2010/main" val="555448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EF7B9-3FB4-DD83-0FD3-F2B50EFB5B1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1B281A3-4CBC-63D2-18F6-CCDDD4B08AA9}"/>
              </a:ext>
            </a:extLst>
          </p:cNvPr>
          <p:cNvSpPr>
            <a:spLocks noGrp="1"/>
          </p:cNvSpPr>
          <p:nvPr>
            <p:ph idx="1"/>
          </p:nvPr>
        </p:nvSpPr>
        <p:spPr>
          <a:xfrm>
            <a:off x="604671" y="1532238"/>
            <a:ext cx="10728325" cy="4656865"/>
          </a:xfrm>
        </p:spPr>
        <p:txBody>
          <a:bodyPr vert="horz" lIns="0" tIns="0" rIns="0" bIns="0" rtlCol="0" anchor="t">
            <a:normAutofit/>
          </a:bodyPr>
          <a:lstStyle/>
          <a:p>
            <a:r>
              <a:rPr lang="en-US" sz="2800" dirty="0">
                <a:solidFill>
                  <a:schemeClr val="tx1"/>
                </a:solidFill>
                <a:latin typeface="Calibri"/>
                <a:ea typeface="Calibri"/>
                <a:cs typeface="Calibri"/>
              </a:rPr>
              <a:t>Northwind is a fictional business specializing in a variety of products, including Beverages, Condiments, Confections, Dairy Products, Cereals, Meat, Produce, and Seafood. The dataset includes files such as Categories, Customer Details, Employee Details, Order Details, Orders, and Products. Questions were provided to query the dataset</a:t>
            </a:r>
            <a:endParaRPr lang="en-US" sz="2800" dirty="0">
              <a:solidFill>
                <a:schemeClr val="tx1"/>
              </a:solidFill>
            </a:endParaRPr>
          </a:p>
          <a:p>
            <a:endParaRPr lang="en-US" sz="2400" dirty="0">
              <a:solidFill>
                <a:schemeClr val="tx1"/>
              </a:solidFill>
            </a:endParaRPr>
          </a:p>
        </p:txBody>
      </p:sp>
    </p:spTree>
    <p:extLst>
      <p:ext uri="{BB962C8B-B14F-4D97-AF65-F5344CB8AC3E}">
        <p14:creationId xmlns:p14="http://schemas.microsoft.com/office/powerpoint/2010/main" val="3321462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3D78A-C58D-2149-2688-01E17152C234}"/>
              </a:ext>
            </a:extLst>
          </p:cNvPr>
          <p:cNvSpPr>
            <a:spLocks noGrp="1"/>
          </p:cNvSpPr>
          <p:nvPr>
            <p:ph type="title"/>
          </p:nvPr>
        </p:nvSpPr>
        <p:spPr>
          <a:xfrm>
            <a:off x="720000" y="720000"/>
            <a:ext cx="5015638" cy="2804400"/>
          </a:xfrm>
        </p:spPr>
        <p:txBody>
          <a:bodyPr vert="horz" wrap="square" lIns="0" tIns="0" rIns="0" bIns="0" rtlCol="0" anchor="b" anchorCtr="0">
            <a:normAutofit/>
          </a:bodyPr>
          <a:lstStyle/>
          <a:p>
            <a:pPr algn="ctr"/>
            <a:r>
              <a:rPr lang="en-US" sz="5600" b="1" spc="-100" dirty="0" smtClean="0">
                <a:solidFill>
                  <a:schemeClr val="accent1"/>
                </a:solidFill>
              </a:rPr>
              <a:t>TOOL USED IS</a:t>
            </a:r>
            <a:endParaRPr lang="en-US" sz="5600" b="1" spc="-100" dirty="0">
              <a:solidFill>
                <a:schemeClr val="accent1"/>
              </a:solidFill>
            </a:endParaRPr>
          </a:p>
        </p:txBody>
      </p:sp>
      <p:pic>
        <p:nvPicPr>
          <p:cNvPr id="4" name="Content Placeholder 3" descr="A logo for a software company&#10;&#10;AI-generated content may be incorrect.">
            <a:extLst>
              <a:ext uri="{FF2B5EF4-FFF2-40B4-BE49-F238E27FC236}">
                <a16:creationId xmlns:a16="http://schemas.microsoft.com/office/drawing/2014/main" id="{416CBF76-3265-63E1-B577-7A26144183B1}"/>
              </a:ext>
            </a:extLst>
          </p:cNvPr>
          <p:cNvPicPr>
            <a:picLocks noGrp="1" noChangeAspect="1"/>
          </p:cNvPicPr>
          <p:nvPr>
            <p:ph idx="1"/>
          </p:nvPr>
        </p:nvPicPr>
        <p:blipFill>
          <a:blip r:embed="rId2"/>
          <a:srcRect l="21353" r="23087" b="-2"/>
          <a:stretch/>
        </p:blipFill>
        <p:spPr>
          <a:xfrm>
            <a:off x="6673654" y="2122200"/>
            <a:ext cx="4284000" cy="431801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92024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38BA-FB63-DDAC-2130-3948D208F327}"/>
              </a:ext>
            </a:extLst>
          </p:cNvPr>
          <p:cNvSpPr>
            <a:spLocks noGrp="1"/>
          </p:cNvSpPr>
          <p:nvPr>
            <p:ph type="title"/>
          </p:nvPr>
        </p:nvSpPr>
        <p:spPr>
          <a:xfrm>
            <a:off x="719999" y="1554630"/>
            <a:ext cx="5507805" cy="1969770"/>
          </a:xfrm>
        </p:spPr>
        <p:txBody>
          <a:bodyPr vert="horz" wrap="square" lIns="0" tIns="0" rIns="0" bIns="0" rtlCol="0" anchor="b" anchorCtr="0">
            <a:normAutofit/>
          </a:bodyPr>
          <a:lstStyle/>
          <a:p>
            <a:pPr marL="457200" indent="-457200" algn="ctr">
              <a:lnSpc>
                <a:spcPct val="90000"/>
              </a:lnSpc>
              <a:buFont typeface="Wingdings" panose="05000000000000000000" pitchFamily="2" charset="2"/>
              <a:buChar char="Ø"/>
            </a:pPr>
            <a:r>
              <a:rPr lang="en-US" sz="3500" spc="-100" dirty="0" smtClean="0"/>
              <a:t>Orders </a:t>
            </a:r>
            <a:r>
              <a:rPr lang="en-US" sz="3500" spc="-100" dirty="0"/>
              <a:t>shipping to France or </a:t>
            </a:r>
            <a:r>
              <a:rPr lang="en-US" sz="3500" spc="-100" dirty="0" smtClean="0"/>
              <a:t>Belgium&gt; </a:t>
            </a:r>
            <a:r>
              <a:rPr lang="en-US" sz="3500" spc="-100" dirty="0"/>
              <a:t/>
            </a:r>
            <a:br>
              <a:rPr lang="en-US" sz="3500" spc="-100" dirty="0"/>
            </a:br>
            <a:endParaRPr lang="en-US" sz="3500" spc="-100" dirty="0"/>
          </a:p>
        </p:txBody>
      </p:sp>
      <p:pic>
        <p:nvPicPr>
          <p:cNvPr id="5" name="Content Placeholder 4" descr="A screenshot of a computer&#10;&#10;AI-generated content may be incorrect.">
            <a:extLst>
              <a:ext uri="{FF2B5EF4-FFF2-40B4-BE49-F238E27FC236}">
                <a16:creationId xmlns:a16="http://schemas.microsoft.com/office/drawing/2014/main" id="{2104D021-38EC-36C5-56A6-56A015FFF636}"/>
              </a:ext>
            </a:extLst>
          </p:cNvPr>
          <p:cNvPicPr>
            <a:picLocks noGrp="1" noChangeAspect="1"/>
          </p:cNvPicPr>
          <p:nvPr>
            <p:ph idx="1"/>
          </p:nvPr>
        </p:nvPicPr>
        <p:blipFill>
          <a:blip r:embed="rId2"/>
          <a:srcRect t="4844" r="241"/>
          <a:stretch/>
        </p:blipFill>
        <p:spPr>
          <a:xfrm>
            <a:off x="6227804" y="1860209"/>
            <a:ext cx="5002720" cy="332838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0332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E7961-2B49-5D58-9B0D-DCCE5A659C4A}"/>
              </a:ext>
            </a:extLst>
          </p:cNvPr>
          <p:cNvSpPr>
            <a:spLocks noGrp="1"/>
          </p:cNvSpPr>
          <p:nvPr>
            <p:ph type="title"/>
          </p:nvPr>
        </p:nvSpPr>
        <p:spPr>
          <a:xfrm>
            <a:off x="761189" y="1359243"/>
            <a:ext cx="5178292" cy="2296962"/>
          </a:xfrm>
        </p:spPr>
        <p:txBody>
          <a:bodyPr vert="horz" wrap="square" lIns="0" tIns="0" rIns="0" bIns="0" rtlCol="0" anchor="b" anchorCtr="0">
            <a:normAutofit fontScale="90000"/>
          </a:bodyPr>
          <a:lstStyle/>
          <a:p>
            <a:pPr marL="571500" indent="-571500" algn="ctr">
              <a:lnSpc>
                <a:spcPct val="90000"/>
              </a:lnSpc>
              <a:buFont typeface="Wingdings" panose="05000000000000000000" pitchFamily="2" charset="2"/>
              <a:buChar char="Ø"/>
            </a:pPr>
            <a:r>
              <a:rPr lang="en-US" sz="4300" spc="-100" dirty="0"/>
              <a:t>Products that need </a:t>
            </a:r>
            <a:r>
              <a:rPr lang="en-US" sz="4300" spc="-100" dirty="0" smtClean="0"/>
              <a:t>reordering&gt; </a:t>
            </a:r>
            <a:r>
              <a:rPr lang="en-US" sz="4300" spc="-100" dirty="0"/>
              <a:t/>
            </a:r>
            <a:br>
              <a:rPr lang="en-US" sz="4300" spc="-100" dirty="0"/>
            </a:br>
            <a:endParaRPr lang="en-US" sz="4300" spc="-100" dirty="0"/>
          </a:p>
        </p:txBody>
      </p:sp>
      <p:pic>
        <p:nvPicPr>
          <p:cNvPr id="5" name="Content Placeholder 4" descr="A screenshot of a computer&#10;&#10;AI-generated content may be incorrect.">
            <a:extLst>
              <a:ext uri="{FF2B5EF4-FFF2-40B4-BE49-F238E27FC236}">
                <a16:creationId xmlns:a16="http://schemas.microsoft.com/office/drawing/2014/main" id="{0996D509-4996-E4EF-FA17-173CABA370AE}"/>
              </a:ext>
            </a:extLst>
          </p:cNvPr>
          <p:cNvPicPr>
            <a:picLocks noGrp="1" noChangeAspect="1"/>
          </p:cNvPicPr>
          <p:nvPr>
            <p:ph idx="1"/>
          </p:nvPr>
        </p:nvPicPr>
        <p:blipFill>
          <a:blip r:embed="rId2"/>
          <a:srcRect t="3509" r="241"/>
          <a:stretch/>
        </p:blipFill>
        <p:spPr>
          <a:xfrm>
            <a:off x="6255055" y="1861046"/>
            <a:ext cx="5002720" cy="332670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752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1748-7848-8389-A059-2E8D2AE104D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000" spc="-100" dirty="0">
                <a:ea typeface="+mj-lt"/>
                <a:cs typeface="+mj-lt"/>
              </a:rPr>
              <a:t>showing the Employees in order of </a:t>
            </a:r>
            <a:r>
              <a:rPr lang="en-US" sz="2000" spc="-100" dirty="0" smtClean="0">
                <a:ea typeface="+mj-lt"/>
                <a:cs typeface="+mj-lt"/>
              </a:rPr>
              <a:t>Birth-Date</a:t>
            </a:r>
            <a:r>
              <a:rPr lang="en-US" sz="2000" spc="-100" dirty="0">
                <a:ea typeface="+mj-lt"/>
                <a:cs typeface="+mj-lt"/>
              </a:rPr>
              <a:t>, we see the time of the </a:t>
            </a:r>
            <a:r>
              <a:rPr lang="en-US" sz="2000" spc="-100" dirty="0" smtClean="0">
                <a:ea typeface="+mj-lt"/>
                <a:cs typeface="+mj-lt"/>
              </a:rPr>
              <a:t>Birth-Date </a:t>
            </a:r>
            <a:r>
              <a:rPr lang="en-US" sz="2000" spc="-100" dirty="0">
                <a:ea typeface="+mj-lt"/>
                <a:cs typeface="+mj-lt"/>
              </a:rPr>
              <a:t>field, which we don’t want. Show only the date portion of the </a:t>
            </a:r>
            <a:r>
              <a:rPr lang="en-US" sz="2000" spc="-100" dirty="0" smtClean="0">
                <a:ea typeface="+mj-lt"/>
                <a:cs typeface="+mj-lt"/>
              </a:rPr>
              <a:t>Birth-Date </a:t>
            </a:r>
            <a:r>
              <a:rPr lang="en-US" sz="2000" spc="-100" dirty="0">
                <a:ea typeface="+mj-lt"/>
                <a:cs typeface="+mj-lt"/>
              </a:rPr>
              <a:t>field. </a:t>
            </a:r>
            <a:br>
              <a:rPr lang="en-US" sz="2000" spc="-100" dirty="0">
                <a:ea typeface="+mj-lt"/>
                <a:cs typeface="+mj-lt"/>
              </a:rPr>
            </a:br>
            <a:endParaRPr lang="en-US" sz="20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23F2192F-01D3-FB24-3FBF-0F847E7570F5}"/>
              </a:ext>
            </a:extLst>
          </p:cNvPr>
          <p:cNvPicPr>
            <a:picLocks noGrp="1" noChangeAspect="1"/>
          </p:cNvPicPr>
          <p:nvPr>
            <p:ph idx="1"/>
          </p:nvPr>
        </p:nvPicPr>
        <p:blipFill>
          <a:blip r:embed="rId2"/>
          <a:srcRect t="7011" r="241" b="-369"/>
          <a:stretch/>
        </p:blipFill>
        <p:spPr>
          <a:xfrm>
            <a:off x="6444525" y="2012132"/>
            <a:ext cx="5002720" cy="306652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97748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B4DE-2A12-9159-4983-334533B49044}"/>
              </a:ext>
            </a:extLst>
          </p:cNvPr>
          <p:cNvSpPr>
            <a:spLocks noGrp="1"/>
          </p:cNvSpPr>
          <p:nvPr>
            <p:ph type="title"/>
          </p:nvPr>
        </p:nvSpPr>
        <p:spPr>
          <a:xfrm>
            <a:off x="720000" y="1554630"/>
            <a:ext cx="5015638" cy="1969770"/>
          </a:xfrm>
        </p:spPr>
        <p:txBody>
          <a:bodyPr vert="horz" wrap="square" lIns="0" tIns="0" rIns="0" bIns="0" rtlCol="0" anchor="b" anchorCtr="0">
            <a:noAutofit/>
          </a:bodyPr>
          <a:lstStyle/>
          <a:p>
            <a:pPr marL="342900" indent="-342900" algn="ctr">
              <a:buFont typeface="Wingdings" panose="05000000000000000000" pitchFamily="2" charset="2"/>
              <a:buChar char="Ø"/>
            </a:pPr>
            <a:r>
              <a:rPr lang="en-US" sz="2000" spc="-100" dirty="0">
                <a:ea typeface="+mj-lt"/>
                <a:cs typeface="+mj-lt"/>
              </a:rPr>
              <a:t>Show a list of all the different values in the Customers table for </a:t>
            </a:r>
            <a:r>
              <a:rPr lang="en-US" sz="2000" spc="-100" dirty="0" smtClean="0">
                <a:ea typeface="+mj-lt"/>
                <a:cs typeface="+mj-lt"/>
              </a:rPr>
              <a:t>Contact-Titles</a:t>
            </a:r>
            <a:r>
              <a:rPr lang="en-US" sz="2000" spc="-100" dirty="0">
                <a:ea typeface="+mj-lt"/>
                <a:cs typeface="+mj-lt"/>
              </a:rPr>
              <a:t>. Also include a count for each </a:t>
            </a:r>
            <a:r>
              <a:rPr lang="en-US" sz="2000" spc="-100" dirty="0" smtClean="0">
                <a:ea typeface="+mj-lt"/>
                <a:cs typeface="+mj-lt"/>
              </a:rPr>
              <a:t>Contact-Title</a:t>
            </a:r>
            <a:r>
              <a:rPr lang="en-US" sz="2000" spc="-100" dirty="0">
                <a:ea typeface="+mj-lt"/>
                <a:cs typeface="+mj-lt"/>
              </a:rPr>
              <a:t>.</a:t>
            </a:r>
            <a:endParaRPr lang="en-US" sz="2000" dirty="0"/>
          </a:p>
          <a:p>
            <a:pPr algn="ctr"/>
            <a:r>
              <a:rPr lang="en-US" sz="2000" spc="-100" dirty="0">
                <a:ea typeface="+mj-lt"/>
                <a:cs typeface="+mj-lt"/>
              </a:rPr>
              <a:t/>
            </a:r>
            <a:br>
              <a:rPr lang="en-US" sz="2000" spc="-100" dirty="0">
                <a:ea typeface="+mj-lt"/>
                <a:cs typeface="+mj-lt"/>
              </a:rPr>
            </a:br>
            <a:endParaRPr lang="en-US" sz="20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A2BC2BD3-0195-5155-A871-3E6207B6E975}"/>
              </a:ext>
            </a:extLst>
          </p:cNvPr>
          <p:cNvPicPr>
            <a:picLocks noGrp="1" noChangeAspect="1"/>
          </p:cNvPicPr>
          <p:nvPr>
            <p:ph idx="1"/>
          </p:nvPr>
        </p:nvPicPr>
        <p:blipFill>
          <a:blip r:embed="rId2"/>
          <a:srcRect t="5830" r="241" b="309"/>
          <a:stretch/>
        </p:blipFill>
        <p:spPr>
          <a:xfrm>
            <a:off x="6444525" y="1702919"/>
            <a:ext cx="5002720" cy="365964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36296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2DBB-119B-FD10-D33A-D5D4521F7A2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400" spc="-100" dirty="0">
                <a:ea typeface="+mj-lt"/>
                <a:cs typeface="+mj-lt"/>
              </a:rPr>
              <a:t>how </a:t>
            </a:r>
            <a:r>
              <a:rPr lang="en-US" sz="2400" spc="-100" dirty="0" smtClean="0">
                <a:ea typeface="+mj-lt"/>
                <a:cs typeface="+mj-lt"/>
              </a:rPr>
              <a:t>the   Order-ID ,  Order-Date </a:t>
            </a:r>
            <a:r>
              <a:rPr lang="en-US" sz="2400" spc="-100" dirty="0">
                <a:ea typeface="+mj-lt"/>
                <a:cs typeface="+mj-lt"/>
              </a:rPr>
              <a:t>(date </a:t>
            </a:r>
            <a:r>
              <a:rPr lang="en-US" sz="2400" spc="-100" dirty="0" smtClean="0">
                <a:ea typeface="+mj-lt"/>
                <a:cs typeface="+mj-lt"/>
              </a:rPr>
              <a:t>only), and Company-Name  of </a:t>
            </a:r>
            <a:r>
              <a:rPr lang="en-US" sz="2400" spc="-100" dirty="0">
                <a:ea typeface="+mj-lt"/>
                <a:cs typeface="+mj-lt"/>
              </a:rPr>
              <a:t>the Shipper, and sort by </a:t>
            </a:r>
            <a:r>
              <a:rPr lang="en-US" sz="2400" spc="-100" dirty="0" smtClean="0">
                <a:ea typeface="+mj-lt"/>
                <a:cs typeface="+mj-lt"/>
              </a:rPr>
              <a:t>Order-ID</a:t>
            </a:r>
            <a:r>
              <a:rPr lang="en-US" sz="2400" spc="-100" dirty="0">
                <a:ea typeface="+mj-lt"/>
                <a:cs typeface="+mj-lt"/>
              </a:rPr>
              <a:t>. </a:t>
            </a:r>
            <a:br>
              <a:rPr lang="en-US" sz="2400" spc="-100" dirty="0">
                <a:ea typeface="+mj-lt"/>
                <a:cs typeface="+mj-lt"/>
              </a:rPr>
            </a:br>
            <a:endParaRPr lang="en-US" sz="24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037375C0-5148-D6D6-4DE2-69FC81F0D6F7}"/>
              </a:ext>
            </a:extLst>
          </p:cNvPr>
          <p:cNvPicPr>
            <a:picLocks noGrp="1" noChangeAspect="1"/>
          </p:cNvPicPr>
          <p:nvPr>
            <p:ph idx="1"/>
          </p:nvPr>
        </p:nvPicPr>
        <p:blipFill>
          <a:blip r:embed="rId2"/>
          <a:srcRect t="4847" r="241" b="-255"/>
          <a:stretch/>
        </p:blipFill>
        <p:spPr>
          <a:xfrm>
            <a:off x="6444525" y="1274217"/>
            <a:ext cx="5002720" cy="453039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98641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B1B4-2CB6-D450-4849-1513F79001D9}"/>
              </a:ext>
            </a:extLst>
          </p:cNvPr>
          <p:cNvSpPr>
            <a:spLocks noGrp="1"/>
          </p:cNvSpPr>
          <p:nvPr>
            <p:ph type="title"/>
          </p:nvPr>
        </p:nvSpPr>
        <p:spPr>
          <a:xfrm>
            <a:off x="720000" y="1554630"/>
            <a:ext cx="5015638" cy="1969770"/>
          </a:xfrm>
        </p:spPr>
        <p:txBody>
          <a:bodyPr vert="horz" wrap="square" lIns="0" tIns="0" rIns="0" bIns="0" rtlCol="0" anchor="b" anchorCtr="0">
            <a:normAutofit/>
          </a:bodyPr>
          <a:lstStyle/>
          <a:p>
            <a:pPr marL="342900" indent="-342900" algn="ctr">
              <a:buFont typeface="Wingdings" panose="05000000000000000000" pitchFamily="2" charset="2"/>
              <a:buChar char="Ø"/>
            </a:pPr>
            <a:r>
              <a:rPr lang="en-US" sz="2000" spc="-100" dirty="0">
                <a:ea typeface="+mj-lt"/>
                <a:cs typeface="+mj-lt"/>
              </a:rPr>
              <a:t>the total number of products in each category. Sort the results by the total number of products, in descending order. </a:t>
            </a:r>
            <a:br>
              <a:rPr lang="en-US" sz="2000" spc="-100" dirty="0">
                <a:ea typeface="+mj-lt"/>
                <a:cs typeface="+mj-lt"/>
              </a:rPr>
            </a:br>
            <a:endParaRPr lang="en-US" sz="2000" spc="-100" dirty="0">
              <a:ea typeface="+mj-lt"/>
              <a:cs typeface="+mj-lt"/>
            </a:endParaRPr>
          </a:p>
        </p:txBody>
      </p:sp>
      <p:pic>
        <p:nvPicPr>
          <p:cNvPr id="5" name="Content Placeholder 4" descr="A screenshot of a computer&#10;&#10;AI-generated content may be incorrect.">
            <a:extLst>
              <a:ext uri="{FF2B5EF4-FFF2-40B4-BE49-F238E27FC236}">
                <a16:creationId xmlns:a16="http://schemas.microsoft.com/office/drawing/2014/main" id="{1E09911B-2FB5-A55B-CF48-138A360400B4}"/>
              </a:ext>
            </a:extLst>
          </p:cNvPr>
          <p:cNvPicPr>
            <a:picLocks noGrp="1" noChangeAspect="1"/>
          </p:cNvPicPr>
          <p:nvPr>
            <p:ph idx="1"/>
          </p:nvPr>
        </p:nvPicPr>
        <p:blipFill rotWithShape="1">
          <a:blip r:embed="rId2"/>
          <a:srcRect t="7331" r="241" b="-1"/>
          <a:stretch/>
        </p:blipFill>
        <p:spPr>
          <a:xfrm>
            <a:off x="6444525" y="1787611"/>
            <a:ext cx="5002720" cy="355510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69380367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109</TotalTime>
  <Words>274</Words>
  <Application>Microsoft Office PowerPoint</Application>
  <PresentationFormat>Widescreen</PresentationFormat>
  <Paragraphs>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Century Gothic</vt:lpstr>
      <vt:lpstr>Wingdings</vt:lpstr>
      <vt:lpstr>Wingdings 3</vt:lpstr>
      <vt:lpstr>Slice</vt:lpstr>
      <vt:lpstr>NORTHWIND DATA ANALYSIS</vt:lpstr>
      <vt:lpstr>OVERVIEW</vt:lpstr>
      <vt:lpstr>TOOL USED IS</vt:lpstr>
      <vt:lpstr>Orders shipping to France or Belgium&gt;  </vt:lpstr>
      <vt:lpstr>Products that need reordering&gt;  </vt:lpstr>
      <vt:lpstr>showing the Employees in order of Birth-Date, we see the time of the Birth-Date field, which we don’t want. Show only the date portion of the Birth-Date field.  </vt:lpstr>
      <vt:lpstr>Show a list of all the different values in the Customers table for Contact-Titles. Also include a count for each Contact-Title.  </vt:lpstr>
      <vt:lpstr>how the   Order-ID ,  Order-Date (date only), and Company-Name  of the Shipper, and sort by Order-ID.  </vt:lpstr>
      <vt:lpstr>the total number of products in each category. Sort the results by the total number of products, in descending order.  </vt:lpstr>
      <vt:lpstr>For  each product, the associated Supplier. Show the Product-ID, ProductName, and the Company-Name of the Supplier. Sort by Product-ID. This question will introduce what may be a new concept, the J  </vt:lpstr>
      <vt:lpstr>In the Suppliers table, show the    Supplier-ID ,    Contact-Name  , and   Contact-Title  for those Suppliers whose Contact-Title  is not Marketing Manager  </vt:lpstr>
      <vt:lpstr>Countries where there are customers  </vt:lpstr>
      <vt:lpstr>Create a new field,  Total-Price, that multiplies these two together.  </vt:lpstr>
      <vt:lpstr>The   Product-ID  and ProductName for those products where the ProductName includes the string “queso”.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J Gadad</dc:creator>
  <cp:lastModifiedBy>Student</cp:lastModifiedBy>
  <cp:revision>202</cp:revision>
  <dcterms:created xsi:type="dcterms:W3CDTF">2013-07-15T20:26:40Z</dcterms:created>
  <dcterms:modified xsi:type="dcterms:W3CDTF">2025-05-12T10:07:54Z</dcterms:modified>
</cp:coreProperties>
</file>