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94660"/>
  </p:normalViewPr>
  <p:slideViewPr>
    <p:cSldViewPr snapToGrid="0">
      <p:cViewPr>
        <p:scale>
          <a:sx n="47" d="100"/>
          <a:sy n="47" d="100"/>
        </p:scale>
        <p:origin x="-58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64431-3046-1481-0D5E-A1C7FEB7C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6A5FD-3747-0106-7546-9C6DEA6F7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E2851-C5D9-4396-5742-D146EDB5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EE26-3442-4BA1-936F-463DD0EC537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3E640-D2E5-F146-2C49-D9C38B2E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9823F-8852-06B1-46DC-1D04985F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AD2E-784C-4FC7-9EC4-C09D28B3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1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AFE3-E98D-7BCB-2165-2DDA40D6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74759-B855-BAC4-CD89-9F193D3AC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5C460-81FB-17D3-BE7B-45D8A7D2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EE26-3442-4BA1-936F-463DD0EC537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39C1E-5BFA-8671-4DB1-CAEDFA99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5BD55-2847-DE93-843F-C41CE2AE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AD2E-784C-4FC7-9EC4-C09D28B3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1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23DF8-3945-1A1C-0950-0808AF580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4724D-44DB-974E-615E-64ECFBAE4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03354-F436-4C4B-5B3B-0E49CC6D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EE26-3442-4BA1-936F-463DD0EC537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DA88E-2655-F49E-EB45-1881D633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1C4F3-547B-EEF4-528A-F159C157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AD2E-784C-4FC7-9EC4-C09D28B3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21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678C-7A24-2DB4-0E7F-FC8AA3D1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D5BD1-0646-C98A-A0AB-C6DD0BB9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D8AC2-C159-E319-C47D-3B7D5B078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EE26-3442-4BA1-936F-463DD0EC537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2DD47-AAD4-AEA3-36FC-E620B207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852BD-B958-6158-0B54-5ABC5CAE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AD2E-784C-4FC7-9EC4-C09D28B3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2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0A1C-1E72-3ABC-1198-2E28ECB5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5FBD3-A835-E793-28AC-0CB97CDAD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17E96-2E15-A65D-BA97-B5716AB2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EE26-3442-4BA1-936F-463DD0EC537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9D678-8003-EC52-908E-4BDB38EEE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78802-8C21-1795-6D5A-A233E72A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AD2E-784C-4FC7-9EC4-C09D28B3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7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3C2A-E18F-B1DD-7A0A-6A19834E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01C39-91BD-5697-7F76-BE7494FAB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F4D7D-55C0-6A07-83F2-31C85D38B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CC312-4B2E-DF26-3B27-201577C8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EE26-3442-4BA1-936F-463DD0EC537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87C3F-491C-7B10-200F-74DA43F3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33CB0-7DFA-25C3-682B-E38BCB84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AD2E-784C-4FC7-9EC4-C09D28B3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54AD-A200-60E2-460E-154F1D32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EBD9-3095-D14B-1E53-0D0BF58D3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C7F08-0443-5D62-F1BD-05841B3FB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4F042-A10C-0265-D1A0-A7140114D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415C7-6E77-AD79-C489-58ED80418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E8870-EB99-D497-BDBF-DE76CAE9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EE26-3442-4BA1-936F-463DD0EC537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B315E-6359-7505-B3F8-BBA7ECE7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22FD9-0C39-E8F5-33EF-FD13E85C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AD2E-784C-4FC7-9EC4-C09D28B3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5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1047-0842-54F2-8CAD-C02E05AB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13856-4987-8E73-6A90-CFA3A5A2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EE26-3442-4BA1-936F-463DD0EC537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B8D5F-6D34-1E0B-83DD-31276C8F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5238EC-F465-12D9-AFA3-59465886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AD2E-784C-4FC7-9EC4-C09D28B3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3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70125-5B62-6E08-4102-0B3BAF53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EE26-3442-4BA1-936F-463DD0EC537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22A3C-9D2E-088C-9AA8-A38537C1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85A1E-1AC1-9DAC-268E-EFB9A5EB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AD2E-784C-4FC7-9EC4-C09D28B3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1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C2CF-1A12-320F-1803-FBA9DFD6B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7EB43-B2B5-C4B4-1A73-0C959D7E1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AE6DC-D80A-F6AD-A8C5-2C0DC6844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626BD-32B7-5C57-A346-CDE32855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EE26-3442-4BA1-936F-463DD0EC537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5F324-76F7-D18E-F094-D2CD7FE4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E18D2-2247-AEF0-F286-5D5831AA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AD2E-784C-4FC7-9EC4-C09D28B3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0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E84C7-C186-BB49-2E7B-95EDC665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E1672-3927-E8B3-36E4-5F9F4C204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626A6-6027-800C-A16A-FF8A10D81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BD3E0-48EF-9BC0-A884-9F294E66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EE26-3442-4BA1-936F-463DD0EC537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EA80C-860B-A6C4-B1D2-6B3FC5E1A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D4A96-15DE-8C30-A911-C40E6564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6AD2E-784C-4FC7-9EC4-C09D28B3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5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A8951-7D55-7F2B-CB19-4A2354FD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CE272-2762-5D80-2125-EDCB07EB2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3A3CD-615A-710C-E7F5-9421E8F31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0EE26-3442-4BA1-936F-463DD0EC537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CCC4F-312B-407E-4210-B66386073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BB6CF-C0DD-07C0-EE35-DD072CAAE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6AD2E-784C-4FC7-9EC4-C09D28B3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9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BAF8-AC74-0840-D4CD-8FAA28425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93CBD-728A-8DA9-8E4B-D6DF99314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63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AFDF-273C-4502-C073-058AF77A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926F8-125E-2BC6-E998-DEC35C362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Challenges Faced</a:t>
            </a:r>
          </a:p>
          <a:p>
            <a:r>
              <a:rPr lang="en-US" dirty="0"/>
              <a:t>Segmenting characters from noisy images</a:t>
            </a:r>
          </a:p>
          <a:p>
            <a:r>
              <a:rPr lang="en-US" dirty="0"/>
              <a:t>Similar-looking letters (e.g., O vs 0, l vs 1)</a:t>
            </a:r>
          </a:p>
          <a:p>
            <a:r>
              <a:rPr lang="en-US" dirty="0"/>
              <a:t>Varying handwriting styles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241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1483-68F6-8F51-544B-2FE1DA94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2FD12-CA43-5D44-9C0B-A20E5C241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Future Scope / Benefits</a:t>
            </a:r>
          </a:p>
          <a:p>
            <a:r>
              <a:rPr lang="en-US" dirty="0"/>
              <a:t>Can support full paragraph recognition</a:t>
            </a:r>
          </a:p>
          <a:p>
            <a:r>
              <a:rPr lang="en-US" dirty="0"/>
              <a:t>Language model integration for auto-correction</a:t>
            </a:r>
          </a:p>
          <a:p>
            <a:r>
              <a:rPr lang="en-US" dirty="0"/>
              <a:t>Mobile app for note scanning</a:t>
            </a:r>
          </a:p>
          <a:p>
            <a:r>
              <a:rPr lang="en-US" dirty="0"/>
              <a:t>Useful in education, digital archiving, government digitization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8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2639-C006-B96A-CFA0-04EEB0BC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FF9A7-13E5-BB94-4A3D-A6828D651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  <a:p>
            <a:r>
              <a:rPr lang="en-US" dirty="0"/>
              <a:t>Successfully built a system that reads handwritten text.</a:t>
            </a:r>
          </a:p>
          <a:p>
            <a:r>
              <a:rPr lang="en-US" dirty="0"/>
              <a:t>Achieved reliable accuracy using CNN.</a:t>
            </a:r>
          </a:p>
          <a:p>
            <a:r>
              <a:rPr lang="en-US" dirty="0"/>
              <a:t>Scope to expand into full document OCR.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85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6085-6955-ED37-A0D6-85B40112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D3C5-601E-7347-AF41-BEDCDB12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Idea</a:t>
            </a:r>
          </a:p>
          <a:p>
            <a:r>
              <a:rPr lang="en-US" dirty="0"/>
              <a:t>Recognizing handwritten text from images using computer vision and machine learning.</a:t>
            </a:r>
          </a:p>
          <a:p>
            <a:r>
              <a:rPr lang="en-US" dirty="0"/>
              <a:t>Goal: Automatically convert handwritten content into digital text.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7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2202-C9DB-70B4-EDD1-F1D2533B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D033-57C4-4570-0103-685C132E6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90A3D-0C9E-40A6-2E1F-EEB39064DBFC}"/>
              </a:ext>
            </a:extLst>
          </p:cNvPr>
          <p:cNvSpPr txBox="1"/>
          <p:nvPr/>
        </p:nvSpPr>
        <p:spPr>
          <a:xfrm>
            <a:off x="1202266" y="3623733"/>
            <a:ext cx="8026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Why This Project? (Motivation)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 text entry is time-consuming.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digitize notes, forms, and classroom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for educational institutions, document digitization, and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34490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32B1-B9A1-3C03-BD6A-F483C369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1308D-F282-3CBC-1A04-A5C0B921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Tools &amp; Libraries Used</a:t>
            </a:r>
          </a:p>
          <a:p>
            <a:r>
              <a:rPr lang="en-US" b="1" dirty="0"/>
              <a:t>Python</a:t>
            </a:r>
            <a:r>
              <a:rPr lang="en-US" dirty="0"/>
              <a:t> – Core programming language</a:t>
            </a:r>
          </a:p>
          <a:p>
            <a:r>
              <a:rPr lang="en-US" b="1" dirty="0"/>
              <a:t>OpenCV</a:t>
            </a:r>
            <a:r>
              <a:rPr lang="en-US" dirty="0"/>
              <a:t> – For image processing</a:t>
            </a:r>
          </a:p>
          <a:p>
            <a:r>
              <a:rPr lang="en-US" b="1" dirty="0"/>
              <a:t>TensorFlow / </a:t>
            </a:r>
            <a:r>
              <a:rPr lang="en-US" b="1" dirty="0" err="1"/>
              <a:t>Keras</a:t>
            </a:r>
            <a:r>
              <a:rPr lang="en-US" dirty="0"/>
              <a:t> – Model training</a:t>
            </a:r>
          </a:p>
          <a:p>
            <a:r>
              <a:rPr lang="en-US" b="1" dirty="0"/>
              <a:t>Matplotlib</a:t>
            </a:r>
            <a:r>
              <a:rPr lang="en-US" dirty="0"/>
              <a:t> – For visualization</a:t>
            </a:r>
          </a:p>
          <a:p>
            <a:r>
              <a:rPr lang="en-US" b="1" dirty="0"/>
              <a:t>NumPy</a:t>
            </a:r>
            <a:r>
              <a:rPr lang="en-US" dirty="0"/>
              <a:t> – For numerical operations</a:t>
            </a:r>
          </a:p>
          <a:p>
            <a:r>
              <a:rPr lang="en-US" b="1" dirty="0"/>
              <a:t>EMNIST Dataset</a:t>
            </a:r>
            <a:r>
              <a:rPr lang="en-US" dirty="0"/>
              <a:t> – For handwritten characters</a:t>
            </a:r>
          </a:p>
          <a:p>
            <a:r>
              <a:rPr lang="en-US" dirty="0"/>
              <a:t>(Optional: Tesseract – if used initially)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8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7DBC-3733-63DB-B102-73F802425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1507E-1712-2205-5670-C29BADE3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Used</a:t>
            </a:r>
          </a:p>
          <a:p>
            <a:r>
              <a:rPr lang="en-US" b="1" dirty="0"/>
              <a:t>Dataset</a:t>
            </a:r>
            <a:r>
              <a:rPr lang="en-US" dirty="0"/>
              <a:t>: EMNIST ("</a:t>
            </a:r>
            <a:r>
              <a:rPr lang="en-US" dirty="0" err="1"/>
              <a:t>ByClass</a:t>
            </a:r>
            <a:r>
              <a:rPr lang="en-US" dirty="0"/>
              <a:t>")</a:t>
            </a:r>
          </a:p>
          <a:p>
            <a:r>
              <a:rPr lang="en-US" dirty="0"/>
              <a:t>Contains handwritten digits and characters.</a:t>
            </a:r>
          </a:p>
          <a:p>
            <a:r>
              <a:rPr lang="en-US" dirty="0"/>
              <a:t>Dataset split into training and testing 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12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1E23-E37A-149F-AA24-5327EFFC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9650-B78D-E1A8-358E-04D6C8765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Image Preprocessing</a:t>
            </a:r>
          </a:p>
          <a:p>
            <a:r>
              <a:rPr lang="en-US" dirty="0"/>
              <a:t>Convert image to grayscale</a:t>
            </a:r>
          </a:p>
          <a:p>
            <a:r>
              <a:rPr lang="en-US" dirty="0"/>
              <a:t>Thresholding or edge detection</a:t>
            </a:r>
          </a:p>
          <a:p>
            <a:r>
              <a:rPr lang="en-US" dirty="0"/>
              <a:t>Resize or segment characters</a:t>
            </a:r>
          </a:p>
          <a:p>
            <a:r>
              <a:rPr lang="en-US" dirty="0"/>
              <a:t>Normalize pixel values (0 to 1)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98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74C4-670D-CF78-06FD-2ACE214D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AEE68-EBD1-4ACE-8879-488FC40B9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AC5A7-1473-2540-CA6A-0F13FDC200D4}"/>
              </a:ext>
            </a:extLst>
          </p:cNvPr>
          <p:cNvSpPr txBox="1"/>
          <p:nvPr/>
        </p:nvSpPr>
        <p:spPr>
          <a:xfrm>
            <a:off x="838200" y="2821669"/>
            <a:ext cx="8305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Model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a </a:t>
            </a:r>
            <a:r>
              <a:rPr lang="en-US" b="1" dirty="0"/>
              <a:t>Convolutional Neural Network (CNN)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 shape: 28x28 pixels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Output classes: A-Z, a-z, 0-9 (depends on dataset)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Summary: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 → ReLU → Pooling → Dense →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Trained on 100,000+ samples</a:t>
            </a:r>
          </a:p>
        </p:txBody>
      </p:sp>
    </p:spTree>
    <p:extLst>
      <p:ext uri="{BB962C8B-B14F-4D97-AF65-F5344CB8AC3E}">
        <p14:creationId xmlns:p14="http://schemas.microsoft.com/office/powerpoint/2010/main" val="408719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984B-B4C8-AE99-CFA3-0ED8E72A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39FCD-25C3-684D-A94C-1B087B1F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Architecture Diagram (Optional)</a:t>
            </a:r>
          </a:p>
          <a:p>
            <a:r>
              <a:rPr lang="en-US" dirty="0"/>
              <a:t>Show a flow diagram:</a:t>
            </a:r>
          </a:p>
          <a:p>
            <a:pPr lvl="1"/>
            <a:r>
              <a:rPr lang="en-US" dirty="0"/>
              <a:t>Image → Preprocessing → CNN Model → Predicted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2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5122-1EB9-B592-6E81-01E6F568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71E34-DD20-D59D-5ED6-F96328135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Accuracy / Results</a:t>
            </a:r>
          </a:p>
          <a:p>
            <a:r>
              <a:rPr lang="en-US" dirty="0"/>
              <a:t>Show accuracy (e.g., 92.5% on test set)</a:t>
            </a:r>
          </a:p>
          <a:p>
            <a:r>
              <a:rPr lang="en-US" dirty="0"/>
              <a:t>Include confusion matrix or accuracy/loss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99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311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Kamrun Nahar Sorna</dc:creator>
  <cp:lastModifiedBy>Kamrun Nahar Sorna</cp:lastModifiedBy>
  <cp:revision>1</cp:revision>
  <dcterms:created xsi:type="dcterms:W3CDTF">2025-06-26T16:35:18Z</dcterms:created>
  <dcterms:modified xsi:type="dcterms:W3CDTF">2025-06-26T16:47:38Z</dcterms:modified>
</cp:coreProperties>
</file>