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Lst>
  <p:notesMasterIdLst>
    <p:notesMasterId r:id="rId56"/>
  </p:notesMasterIdLst>
  <p:sldIdLst>
    <p:sldId id="306" r:id="rId2"/>
    <p:sldId id="316" r:id="rId3"/>
    <p:sldId id="312" r:id="rId4"/>
    <p:sldId id="384" r:id="rId5"/>
    <p:sldId id="399" r:id="rId6"/>
    <p:sldId id="410" r:id="rId7"/>
    <p:sldId id="400" r:id="rId8"/>
    <p:sldId id="389" r:id="rId9"/>
    <p:sldId id="411" r:id="rId10"/>
    <p:sldId id="413" r:id="rId11"/>
    <p:sldId id="414" r:id="rId12"/>
    <p:sldId id="385" r:id="rId13"/>
    <p:sldId id="390" r:id="rId14"/>
    <p:sldId id="415" r:id="rId15"/>
    <p:sldId id="416" r:id="rId16"/>
    <p:sldId id="417" r:id="rId17"/>
    <p:sldId id="401" r:id="rId18"/>
    <p:sldId id="391" r:id="rId19"/>
    <p:sldId id="418" r:id="rId20"/>
    <p:sldId id="419" r:id="rId21"/>
    <p:sldId id="386" r:id="rId22"/>
    <p:sldId id="392" r:id="rId23"/>
    <p:sldId id="402" r:id="rId24"/>
    <p:sldId id="403" r:id="rId25"/>
    <p:sldId id="393" r:id="rId26"/>
    <p:sldId id="404" r:id="rId27"/>
    <p:sldId id="420" r:id="rId28"/>
    <p:sldId id="421" r:id="rId29"/>
    <p:sldId id="405" r:id="rId30"/>
    <p:sldId id="422" r:id="rId31"/>
    <p:sldId id="387" r:id="rId32"/>
    <p:sldId id="394" r:id="rId33"/>
    <p:sldId id="406" r:id="rId34"/>
    <p:sldId id="424" r:id="rId35"/>
    <p:sldId id="425" r:id="rId36"/>
    <p:sldId id="426" r:id="rId37"/>
    <p:sldId id="395" r:id="rId38"/>
    <p:sldId id="427" r:id="rId39"/>
    <p:sldId id="428" r:id="rId40"/>
    <p:sldId id="407" r:id="rId41"/>
    <p:sldId id="388" r:id="rId42"/>
    <p:sldId id="396" r:id="rId43"/>
    <p:sldId id="430" r:id="rId44"/>
    <p:sldId id="408" r:id="rId45"/>
    <p:sldId id="397" r:id="rId46"/>
    <p:sldId id="409" r:id="rId47"/>
    <p:sldId id="320" r:id="rId48"/>
    <p:sldId id="398" r:id="rId49"/>
    <p:sldId id="431" r:id="rId50"/>
    <p:sldId id="433" r:id="rId51"/>
    <p:sldId id="432" r:id="rId52"/>
    <p:sldId id="383" r:id="rId53"/>
    <p:sldId id="303" r:id="rId54"/>
    <p:sldId id="434" r:id="rId55"/>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5153"/>
    <a:srgbClr val="8A8A8A"/>
    <a:srgbClr val="6B6B6B"/>
    <a:srgbClr val="264DAE"/>
    <a:srgbClr val="4ADAD7"/>
    <a:srgbClr val="90A3A6"/>
    <a:srgbClr val="EDDFF5"/>
    <a:srgbClr val="493B93"/>
    <a:srgbClr val="80808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80" autoAdjust="0"/>
    <p:restoredTop sz="97094" autoAdjust="0"/>
  </p:normalViewPr>
  <p:slideViewPr>
    <p:cSldViewPr snapToGrid="0">
      <p:cViewPr varScale="1">
        <p:scale>
          <a:sx n="82" d="100"/>
          <a:sy n="82" d="100"/>
        </p:scale>
        <p:origin x="1290"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a:defRPr sz="1200"/>
            </a:lvl1pPr>
          </a:lstStyle>
          <a:p>
            <a:fld id="{0AD33006-993C-46CE-BE81-A42F2D8A6269}" type="datetimeFigureOut">
              <a:rPr lang="en-US" smtClean="0"/>
              <a:t>3/7/2017</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6425"/>
            <a:ext cx="548640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lIns="91440" tIns="45720" rIns="91440" bIns="45720" rtlCol="0" anchor="b"/>
          <a:lstStyle>
            <a:lvl1pPr algn="r">
              <a:defRPr sz="1200"/>
            </a:lvl1pPr>
          </a:lstStyle>
          <a:p>
            <a:fld id="{AC72CD79-D36A-4E01-AE1C-064887FE954D}" type="slidenum">
              <a:rPr lang="en-US" smtClean="0"/>
              <a:t>‹#›</a:t>
            </a:fld>
            <a:endParaRPr lang="en-US"/>
          </a:p>
        </p:txBody>
      </p:sp>
    </p:spTree>
    <p:extLst>
      <p:ext uri="{BB962C8B-B14F-4D97-AF65-F5344CB8AC3E}">
        <p14:creationId xmlns:p14="http://schemas.microsoft.com/office/powerpoint/2010/main" val="2104272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3.1.1.1 Authentication without AAA</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5</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3.2.1.4 Fine-Tuning the Authentication Configuration</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17</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3.2.2.1 Debug Options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19</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3.2.2.2 Debugging AAA Authentication</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20</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3.3.1.1 Comparing Local AAA and Server-Based</a:t>
            </a:r>
            <a:r>
              <a:rPr lang="en-US" baseline="0" dirty="0" smtClean="0"/>
              <a:t> AAA Implementations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23</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3.3.1.2 Introducing Cisco Secure Access Control System</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24</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3.3.2.1 Introducing TACACS+ and RADIUS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26</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3.3.2.2 TACACS+</a:t>
            </a:r>
            <a:r>
              <a:rPr lang="en-US" baseline="0" dirty="0" smtClean="0"/>
              <a:t> Authentication</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27</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3.3.2.3 RADIUS Authentication</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28</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3.3.2.4 Integration of TACACS+ and ACS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29</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3.3.2.5 Integration of</a:t>
            </a:r>
            <a:r>
              <a:rPr lang="en-US" baseline="0" dirty="0" smtClean="0"/>
              <a:t> AAA with Active Directory</a:t>
            </a:r>
          </a:p>
          <a:p>
            <a:r>
              <a:rPr lang="en-US" dirty="0" smtClean="0"/>
              <a:t>3.3.2.6 Video - Integration of AAA with Identity Service Engine</a:t>
            </a:r>
          </a:p>
          <a:p>
            <a:r>
              <a:rPr lang="en-US" dirty="0" smtClean="0"/>
              <a:t>3.3.2.7 Activity - Identify</a:t>
            </a:r>
            <a:r>
              <a:rPr lang="en-US" baseline="0" dirty="0" smtClean="0"/>
              <a:t> the AAA Communication Protocol</a:t>
            </a:r>
            <a:endParaRPr lang="en-US" dirty="0" smtClean="0"/>
          </a:p>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30</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3.1.1.1 </a:t>
            </a:r>
            <a:r>
              <a:rPr lang="en-US" smtClean="0"/>
              <a:t>Authentication without AAA</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6</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3.4.1.1 Steps for Configuring Server-Based AAA Authentication with CLI</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33</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3.4.1.2 Configuring the</a:t>
            </a:r>
            <a:r>
              <a:rPr lang="en-US" baseline="0" dirty="0" smtClean="0"/>
              <a:t> CLI for TACACS+ Servers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34</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3.4.1.3 Configuring the CLI for RADIUS Servers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35</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3.4.1.4 Configure Authentication to Use the AAA Server</a:t>
            </a:r>
          </a:p>
          <a:p>
            <a:r>
              <a:rPr lang="en-US" dirty="0" smtClean="0"/>
              <a:t>Syntax Checker - Configure Server-Based AAA Authentication</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36</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3.4.2.1 Monitoring Authentication Traffic</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38</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3.4.2.2 Debugging TACACS+ and RADIUS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39</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3.4.2.2 Debugging TACACS+</a:t>
            </a:r>
            <a:r>
              <a:rPr lang="en-US" baseline="0" dirty="0" smtClean="0"/>
              <a:t> and RADIUS (Cont.)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3.4.2.3</a:t>
            </a:r>
            <a:r>
              <a:rPr lang="en-US" baseline="0" dirty="0" smtClean="0"/>
              <a:t> Video Demonstration: Configure a Cisco Router to Access a AAA RADIUS Server</a:t>
            </a:r>
            <a:endParaRPr lang="en-US" dirty="0" smtClean="0"/>
          </a:p>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40</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3.5.1.1 Introduction to Server-Based AAA Authorization</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43</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3.5.1.2 AAA Authorization</a:t>
            </a:r>
            <a:r>
              <a:rPr lang="en-US" baseline="0" dirty="0" smtClean="0"/>
              <a:t> Configuration with CLI</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44</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3.5.2.1 Introduction to Server-Based AAA Accounting</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46</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3.1.1.2 AAA Components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7</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3.5.2.2 AAA Accounting Configuration with CLI</a:t>
            </a:r>
          </a:p>
          <a:p>
            <a:r>
              <a:rPr lang="en-US" dirty="0" smtClean="0"/>
              <a:t>Syntax</a:t>
            </a:r>
            <a:r>
              <a:rPr lang="en-US" baseline="0" dirty="0" smtClean="0"/>
              <a:t> Checker - Configure AAA Accounting</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47</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3.5.3.1 Security Using 802.1X Port-Based Authentication</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49</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3.5.3.2 802.1X Port Authorization State</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50</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3.5.3.3 Configuring 802.1X</a:t>
            </a:r>
          </a:p>
          <a:p>
            <a:r>
              <a:rPr lang="en-US" dirty="0" smtClean="0"/>
              <a:t>Syntax Checker - Configure 802.1X Port-Authentication on a 2960 Switch</a:t>
            </a:r>
          </a:p>
          <a:p>
            <a:r>
              <a:rPr lang="en-US" dirty="0" smtClean="0"/>
              <a:t>3.6.1.1 Packet Tracer - Configure Authentication on Cisco Routers</a:t>
            </a:r>
          </a:p>
          <a:p>
            <a:r>
              <a:rPr lang="en-US" dirty="0" smtClean="0"/>
              <a:t>3.6.1.2 Lab - Securing Administrative</a:t>
            </a:r>
            <a:r>
              <a:rPr lang="en-US" baseline="0" dirty="0" smtClean="0"/>
              <a:t> Access Using AAA and RADIUS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51</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3.6.1.1 Packet Tracer - Configure Authentication on Cisco Routers</a:t>
            </a:r>
          </a:p>
          <a:p>
            <a:r>
              <a:rPr lang="en-US" dirty="0" smtClean="0"/>
              <a:t>3.6.1.2 Lab - Securing Administrative</a:t>
            </a:r>
            <a:r>
              <a:rPr lang="en-US" baseline="0" dirty="0" smtClean="0"/>
              <a:t> Access Using AAA and RADIUS</a:t>
            </a:r>
          </a:p>
          <a:p>
            <a:r>
              <a:rPr lang="en-US" baseline="0" dirty="0" smtClean="0"/>
              <a:t>3.6.1.3 Summary</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52</a:t>
            </a:fld>
            <a:endParaRPr lang="en-US"/>
          </a:p>
        </p:txBody>
      </p:sp>
    </p:spTree>
    <p:extLst>
      <p:ext uri="{BB962C8B-B14F-4D97-AF65-F5344CB8AC3E}">
        <p14:creationId xmlns:p14="http://schemas.microsoft.com/office/powerpoint/2010/main" val="21189181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t>https://www.netacad.com</a:t>
            </a:r>
          </a:p>
          <a:p>
            <a:endParaRPr lang="en-US" baseline="0" dirty="0" smtClean="0"/>
          </a:p>
        </p:txBody>
      </p:sp>
      <p:sp>
        <p:nvSpPr>
          <p:cNvPr id="4" name="Slide Number Placeholder 3"/>
          <p:cNvSpPr>
            <a:spLocks noGrp="1"/>
          </p:cNvSpPr>
          <p:nvPr>
            <p:ph type="sldNum" sz="quarter" idx="10"/>
          </p:nvPr>
        </p:nvSpPr>
        <p:spPr/>
        <p:txBody>
          <a:bodyPr/>
          <a:lstStyle/>
          <a:p>
            <a:fld id="{AC72CD79-D36A-4E01-AE1C-064887FE954D}" type="slidenum">
              <a:rPr lang="en-US" smtClean="0"/>
              <a:t>54</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3.1.2.1 Authentication Modes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9</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3.1.2.2 Authorization</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10</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3.1.2.3 Accounting</a:t>
            </a:r>
          </a:p>
          <a:p>
            <a:r>
              <a:rPr lang="en-US" dirty="0" smtClean="0"/>
              <a:t>3.1.2.4 Activity - </a:t>
            </a:r>
            <a:r>
              <a:rPr lang="en-US" dirty="0" err="1" smtClean="0"/>
              <a:t>Indentify</a:t>
            </a:r>
            <a:r>
              <a:rPr lang="en-US" dirty="0" smtClean="0"/>
              <a:t> the Characteristics of AAA</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11</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3.2.1.1 Authenticating Administrative Access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14</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3.2.1.2 Authentication Methods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15</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3.2.1.3 Default and Named Methods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16</a:t>
            </a:fld>
            <a:endParaRPr lang="en-US"/>
          </a:p>
        </p:txBody>
      </p:sp>
    </p:spTree>
    <p:extLst>
      <p:ext uri="{BB962C8B-B14F-4D97-AF65-F5344CB8AC3E}">
        <p14:creationId xmlns:p14="http://schemas.microsoft.com/office/powerpoint/2010/main" val="37341452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8" name="Subtitle 2"/>
          <p:cNvSpPr>
            <a:spLocks noGrp="1"/>
          </p:cNvSpPr>
          <p:nvPr>
            <p:ph type="subTitle" idx="1" hasCustomPrompt="1"/>
          </p:nvPr>
        </p:nvSpPr>
        <p:spPr>
          <a:xfrm>
            <a:off x="236383" y="4464066"/>
            <a:ext cx="3657600" cy="384721"/>
          </a:xfrm>
        </p:spPr>
        <p:txBody>
          <a:bodyPr wrap="square">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lang="en-US" sz="2000" kern="1200" dirty="0">
                <a:solidFill>
                  <a:schemeClr val="bg1"/>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a:pPr>
            <a:r>
              <a:rPr lang="en-US" dirty="0" smtClean="0"/>
              <a:t>Speaker Name</a:t>
            </a:r>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ts val="6200"/>
              </a:lnSpc>
              <a:spcBef>
                <a:spcPct val="0"/>
              </a:spcBef>
              <a:buNone/>
              <a:defRPr lang="en-US" sz="5400" b="0" kern="1200" dirty="0">
                <a:solidFill>
                  <a:schemeClr val="bg1"/>
                </a:solidFill>
                <a:latin typeface="+mj-lt"/>
                <a:ea typeface="+mj-ea"/>
                <a:cs typeface="Arial" pitchFamily="34" charset="0"/>
              </a:defRPr>
            </a:lvl1pPr>
          </a:lstStyle>
          <a:p>
            <a:r>
              <a:rPr lang="en-US" dirty="0" smtClean="0"/>
              <a:t>Presentation Title Goes Here</a:t>
            </a:r>
            <a:endParaRPr lang="en-US" dirty="0"/>
          </a:p>
        </p:txBody>
      </p:sp>
      <p:pic>
        <p:nvPicPr>
          <p:cNvPr id="44"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5912068" y="330200"/>
            <a:ext cx="2889136" cy="48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sz="quarter" idx="10" hasCustomPrompt="1"/>
          </p:nvPr>
        </p:nvSpPr>
        <p:spPr>
          <a:xfrm>
            <a:off x="236383" y="4862154"/>
            <a:ext cx="3657600" cy="355482"/>
          </a:xfrm>
        </p:spPr>
        <p:txBody>
          <a:bodyPr wrap="square">
            <a:spAutoFit/>
          </a:bodyPr>
          <a:lstStyle>
            <a:lvl1pPr marL="0" indent="0">
              <a:buFontTx/>
              <a:buNone/>
              <a:defRPr sz="1800">
                <a:solidFill>
                  <a:schemeClr val="bg1"/>
                </a:solidFill>
              </a:defRPr>
            </a:lvl1pPr>
          </a:lstStyle>
          <a:p>
            <a:pPr lvl="0"/>
            <a:r>
              <a:rPr lang="en-US" dirty="0" smtClean="0"/>
              <a:t>Speaker Title</a:t>
            </a:r>
            <a:endParaRPr lang="en-US" dirty="0"/>
          </a:p>
        </p:txBody>
      </p:sp>
      <p:sp>
        <p:nvSpPr>
          <p:cNvPr id="6" name="Text Placeholder 5"/>
          <p:cNvSpPr>
            <a:spLocks noGrp="1"/>
          </p:cNvSpPr>
          <p:nvPr>
            <p:ph type="body" sz="quarter" idx="11" hasCustomPrompt="1"/>
          </p:nvPr>
        </p:nvSpPr>
        <p:spPr>
          <a:xfrm>
            <a:off x="236382" y="5231003"/>
            <a:ext cx="3657600" cy="297004"/>
          </a:xfrm>
        </p:spPr>
        <p:txBody>
          <a:bodyPr>
            <a:spAutoFit/>
          </a:bodyPr>
          <a:lstStyle>
            <a:lvl1pPr marL="0" indent="0">
              <a:buFontTx/>
              <a:buNone/>
              <a:defRPr sz="1400">
                <a:solidFill>
                  <a:schemeClr val="bg1"/>
                </a:solidFill>
              </a:defRPr>
            </a:lvl1pPr>
          </a:lstStyle>
          <a:p>
            <a:pPr lvl="0"/>
            <a:r>
              <a:rPr lang="en-US" dirty="0" smtClean="0"/>
              <a:t>Date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with pull quo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39713" y="1339745"/>
            <a:ext cx="4103687" cy="4965700"/>
          </a:xfrm>
        </p:spPr>
        <p:txBody>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itle 15"/>
          <p:cNvSpPr>
            <a:spLocks noGrp="1"/>
          </p:cNvSpPr>
          <p:nvPr>
            <p:ph type="title"/>
          </p:nvPr>
        </p:nvSpPr>
        <p:spPr>
          <a:xfrm>
            <a:off x="229702" y="432215"/>
            <a:ext cx="8588861" cy="838200"/>
          </a:xfrm>
        </p:spPr>
        <p:txBody>
          <a:bodyPr/>
          <a:lstStyle/>
          <a:p>
            <a:r>
              <a:rPr lang="en-US" dirty="0" smtClean="0"/>
              <a:t>Click to edit Master title style</a:t>
            </a:r>
            <a:endParaRPr lang="en-US" dirty="0"/>
          </a:p>
        </p:txBody>
      </p:sp>
      <p:sp>
        <p:nvSpPr>
          <p:cNvPr id="10" name="Rounded Rectangle 9"/>
          <p:cNvSpPr/>
          <p:nvPr userDrawn="1"/>
        </p:nvSpPr>
        <p:spPr>
          <a:xfrm>
            <a:off x="4984231" y="1416140"/>
            <a:ext cx="3759720" cy="4599033"/>
          </a:xfrm>
          <a:prstGeom prst="roundRect">
            <a:avLst>
              <a:gd name="adj" fmla="val 0"/>
            </a:avLst>
          </a:prstGeom>
          <a:gradFill flip="none" rotWithShape="1">
            <a:gsLst>
              <a:gs pos="0">
                <a:schemeClr val="tx1">
                  <a:lumMod val="20000"/>
                  <a:lumOff val="80000"/>
                </a:schemeClr>
              </a:gs>
              <a:gs pos="47000">
                <a:schemeClr val="bg1"/>
              </a:gs>
              <a:gs pos="100000">
                <a:srgbClr val="EDDFF5"/>
              </a:gs>
            </a:gsLst>
            <a:lin ang="2700000" scaled="1"/>
            <a:tileRect/>
          </a:gra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5" name="Text Placeholder 3"/>
          <p:cNvSpPr>
            <a:spLocks noGrp="1"/>
          </p:cNvSpPr>
          <p:nvPr>
            <p:ph type="body" sz="quarter" idx="15"/>
          </p:nvPr>
        </p:nvSpPr>
        <p:spPr>
          <a:xfrm>
            <a:off x="5221224" y="1747683"/>
            <a:ext cx="3236976" cy="1900292"/>
          </a:xfrm>
        </p:spPr>
        <p:txBody>
          <a:bodyPr/>
          <a:lstStyle>
            <a:lvl1pPr marL="114300" indent="-114300">
              <a:buFontTx/>
              <a:buNone/>
              <a:defRPr sz="2000"/>
            </a:lvl1pPr>
          </a:lstStyle>
          <a:p>
            <a:pPr lvl="0"/>
            <a:r>
              <a:rPr lang="en-US" dirty="0" smtClean="0"/>
              <a:t>Click to edit Master text styles</a:t>
            </a:r>
          </a:p>
        </p:txBody>
      </p:sp>
      <p:sp>
        <p:nvSpPr>
          <p:cNvPr id="17" name="Text Placeholder 21"/>
          <p:cNvSpPr>
            <a:spLocks noGrp="1"/>
          </p:cNvSpPr>
          <p:nvPr>
            <p:ph type="body" sz="quarter" idx="16"/>
          </p:nvPr>
        </p:nvSpPr>
        <p:spPr>
          <a:xfrm>
            <a:off x="5310124" y="4876800"/>
            <a:ext cx="3044497" cy="326243"/>
          </a:xfrm>
        </p:spPr>
        <p:txBody>
          <a:bodyPr wrap="square">
            <a:spAutoFit/>
          </a:bodyPr>
          <a:lstStyle>
            <a:lvl1pPr marL="0" indent="0">
              <a:buFontTx/>
              <a:buNone/>
              <a:defRPr sz="1600"/>
            </a:lvl1pPr>
          </a:lstStyle>
          <a:p>
            <a:pPr lvl="0"/>
            <a:r>
              <a:rPr lang="en-US" smtClean="0"/>
              <a:t>Click to edit Master text styles</a:t>
            </a:r>
          </a:p>
        </p:txBody>
      </p:sp>
      <p:cxnSp>
        <p:nvCxnSpPr>
          <p:cNvPr id="19" name="Straight Connector 18"/>
          <p:cNvCxnSpPr/>
          <p:nvPr userDrawn="1"/>
        </p:nvCxnSpPr>
        <p:spPr>
          <a:xfrm flipH="1">
            <a:off x="4990141" y="1335313"/>
            <a:ext cx="1" cy="4760687"/>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9702" y="17279"/>
            <a:ext cx="8588861" cy="83820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87332592"/>
      </p:ext>
    </p:extLst>
  </p:cSld>
  <p:clrMapOvr>
    <a:masterClrMapping/>
  </p:clrMapOvr>
  <p:transition>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_2-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301752"/>
            <a:ext cx="4123944" cy="838200"/>
          </a:xfrm>
        </p:spPr>
        <p:txBody>
          <a:bodyPr vert="horz" lIns="82296" tIns="45720" rIns="82296" bIns="45720" rtlCol="0" anchor="t"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Two Column</a:t>
            </a:r>
            <a:br>
              <a:rPr lang="en-US" dirty="0" smtClean="0"/>
            </a:br>
            <a:r>
              <a:rPr lang="en-US" dirty="0" smtClean="0"/>
              <a:t>Title Left</a:t>
            </a:r>
            <a:endParaRPr lang="en-US" dirty="0"/>
          </a:p>
        </p:txBody>
      </p:sp>
      <p:sp>
        <p:nvSpPr>
          <p:cNvPr id="9" name="Text Placeholder 8"/>
          <p:cNvSpPr>
            <a:spLocks noGrp="1"/>
          </p:cNvSpPr>
          <p:nvPr>
            <p:ph type="body" sz="quarter" idx="11" hasCustomPrompt="1"/>
          </p:nvPr>
        </p:nvSpPr>
        <p:spPr>
          <a:xfrm>
            <a:off x="219455" y="1600200"/>
            <a:ext cx="4142232" cy="4526280"/>
          </a:xfrm>
        </p:spPr>
        <p:txBody>
          <a:bodyPr/>
          <a:lstStyle>
            <a:lvl1pPr marL="0" indent="0">
              <a:buNone/>
              <a:defRPr>
                <a:solidFill>
                  <a:schemeClr val="tx2"/>
                </a:solidFill>
                <a:latin typeface="+mj-lt"/>
              </a:defRPr>
            </a:lvl1pPr>
            <a:lvl2pPr marL="406400" indent="0">
              <a:buClr>
                <a:schemeClr val="accent5"/>
              </a:buClr>
              <a:buFontTx/>
              <a:buNone/>
              <a:tabLst/>
              <a:defRPr>
                <a:solidFill>
                  <a:schemeClr val="tx2"/>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a:t>
            </a:r>
            <a:br>
              <a:rPr lang="en-US" dirty="0" smtClean="0"/>
            </a:br>
            <a:r>
              <a:rPr lang="en-US" dirty="0" smtClean="0"/>
              <a:t>do not italicize; use yellow on the </a:t>
            </a:r>
            <a:br>
              <a:rPr lang="en-US" dirty="0" smtClean="0"/>
            </a:br>
            <a:r>
              <a:rPr lang="en-US" dirty="0" smtClean="0"/>
              <a:t>black template and red for the white template</a:t>
            </a:r>
          </a:p>
        </p:txBody>
      </p:sp>
      <p:sp>
        <p:nvSpPr>
          <p:cNvPr id="12" name="Text Placeholder 11"/>
          <p:cNvSpPr>
            <a:spLocks noGrp="1"/>
          </p:cNvSpPr>
          <p:nvPr>
            <p:ph type="body" sz="quarter" idx="12" hasCustomPrompt="1"/>
          </p:nvPr>
        </p:nvSpPr>
        <p:spPr>
          <a:xfrm>
            <a:off x="4818888" y="1600200"/>
            <a:ext cx="4005072" cy="4526280"/>
          </a:xfrm>
        </p:spPr>
        <p:txBody>
          <a:bodyPr/>
          <a:lstStyle>
            <a:lvl1pPr marL="0" indent="0">
              <a:buFontTx/>
              <a:buNone/>
              <a:defRPr>
                <a:solidFill>
                  <a:schemeClr val="tx1"/>
                </a:solidFill>
                <a:latin typeface="+mj-lt"/>
              </a:defRPr>
            </a:lvl1pPr>
            <a:lvl2pPr marL="406400" indent="0">
              <a:buClr>
                <a:schemeClr val="accent1">
                  <a:lumMod val="40000"/>
                  <a:lumOff val="60000"/>
                </a:schemeClr>
              </a:buClr>
              <a:buFont typeface="Arial" pitchFamily="34" charset="0"/>
              <a:buNone/>
              <a:defRPr>
                <a:solidFill>
                  <a:schemeClr val="tx1"/>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do not italicize; use yellow on the black template and red for the white template</a:t>
            </a:r>
          </a:p>
        </p:txBody>
      </p:sp>
      <p:sp>
        <p:nvSpPr>
          <p:cNvPr id="4" name="Text Placeholder 3"/>
          <p:cNvSpPr>
            <a:spLocks noGrp="1"/>
          </p:cNvSpPr>
          <p:nvPr>
            <p:ph type="body" sz="quarter" idx="13" hasCustomPrompt="1"/>
          </p:nvPr>
        </p:nvSpPr>
        <p:spPr>
          <a:xfrm>
            <a:off x="4818887" y="301752"/>
            <a:ext cx="3951308" cy="838200"/>
          </a:xfrm>
        </p:spPr>
        <p:txBody>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Two Column</a:t>
            </a:r>
            <a:b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br>
            <a: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Title Right</a:t>
            </a:r>
            <a:endPara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endParaRPr>
          </a:p>
        </p:txBody>
      </p:sp>
      <p:cxnSp>
        <p:nvCxnSpPr>
          <p:cNvPr id="14" name="Straight Connector 13"/>
          <p:cNvCxnSpPr/>
          <p:nvPr userDrawn="1"/>
        </p:nvCxnSpPr>
        <p:spPr>
          <a:xfrm>
            <a:off x="4486587"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_3-Column Layout No Bottom Bar">
    <p:spTree>
      <p:nvGrpSpPr>
        <p:cNvPr id="1" name=""/>
        <p:cNvGrpSpPr/>
        <p:nvPr/>
      </p:nvGrpSpPr>
      <p:grpSpPr>
        <a:xfrm>
          <a:off x="0" y="0"/>
          <a:ext cx="0" cy="0"/>
          <a:chOff x="0" y="0"/>
          <a:chExt cx="0" cy="0"/>
        </a:xfrm>
      </p:grpSpPr>
      <p:sp>
        <p:nvSpPr>
          <p:cNvPr id="13" name="Text Placeholder 12"/>
          <p:cNvSpPr>
            <a:spLocks noGrp="1"/>
          </p:cNvSpPr>
          <p:nvPr>
            <p:ph type="body" sz="quarter" idx="14"/>
          </p:nvPr>
        </p:nvSpPr>
        <p:spPr>
          <a:xfrm>
            <a:off x="244475" y="1866900"/>
            <a:ext cx="2622550" cy="4391025"/>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12"/>
          <p:cNvSpPr>
            <a:spLocks noGrp="1"/>
          </p:cNvSpPr>
          <p:nvPr>
            <p:ph type="body" sz="quarter" idx="15"/>
          </p:nvPr>
        </p:nvSpPr>
        <p:spPr>
          <a:xfrm>
            <a:off x="3292474" y="1866900"/>
            <a:ext cx="2593975" cy="4362450"/>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12"/>
          <p:cNvSpPr>
            <a:spLocks noGrp="1"/>
          </p:cNvSpPr>
          <p:nvPr>
            <p:ph type="body" sz="quarter" idx="16"/>
          </p:nvPr>
        </p:nvSpPr>
        <p:spPr>
          <a:xfrm>
            <a:off x="6275388" y="1866900"/>
            <a:ext cx="2633662" cy="4333875"/>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0"/>
          <p:cNvSpPr>
            <a:spLocks noGrp="1" noChangeAspect="1"/>
          </p:cNvSpPr>
          <p:nvPr>
            <p:ph type="body" sz="quarter" idx="17"/>
          </p:nvPr>
        </p:nvSpPr>
        <p:spPr>
          <a:xfrm>
            <a:off x="219456"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
        <p:nvSpPr>
          <p:cNvPr id="22" name="Text Placeholder 20"/>
          <p:cNvSpPr>
            <a:spLocks noGrp="1"/>
          </p:cNvSpPr>
          <p:nvPr>
            <p:ph type="body" sz="quarter" idx="18"/>
          </p:nvPr>
        </p:nvSpPr>
        <p:spPr>
          <a:xfrm>
            <a:off x="3255264"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smtClean="0"/>
              <a:t>Click to edit Master text styles</a:t>
            </a:r>
          </a:p>
        </p:txBody>
      </p:sp>
      <p:sp>
        <p:nvSpPr>
          <p:cNvPr id="24" name="Text Placeholder 20"/>
          <p:cNvSpPr>
            <a:spLocks noGrp="1" noChangeAspect="1"/>
          </p:cNvSpPr>
          <p:nvPr>
            <p:ph type="body" sz="quarter" idx="19"/>
          </p:nvPr>
        </p:nvSpPr>
        <p:spPr>
          <a:xfrm>
            <a:off x="6247902"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smtClean="0"/>
              <a:t>Click to edit Master text styles</a:t>
            </a:r>
          </a:p>
        </p:txBody>
      </p:sp>
      <p:cxnSp>
        <p:nvCxnSpPr>
          <p:cNvPr id="11" name="Straight Connector 10"/>
          <p:cNvCxnSpPr/>
          <p:nvPr userDrawn="1"/>
        </p:nvCxnSpPr>
        <p:spPr>
          <a:xfrm>
            <a:off x="3082817" y="869003"/>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083084" y="869003"/>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39" name="Title 1"/>
          <p:cNvSpPr>
            <a:spLocks noGrp="1"/>
          </p:cNvSpPr>
          <p:nvPr>
            <p:ph type="title" hasCustomPrompt="1"/>
          </p:nvPr>
        </p:nvSpPr>
        <p:spPr>
          <a:xfrm>
            <a:off x="246972" y="439710"/>
            <a:ext cx="8567244" cy="838200"/>
          </a:xfrm>
        </p:spPr>
        <p:txBody>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
        <p:nvSpPr>
          <p:cNvPr id="36" name="Chart Placeholder 35"/>
          <p:cNvSpPr>
            <a:spLocks noGrp="1"/>
          </p:cNvSpPr>
          <p:nvPr>
            <p:ph type="chart" sz="quarter" idx="10"/>
          </p:nvPr>
        </p:nvSpPr>
        <p:spPr>
          <a:xfrm>
            <a:off x="359764" y="1476375"/>
            <a:ext cx="8439461" cy="4305300"/>
          </a:xfrm>
        </p:spPr>
        <p:txBody>
          <a:bodyPr anchor="ctr" anchorCtr="1"/>
          <a:lstStyle>
            <a:lvl1pPr>
              <a:buNone/>
              <a:defRPr>
                <a:latin typeface="+mj-lt"/>
              </a:defRPr>
            </a:lvl1pPr>
          </a:lstStyle>
          <a:p>
            <a:r>
              <a:rPr lang="en-US" dirty="0" smtClean="0"/>
              <a:t>Click icon to add chart</a:t>
            </a:r>
            <a:endParaRPr lang="en-US" dirty="0"/>
          </a:p>
        </p:txBody>
      </p:sp>
      <p:sp>
        <p:nvSpPr>
          <p:cNvPr id="4" name="Text Placeholder 9"/>
          <p:cNvSpPr>
            <a:spLocks noGrp="1"/>
          </p:cNvSpPr>
          <p:nvPr>
            <p:ph type="body" sz="quarter" idx="11" hasCustomPrompt="1"/>
          </p:nvPr>
        </p:nvSpPr>
        <p:spPr>
          <a:xfrm>
            <a:off x="249466" y="6062114"/>
            <a:ext cx="7461250" cy="276999"/>
          </a:xfrm>
        </p:spPr>
        <p:txBody>
          <a:bodyPr wrap="square" anchor="b" anchorCtr="0">
            <a:spAutoFit/>
          </a:bodyPr>
          <a:lstStyle>
            <a:lvl1pPr algn="l" defTabSz="804863">
              <a:lnSpc>
                <a:spcPct val="100000"/>
              </a:lnSpc>
              <a:spcBef>
                <a:spcPct val="50000"/>
              </a:spcBef>
              <a:buNone/>
              <a:defRPr sz="1200">
                <a:solidFill>
                  <a:srgbClr val="435153"/>
                </a:solidFill>
                <a:latin typeface="+mj-lt"/>
              </a:defRPr>
            </a:lvl1pPr>
            <a:lvl2pPr>
              <a:buFont typeface="Arial" pitchFamily="34" charset="0"/>
              <a:buNone/>
              <a:defRPr sz="1400"/>
            </a:lvl2pPr>
            <a:lvl3pPr>
              <a:buFont typeface="Arial" pitchFamily="34" charset="0"/>
              <a:buNone/>
              <a:defRPr sz="1400"/>
            </a:lvl3pPr>
            <a:lvl4pPr>
              <a:buFont typeface="Arial" pitchFamily="34" charset="0"/>
              <a:buNone/>
              <a:defRPr sz="1400"/>
            </a:lvl4pPr>
            <a:lvl5pPr>
              <a:buFont typeface="Arial" pitchFamily="34" charset="0"/>
              <a:buNone/>
              <a:defRPr sz="1400"/>
            </a:lvl5pPr>
          </a:lstStyle>
          <a:p>
            <a:pPr lvl="0"/>
            <a:r>
              <a:rPr lang="en-US" dirty="0" smtClean="0"/>
              <a:t>Source: Placeholder for Notes Is 12 Points</a:t>
            </a:r>
          </a:p>
        </p:txBody>
      </p:sp>
    </p:spTree>
  </p:cSld>
  <p:clrMapOvr>
    <a:masterClrMapping/>
  </p:clrMapOvr>
  <p:transition>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ottom title_photo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46888" y="1600200"/>
            <a:ext cx="4005072" cy="3749040"/>
          </a:xfrm>
        </p:spPr>
        <p:txBody>
          <a:bodyPr anchor="ctr" anchorCtr="0">
            <a:normAutofit/>
          </a:bodyPr>
          <a:lstStyle>
            <a:lvl1pPr marL="0" indent="0">
              <a:buFontTx/>
              <a:buNone/>
              <a:defRPr sz="2400" baseline="0">
                <a:solidFill>
                  <a:schemeClr val="tx1">
                    <a:lumMod val="75000"/>
                  </a:schemeClr>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Simple text goes here and can wrap to accommodate more lines of information</a:t>
            </a:r>
          </a:p>
        </p:txBody>
      </p:sp>
      <p:sp>
        <p:nvSpPr>
          <p:cNvPr id="6" name="Picture Placeholder 5"/>
          <p:cNvSpPr>
            <a:spLocks noGrp="1"/>
          </p:cNvSpPr>
          <p:nvPr>
            <p:ph type="pic" sz="quarter" idx="11" hasCustomPrompt="1"/>
          </p:nvPr>
        </p:nvSpPr>
        <p:spPr>
          <a:xfrm>
            <a:off x="4873752" y="1947672"/>
            <a:ext cx="3429000" cy="2990088"/>
          </a:xfrm>
        </p:spPr>
        <p:txBody>
          <a:bodyPr anchor="ctr" anchorCtr="1"/>
          <a:lstStyle>
            <a:lvl1pPr algn="ctr">
              <a:buFontTx/>
              <a:buNone/>
              <a:defRPr>
                <a:latin typeface="+mj-lt"/>
              </a:defRPr>
            </a:lvl1pPr>
          </a:lstStyle>
          <a:p>
            <a:r>
              <a:rPr lang="en-US" dirty="0" smtClean="0"/>
              <a:t>Insert photo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ottom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93776" y="5852160"/>
            <a:ext cx="8112126" cy="384175"/>
          </a:xfrm>
        </p:spPr>
        <p:txBody>
          <a:bodyPr>
            <a:normAutofit/>
          </a:bodyPr>
          <a:lstStyle>
            <a:lvl1pPr marL="0" indent="0" algn="l"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rgbClr val="493B93"/>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spcBef>
                <a:spcPct val="20000"/>
              </a:spcBef>
              <a:buFont typeface="Arial" pitchFamily="34" charset="0"/>
              <a:buNone/>
            </a:pPr>
            <a:r>
              <a:rPr lang="en-US" dirty="0" smtClean="0"/>
              <a:t>Presenter Name and Title Go Here</a:t>
            </a:r>
            <a:endParaRPr lang="en-US" dirty="0"/>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19456" y="649224"/>
            <a:ext cx="8112125" cy="4480560"/>
          </a:xfrm>
        </p:spPr>
        <p:txBody>
          <a:bodyPr/>
          <a:lstStyle>
            <a:lvl1pPr marL="236538" indent="-236538" algn="l" defTabSz="914400" rtl="0" eaLnBrk="1" latinLnBrk="0" hangingPunct="1">
              <a:lnSpc>
                <a:spcPts val="5200"/>
              </a:lnSpc>
              <a:spcBef>
                <a:spcPct val="20000"/>
              </a:spcBef>
              <a:buClr>
                <a:schemeClr val="tx1"/>
              </a:buClr>
              <a:buFont typeface="Arial" pitchFamily="34"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smtClean="0"/>
              <a:t>“Format large quotes using this slide layout. Be sure to cite your source below.”</a:t>
            </a:r>
            <a:endParaRPr lang="en-US" dirty="0"/>
          </a:p>
        </p:txBody>
      </p:sp>
      <p:sp>
        <p:nvSpPr>
          <p:cNvPr id="49"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Tree>
  </p:cSld>
  <p:clrMapOvr>
    <a:masterClrMapping/>
  </p:clrMapOvr>
  <p:transition>
    <p:wipe dir="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ig Statement">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237744" y="484632"/>
            <a:ext cx="8755128" cy="4372131"/>
          </a:xfrm>
        </p:spPr>
        <p:txBody>
          <a:bodyPr anchor="b" anchorCtr="0"/>
          <a:lstStyle>
            <a:lvl1pPr marL="228600" indent="-228600">
              <a:buFont typeface="Arial" pitchFamily="34" charset="0"/>
              <a:buChar char="“"/>
              <a:defRPr sz="6000" spc="-200" baseline="0">
                <a:solidFill>
                  <a:schemeClr val="bg1"/>
                </a:solidFill>
                <a:latin typeface="+mj-lt"/>
              </a:defRPr>
            </a:lvl1pPr>
          </a:lstStyle>
          <a:p>
            <a:r>
              <a:rPr lang="en-US" dirty="0" smtClean="0"/>
              <a:t>Format large quotes using this slide layout. Be sure to cite your source below.”</a:t>
            </a:r>
            <a:endParaRPr lang="en-US" dirty="0"/>
          </a:p>
        </p:txBody>
      </p:sp>
      <p:sp>
        <p:nvSpPr>
          <p:cNvPr id="28" name="Rectangle 5"/>
          <p:cNvSpPr>
            <a:spLocks noChangeArrowheads="1"/>
          </p:cNvSpPr>
          <p:nvPr/>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a:t>
            </a:r>
            <a:r>
              <a:rPr lang="en-US" sz="600" dirty="0" smtClean="0">
                <a:solidFill>
                  <a:schemeClr val="bg1"/>
                </a:solidFill>
                <a:latin typeface="+mj-lt"/>
              </a:rPr>
              <a:t>Public</a:t>
            </a:r>
            <a:endParaRPr lang="en-US" sz="600" dirty="0">
              <a:solidFill>
                <a:schemeClr val="bg1"/>
              </a:solidFill>
              <a:latin typeface="+mj-lt"/>
            </a:endParaRPr>
          </a:p>
        </p:txBody>
      </p:sp>
      <p:sp>
        <p:nvSpPr>
          <p:cNvPr id="7" name="Text Placeholder 4"/>
          <p:cNvSpPr>
            <a:spLocks noGrp="1"/>
          </p:cNvSpPr>
          <p:nvPr>
            <p:ph type="body" sz="quarter" idx="11" hasCustomPrompt="1"/>
          </p:nvPr>
        </p:nvSpPr>
        <p:spPr>
          <a:xfrm>
            <a:off x="460248" y="5358903"/>
            <a:ext cx="8574685" cy="614362"/>
          </a:xfrm>
        </p:spPr>
        <p:txBody>
          <a:bodyPr vert="horz" lIns="91440" tIns="45720" rIns="91440" bIns="45720" rtlCol="0">
            <a:normAutofit/>
          </a:bodyPr>
          <a:lstStyle>
            <a:lvl1pPr marL="0" indent="0">
              <a:buNone/>
              <a:defRPr lang="en-US" sz="2400" kern="1200" dirty="0" smtClean="0">
                <a:solidFill>
                  <a:schemeClr val="bg1"/>
                </a:solidFill>
                <a:latin typeface="+mj-lt"/>
                <a:ea typeface="+mn-ea"/>
                <a:cs typeface="+mn-cs"/>
              </a:defRPr>
            </a:lvl1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Source</a:t>
            </a:r>
            <a:endParaRPr lang="en-US" dirty="0"/>
          </a:p>
        </p:txBody>
      </p:sp>
      <p:sp>
        <p:nvSpPr>
          <p:cNvPr id="21"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and/or its affiliates. All rights reserved.</a:t>
            </a:r>
            <a:endParaRPr lang="en-US" sz="600" dirty="0">
              <a:solidFill>
                <a:srgbClr val="FFFFFF"/>
              </a:solidFill>
              <a:latin typeface="+mj-lt"/>
            </a:endParaRPr>
          </a:p>
        </p:txBody>
      </p:sp>
      <p:sp>
        <p:nvSpPr>
          <p:cNvPr id="2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29702" y="1918741"/>
            <a:ext cx="4117446" cy="3020518"/>
          </a:xfrm>
        </p:spPr>
        <p:txBody>
          <a:bodyPr vert="horz" lIns="82296" tIns="45720" rIns="82296" bIns="45720" rtlCol="0" anchor="ctr"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smtClean="0"/>
              <a:t>Telling Shared Experiences</a:t>
            </a:r>
            <a:endParaRPr lang="en-US" dirty="0"/>
          </a:p>
        </p:txBody>
      </p:sp>
      <p:sp>
        <p:nvSpPr>
          <p:cNvPr id="9" name="Text Placeholder 3"/>
          <p:cNvSpPr>
            <a:spLocks noGrp="1"/>
          </p:cNvSpPr>
          <p:nvPr>
            <p:ph type="body" sz="quarter" idx="11" hasCustomPrompt="1"/>
          </p:nvPr>
        </p:nvSpPr>
        <p:spPr>
          <a:xfrm>
            <a:off x="4922519" y="777667"/>
            <a:ext cx="3895344" cy="5287676"/>
          </a:xfrm>
        </p:spPr>
        <p:txBody>
          <a:bodyPr anchor="ctr" anchorCtr="0">
            <a:normAutofit/>
          </a:bodyPr>
          <a:lstStyle>
            <a:lvl1pPr marL="0" indent="0">
              <a:buFontTx/>
              <a:buNone/>
              <a:defRPr lang="en-US" sz="2000" kern="1200" dirty="0">
                <a:solidFill>
                  <a:srgbClr val="493B93"/>
                </a:solidFill>
                <a:latin typeface="+mj-lt"/>
                <a:ea typeface="+mn-ea"/>
                <a:cs typeface="+mn-cs"/>
              </a:defRPr>
            </a:lvl1pPr>
            <a:lvl2pPr>
              <a:defRPr sz="2000"/>
            </a:lvl2pPr>
            <a:lvl3pPr>
              <a:defRPr sz="2000"/>
            </a:lvl3pPr>
            <a:lvl4pPr>
              <a:defRPr sz="2000"/>
            </a:lvl4pPr>
            <a:lvl5pPr>
              <a:defRPr sz="2000"/>
            </a:lvl5pPr>
          </a:lstStyle>
          <a:p>
            <a:pPr marL="0" lvl="0" indent="0" algn="l" defTabSz="914400" rtl="0" eaLnBrk="1" latinLnBrk="0" hangingPunct="1">
              <a:lnSpc>
                <a:spcPts val="2400"/>
              </a:lnSpc>
              <a:spcBef>
                <a:spcPts val="0"/>
              </a:spcBef>
              <a:buClr>
                <a:srgbClr val="435153"/>
              </a:buClr>
              <a:buFont typeface="Arial" pitchFamily="34" charset="0"/>
              <a:buNone/>
            </a:pPr>
            <a:r>
              <a:rPr lang="en-US" dirty="0" smtClean="0"/>
              <a:t>Tell your story here</a:t>
            </a:r>
            <a:endParaRPr lang="en-US" dirty="0"/>
          </a:p>
        </p:txBody>
      </p:sp>
      <p:cxnSp>
        <p:nvCxnSpPr>
          <p:cNvPr id="5" name="Straight Connector 4"/>
          <p:cNvCxnSpPr/>
          <p:nvPr userDrawn="1"/>
        </p:nvCxnSpPr>
        <p:spPr>
          <a:xfrm>
            <a:off x="4486587"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00"/>
                                        <p:tgtEl>
                                          <p:spTgt spid="4"/>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11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p:tmplLst>
          <p:tmpl lvl="1">
            <p:tnLst>
              <p:par>
                <p:cTn presetID="10" presetClass="entr" presetSubtype="0" fill="hold" nodeType="withEffect">
                  <p:stCondLst>
                    <p:cond delay="400"/>
                  </p:stCondLst>
                  <p:childTnLst>
                    <p:set>
                      <p:cBhvr>
                        <p:cTn dur="1" fill="hold">
                          <p:stCondLst>
                            <p:cond delay="0"/>
                          </p:stCondLst>
                        </p:cTn>
                        <p:tgtEl>
                          <p:spTgt spid="9"/>
                        </p:tgtEl>
                        <p:attrNameLst>
                          <p:attrName>style.visibility</p:attrName>
                        </p:attrNameLst>
                      </p:cBhvr>
                      <p:to>
                        <p:strVal val="visible"/>
                      </p:to>
                    </p:set>
                    <p:animEffect transition="in" filter="fade">
                      <p:cBhvr>
                        <p:cTn dur="1100"/>
                        <p:tgtEl>
                          <p:spTgt spid="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8" name="Subtitle 2"/>
          <p:cNvSpPr>
            <a:spLocks noGrp="1"/>
          </p:cNvSpPr>
          <p:nvPr>
            <p:ph type="subTitle" idx="1" hasCustomPrompt="1"/>
          </p:nvPr>
        </p:nvSpPr>
        <p:spPr>
          <a:xfrm>
            <a:off x="236382" y="4464066"/>
            <a:ext cx="3657600" cy="384721"/>
          </a:xfrm>
        </p:spPr>
        <p:txBody>
          <a:bodyPr>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lang="en-US" sz="2000" kern="1200" dirty="0">
                <a:solidFill>
                  <a:schemeClr val="bg1"/>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a:pPr>
            <a:r>
              <a:rPr lang="en-US" dirty="0" smtClean="0"/>
              <a:t>Speaker Name</a:t>
            </a:r>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ts val="6200"/>
              </a:lnSpc>
              <a:spcBef>
                <a:spcPct val="0"/>
              </a:spcBef>
              <a:buNone/>
              <a:defRPr lang="en-US" sz="5400" b="0" kern="1200" dirty="0">
                <a:solidFill>
                  <a:schemeClr val="bg1"/>
                </a:solidFill>
                <a:latin typeface="+mj-lt"/>
                <a:ea typeface="+mj-ea"/>
                <a:cs typeface="Arial" pitchFamily="34" charset="0"/>
              </a:defRPr>
            </a:lvl1pPr>
          </a:lstStyle>
          <a:p>
            <a:r>
              <a:rPr lang="en-US" dirty="0" smtClean="0"/>
              <a:t>Presentation Title Goes Here</a:t>
            </a:r>
            <a:endParaRPr lang="en-US" dirty="0"/>
          </a:p>
        </p:txBody>
      </p:sp>
      <p:pic>
        <p:nvPicPr>
          <p:cNvPr id="44"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5912068" y="330200"/>
            <a:ext cx="2889136" cy="48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Placeholder 3"/>
          <p:cNvSpPr>
            <a:spLocks noGrp="1"/>
          </p:cNvSpPr>
          <p:nvPr>
            <p:ph type="body" sz="quarter" idx="10" hasCustomPrompt="1"/>
          </p:nvPr>
        </p:nvSpPr>
        <p:spPr>
          <a:xfrm>
            <a:off x="236383" y="4862154"/>
            <a:ext cx="3657600" cy="355482"/>
          </a:xfrm>
        </p:spPr>
        <p:txBody>
          <a:bodyPr wrap="square">
            <a:spAutoFit/>
          </a:bodyPr>
          <a:lstStyle>
            <a:lvl1pPr marL="0" indent="0">
              <a:buFontTx/>
              <a:buNone/>
              <a:defRPr sz="1800">
                <a:solidFill>
                  <a:schemeClr val="bg1"/>
                </a:solidFill>
              </a:defRPr>
            </a:lvl1pPr>
          </a:lstStyle>
          <a:p>
            <a:pPr lvl="0"/>
            <a:r>
              <a:rPr lang="en-US" dirty="0" smtClean="0"/>
              <a:t>Speaker Title</a:t>
            </a:r>
            <a:endParaRPr lang="en-US" dirty="0"/>
          </a:p>
        </p:txBody>
      </p:sp>
      <p:sp>
        <p:nvSpPr>
          <p:cNvPr id="8" name="Text Placeholder 5"/>
          <p:cNvSpPr>
            <a:spLocks noGrp="1"/>
          </p:cNvSpPr>
          <p:nvPr>
            <p:ph type="body" sz="quarter" idx="11" hasCustomPrompt="1"/>
          </p:nvPr>
        </p:nvSpPr>
        <p:spPr>
          <a:xfrm>
            <a:off x="236382" y="5231003"/>
            <a:ext cx="3657600" cy="297004"/>
          </a:xfrm>
        </p:spPr>
        <p:txBody>
          <a:bodyPr>
            <a:spAutoFit/>
          </a:bodyPr>
          <a:lstStyle>
            <a:lvl1pPr marL="0" indent="0">
              <a:buFontTx/>
              <a:buNone/>
              <a:defRPr sz="1400">
                <a:solidFill>
                  <a:schemeClr val="bg1"/>
                </a:solidFill>
              </a:defRPr>
            </a:lvl1pPr>
          </a:lstStyle>
          <a:p>
            <a:pPr lvl="0"/>
            <a:r>
              <a:rPr lang="en-US" dirty="0" smtClean="0"/>
              <a:t>Date</a:t>
            </a:r>
            <a:endParaRPr lang="en-US" dirty="0"/>
          </a:p>
        </p:txBody>
      </p:sp>
    </p:spTree>
    <p:extLst>
      <p:ext uri="{BB962C8B-B14F-4D97-AF65-F5344CB8AC3E}">
        <p14:creationId xmlns:p14="http://schemas.microsoft.com/office/powerpoint/2010/main" val="1570477232"/>
      </p:ext>
    </p:extLst>
  </p:cSld>
  <p:clrMapOvr>
    <a:masterClrMapping/>
  </p:clrMapOvr>
  <p:transition>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36383" y="4279392"/>
            <a:ext cx="4684867" cy="384175"/>
          </a:xfrm>
        </p:spPr>
        <p:txBody>
          <a:bodyPr vert="horz" lIns="91440" tIns="45720" rIns="91440" bIns="45720" rtlCol="0">
            <a:normAutofit/>
          </a:bodyPr>
          <a:lstStyle>
            <a:lvl1pPr marL="0" indent="0" algn="l" defTabSz="914400" rtl="0" eaLnBrk="1" latinLnBrk="0" hangingPunct="1">
              <a:lnSpc>
                <a:spcPct val="95000"/>
              </a:lnSpc>
              <a:spcBef>
                <a:spcPct val="20000"/>
              </a:spcBef>
              <a:buClr>
                <a:srgbClr val="92D050"/>
              </a:buClr>
              <a:buSzPct val="90000"/>
              <a:buFont typeface="Arial" pitchFamily="34" charset="0"/>
              <a:buNone/>
              <a:tabLst/>
              <a:defRPr kumimoji="0" lang="en-US" sz="2000" b="0" i="0" u="none" strike="noStrike" kern="1200" cap="none" spc="0" normalizeH="0" baseline="0" dirty="0">
                <a:ln>
                  <a:noFill/>
                </a:ln>
                <a:solidFill>
                  <a:srgbClr val="493B93"/>
                </a:solidFill>
                <a:effectLst/>
                <a:uLnTx/>
                <a:uFillTx/>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 and Title Go Here</a:t>
            </a:r>
            <a:endParaRPr lang="en-US" dirty="0"/>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08693" y="3282696"/>
            <a:ext cx="4712557" cy="1022350"/>
          </a:xfrm>
        </p:spPr>
        <p:txBody>
          <a:bodyPr vert="horz" lIns="82296" tIns="45720" rIns="82296" bIns="45720" rtlCol="0" anchor="b"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Demo Title</a:t>
            </a:r>
            <a:endParaRPr lang="en-US" dirty="0"/>
          </a:p>
        </p:txBody>
      </p:sp>
      <p:sp>
        <p:nvSpPr>
          <p:cNvPr id="49"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31" name="Picture Placeholder 30"/>
          <p:cNvSpPr>
            <a:spLocks noGrp="1"/>
          </p:cNvSpPr>
          <p:nvPr>
            <p:ph type="pic" sz="quarter" idx="10" hasCustomPrompt="1"/>
          </p:nvPr>
        </p:nvSpPr>
        <p:spPr>
          <a:xfrm>
            <a:off x="5540375" y="1917700"/>
            <a:ext cx="2676525" cy="2889250"/>
          </a:xfrm>
        </p:spPr>
        <p:txBody>
          <a:bodyPr anchor="ctr" anchorCtr="1"/>
          <a:lstStyle>
            <a:lvl1pPr algn="ctr">
              <a:buFontTx/>
              <a:buNone/>
              <a:defRPr>
                <a:latin typeface="+mj-lt"/>
              </a:defRPr>
            </a:lvl1pPr>
          </a:lstStyle>
          <a:p>
            <a:r>
              <a:rPr lang="en-US" dirty="0" smtClean="0"/>
              <a:t>Insert photo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ingle photo with cap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9" name="Rectangle 28"/>
          <p:cNvSpPr/>
          <p:nvPr/>
        </p:nvSpPr>
        <p:spPr>
          <a:xfrm>
            <a:off x="1891875" y="795528"/>
            <a:ext cx="5349240" cy="400507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3" name="Rectangle 22"/>
          <p:cNvSpPr/>
          <p:nvPr userDrawn="1"/>
        </p:nvSpPr>
        <p:spPr>
          <a:xfrm>
            <a:off x="1891874" y="4794352"/>
            <a:ext cx="5347552" cy="996372"/>
          </a:xfrm>
          <a:prstGeom prst="rect">
            <a:avLst/>
          </a:prstGeom>
          <a:solidFill>
            <a:schemeClr val="bg1"/>
          </a:soli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1900238" y="795528"/>
            <a:ext cx="5329238" cy="4005072"/>
          </a:xfrm>
          <a:solidFill>
            <a:schemeClr val="bg1">
              <a:alpha val="30000"/>
            </a:schemeClr>
          </a:solidFill>
          <a:ln>
            <a:solidFill>
              <a:srgbClr val="FFFFFF"/>
            </a:solidFill>
          </a:ln>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11" name="Title 10"/>
          <p:cNvSpPr>
            <a:spLocks noGrp="1"/>
          </p:cNvSpPr>
          <p:nvPr>
            <p:ph type="title"/>
          </p:nvPr>
        </p:nvSpPr>
        <p:spPr>
          <a:xfrm>
            <a:off x="2065871" y="4873438"/>
            <a:ext cx="5074070" cy="838200"/>
          </a:xfrm>
        </p:spPr>
        <p:txBody>
          <a:bodyPr anchor="ctr"/>
          <a:lstStyle>
            <a:lvl1pPr>
              <a:defRPr sz="2600">
                <a:latin typeface="+mj-lt"/>
              </a:defRPr>
            </a:lvl1pPr>
          </a:lstStyle>
          <a:p>
            <a:r>
              <a:rPr lang="en-US" smtClean="0"/>
              <a:t>Click to edit Master title style</a:t>
            </a:r>
            <a:endParaRPr lang="en-US" dirty="0"/>
          </a:p>
        </p:txBody>
      </p:sp>
      <p:sp>
        <p:nvSpPr>
          <p:cNvPr id="8"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a:t>
            </a:r>
            <a:r>
              <a:rPr lang="en-US" sz="600" dirty="0" smtClean="0">
                <a:solidFill>
                  <a:schemeClr val="bg1"/>
                </a:solidFill>
                <a:latin typeface="+mj-lt"/>
              </a:rPr>
              <a:t>Public</a:t>
            </a:r>
            <a:endParaRPr lang="en-US" sz="600" dirty="0">
              <a:solidFill>
                <a:schemeClr val="bg1"/>
              </a:solidFill>
              <a:latin typeface="+mj-lt"/>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and/or its affiliates. All rights reserved.</a:t>
            </a:r>
            <a:endParaRPr lang="en-US" sz="600" dirty="0">
              <a:solidFill>
                <a:srgbClr val="FFFFFF"/>
              </a:solidFill>
              <a:latin typeface="+mj-lt"/>
            </a:endParaRPr>
          </a:p>
        </p:txBody>
      </p:sp>
      <p:sp>
        <p:nvSpPr>
          <p:cNvPr id="1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Small photo_top lef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32" name="Rectangle 31"/>
          <p:cNvSpPr/>
          <p:nvPr/>
        </p:nvSpPr>
        <p:spPr>
          <a:xfrm>
            <a:off x="338328" y="310896"/>
            <a:ext cx="3273552" cy="2459736"/>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338328" y="310896"/>
            <a:ext cx="3273552" cy="2459736"/>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9" name="Title 8"/>
          <p:cNvSpPr>
            <a:spLocks noGrp="1"/>
          </p:cNvSpPr>
          <p:nvPr>
            <p:ph type="title" hasCustomPrompt="1"/>
          </p:nvPr>
        </p:nvSpPr>
        <p:spPr>
          <a:xfrm>
            <a:off x="229703" y="3429000"/>
            <a:ext cx="7009298" cy="1421928"/>
          </a:xfrm>
        </p:spPr>
        <p:txBody>
          <a:bodyPr anchor="t">
            <a:spAutoFit/>
          </a:bodyPr>
          <a:lstStyle>
            <a:lvl1pPr marL="0" marR="0" indent="0" algn="l" defTabSz="914400" rtl="0" eaLnBrk="1" fontAlgn="auto" latinLnBrk="0" hangingPunct="1">
              <a:lnSpc>
                <a:spcPct val="80000"/>
              </a:lnSpc>
              <a:spcBef>
                <a:spcPct val="0"/>
              </a:spcBef>
              <a:spcAft>
                <a:spcPts val="0"/>
              </a:spcAft>
              <a:buClrTx/>
              <a:buSzTx/>
              <a:buFontTx/>
              <a:buNone/>
              <a:tabLst/>
              <a:defRPr sz="5400">
                <a:solidFill>
                  <a:schemeClr val="bg1"/>
                </a:solidFill>
                <a:latin typeface="+mj-lt"/>
              </a:defRPr>
            </a:lvl1pPr>
          </a:lstStyle>
          <a:p>
            <a:r>
              <a:rPr lang="en-US" dirty="0" smtClean="0"/>
              <a:t>Large photo </a:t>
            </a:r>
            <a:br>
              <a:rPr lang="en-US" dirty="0" smtClean="0"/>
            </a:br>
            <a:r>
              <a:rPr lang="en-US" dirty="0" smtClean="0"/>
              <a:t>caption here.</a:t>
            </a:r>
          </a:p>
        </p:txBody>
      </p:sp>
      <p:sp>
        <p:nvSpPr>
          <p:cNvPr id="7"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a:t>
            </a:r>
            <a:r>
              <a:rPr lang="en-US" sz="600" dirty="0" smtClean="0">
                <a:solidFill>
                  <a:schemeClr val="bg1"/>
                </a:solidFill>
                <a:latin typeface="+mj-lt"/>
              </a:rPr>
              <a:t>Public</a:t>
            </a:r>
            <a:endParaRPr lang="en-US" sz="600" dirty="0">
              <a:solidFill>
                <a:schemeClr val="bg1"/>
              </a:solidFill>
              <a:latin typeface="+mj-lt"/>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and/or its affiliates. All rights reserved.</a:t>
            </a:r>
            <a:endParaRPr lang="en-US" sz="600" dirty="0">
              <a:solidFill>
                <a:srgbClr val="FFFFFF"/>
              </a:solidFill>
              <a:latin typeface="+mj-lt"/>
            </a:endParaRPr>
          </a:p>
        </p:txBody>
      </p:sp>
      <p:sp>
        <p:nvSpPr>
          <p:cNvPr id="1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Portrait photo_right s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0" name="Rectangle 39"/>
          <p:cNvSpPr/>
          <p:nvPr/>
        </p:nvSpPr>
        <p:spPr>
          <a:xfrm>
            <a:off x="4992624" y="859536"/>
            <a:ext cx="3630168" cy="50292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4992624" y="859536"/>
            <a:ext cx="3630168" cy="502920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9" name="Title 8"/>
          <p:cNvSpPr>
            <a:spLocks noGrp="1"/>
          </p:cNvSpPr>
          <p:nvPr>
            <p:ph type="title"/>
          </p:nvPr>
        </p:nvSpPr>
        <p:spPr>
          <a:xfrm>
            <a:off x="229703" y="728972"/>
            <a:ext cx="4349918" cy="1089529"/>
          </a:xfrm>
        </p:spPr>
        <p:txBody>
          <a:bodyPr anchor="t">
            <a:spAutoFit/>
          </a:bodyPr>
          <a:lstStyle>
            <a:lvl1pPr>
              <a:lnSpc>
                <a:spcPct val="90000"/>
              </a:lnSpc>
              <a:defRPr>
                <a:solidFill>
                  <a:schemeClr val="bg1"/>
                </a:solidFill>
                <a:latin typeface="+mj-lt"/>
              </a:defRPr>
            </a:lvl1pPr>
          </a:lstStyle>
          <a:p>
            <a:r>
              <a:rPr lang="en-US" smtClean="0"/>
              <a:t>Click to edit Master title style</a:t>
            </a:r>
            <a:endParaRPr lang="en-US" dirty="0"/>
          </a:p>
        </p:txBody>
      </p:sp>
      <p:sp>
        <p:nvSpPr>
          <p:cNvPr id="7"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a:t>
            </a:r>
            <a:r>
              <a:rPr lang="en-US" sz="600" dirty="0" smtClean="0">
                <a:solidFill>
                  <a:schemeClr val="bg1"/>
                </a:solidFill>
                <a:latin typeface="+mj-lt"/>
              </a:rPr>
              <a:t>Public</a:t>
            </a:r>
            <a:endParaRPr lang="en-US" sz="600" dirty="0">
              <a:solidFill>
                <a:schemeClr val="bg1"/>
              </a:solidFill>
              <a:latin typeface="+mj-lt"/>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and/or its affiliates. All rights reserved.</a:t>
            </a:r>
            <a:endParaRPr lang="en-US" sz="600" dirty="0">
              <a:solidFill>
                <a:srgbClr val="FFFFFF"/>
              </a:solidFill>
              <a:latin typeface="+mj-lt"/>
            </a:endParaRPr>
          </a:p>
        </p:txBody>
      </p:sp>
      <p:sp>
        <p:nvSpPr>
          <p:cNvPr id="1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Multiple photo">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8" name="Rectangle 47"/>
          <p:cNvSpPr/>
          <p:nvPr/>
        </p:nvSpPr>
        <p:spPr>
          <a:xfrm>
            <a:off x="3668713" y="311149"/>
            <a:ext cx="3268136"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9" name="Picture Placeholder 25"/>
          <p:cNvSpPr>
            <a:spLocks noGrp="1"/>
          </p:cNvSpPr>
          <p:nvPr>
            <p:ph type="pic" sz="quarter" idx="11" hasCustomPrompt="1"/>
          </p:nvPr>
        </p:nvSpPr>
        <p:spPr>
          <a:xfrm>
            <a:off x="3668989" y="311149"/>
            <a:ext cx="3267861" cy="2660652"/>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29" name="Rectangle 28"/>
          <p:cNvSpPr/>
          <p:nvPr/>
        </p:nvSpPr>
        <p:spPr>
          <a:xfrm>
            <a:off x="334963" y="311149"/>
            <a:ext cx="3258612"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320824" y="311149"/>
            <a:ext cx="3272751" cy="2660652"/>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0" name="Rectangle 49"/>
          <p:cNvSpPr/>
          <p:nvPr/>
        </p:nvSpPr>
        <p:spPr>
          <a:xfrm>
            <a:off x="7011988" y="311149"/>
            <a:ext cx="1806574" cy="130810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1" name="Picture Placeholder 25"/>
          <p:cNvSpPr>
            <a:spLocks noGrp="1"/>
          </p:cNvSpPr>
          <p:nvPr>
            <p:ph type="pic" sz="quarter" idx="12" hasCustomPrompt="1"/>
          </p:nvPr>
        </p:nvSpPr>
        <p:spPr>
          <a:xfrm>
            <a:off x="7011988" y="311149"/>
            <a:ext cx="1806573" cy="1308101"/>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2" name="Rectangle 51"/>
          <p:cNvSpPr/>
          <p:nvPr/>
        </p:nvSpPr>
        <p:spPr>
          <a:xfrm>
            <a:off x="334963" y="3028951"/>
            <a:ext cx="2501965"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3" name="Picture Placeholder 25"/>
          <p:cNvSpPr>
            <a:spLocks noGrp="1"/>
          </p:cNvSpPr>
          <p:nvPr>
            <p:ph type="pic" sz="quarter" idx="13" hasCustomPrompt="1"/>
          </p:nvPr>
        </p:nvSpPr>
        <p:spPr>
          <a:xfrm>
            <a:off x="320824" y="3028951"/>
            <a:ext cx="2516104" cy="3458934"/>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4" name="Rectangle 53"/>
          <p:cNvSpPr/>
          <p:nvPr/>
        </p:nvSpPr>
        <p:spPr>
          <a:xfrm>
            <a:off x="2911476" y="3028951"/>
            <a:ext cx="4025374"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5" name="Picture Placeholder 25"/>
          <p:cNvSpPr>
            <a:spLocks noGrp="1"/>
          </p:cNvSpPr>
          <p:nvPr>
            <p:ph type="pic" sz="quarter" idx="14" hasCustomPrompt="1"/>
          </p:nvPr>
        </p:nvSpPr>
        <p:spPr>
          <a:xfrm>
            <a:off x="2908334" y="3028951"/>
            <a:ext cx="4028516" cy="3458934"/>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6" name="Rectangle 55"/>
          <p:cNvSpPr/>
          <p:nvPr/>
        </p:nvSpPr>
        <p:spPr>
          <a:xfrm>
            <a:off x="7011988" y="1683657"/>
            <a:ext cx="1806574" cy="344215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7" name="Picture Placeholder 25"/>
          <p:cNvSpPr>
            <a:spLocks noGrp="1"/>
          </p:cNvSpPr>
          <p:nvPr>
            <p:ph type="pic" sz="quarter" idx="15" hasCustomPrompt="1"/>
          </p:nvPr>
        </p:nvSpPr>
        <p:spPr>
          <a:xfrm>
            <a:off x="7011988" y="1676400"/>
            <a:ext cx="1806573" cy="344941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8" name="Rectangle 57"/>
          <p:cNvSpPr/>
          <p:nvPr/>
        </p:nvSpPr>
        <p:spPr>
          <a:xfrm>
            <a:off x="7011988" y="5182960"/>
            <a:ext cx="1806574" cy="130492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9" name="Picture Placeholder 25"/>
          <p:cNvSpPr>
            <a:spLocks noGrp="1"/>
          </p:cNvSpPr>
          <p:nvPr>
            <p:ph type="pic" sz="quarter" idx="16" hasCustomPrompt="1"/>
          </p:nvPr>
        </p:nvSpPr>
        <p:spPr>
          <a:xfrm>
            <a:off x="7011988" y="5182960"/>
            <a:ext cx="1806573" cy="1304925"/>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18"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a:t>
            </a:r>
            <a:r>
              <a:rPr lang="en-US" sz="600" dirty="0" smtClean="0">
                <a:solidFill>
                  <a:schemeClr val="bg1"/>
                </a:solidFill>
                <a:latin typeface="+mj-lt"/>
              </a:rPr>
              <a:t>Public</a:t>
            </a:r>
            <a:endParaRPr lang="en-US" sz="600" dirty="0">
              <a:solidFill>
                <a:schemeClr val="bg1"/>
              </a:solidFill>
              <a:latin typeface="+mj-lt"/>
            </a:endParaRPr>
          </a:p>
        </p:txBody>
      </p:sp>
      <p:sp>
        <p:nvSpPr>
          <p:cNvPr id="2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and/or its affiliates. All rights reserved.</a:t>
            </a:r>
            <a:endParaRPr lang="en-US" sz="600" dirty="0">
              <a:solidFill>
                <a:srgbClr val="FFFFFF"/>
              </a:solidFill>
              <a:latin typeface="+mj-lt"/>
            </a:endParaRPr>
          </a:p>
        </p:txBody>
      </p:sp>
      <p:sp>
        <p:nvSpPr>
          <p:cNvPr id="2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Large photo with bottom bar">
    <p:spTree>
      <p:nvGrpSpPr>
        <p:cNvPr id="1" name=""/>
        <p:cNvGrpSpPr/>
        <p:nvPr/>
      </p:nvGrpSpPr>
      <p:grpSpPr>
        <a:xfrm>
          <a:off x="0" y="0"/>
          <a:ext cx="0" cy="0"/>
          <a:chOff x="0" y="0"/>
          <a:chExt cx="0" cy="0"/>
        </a:xfrm>
      </p:grpSpPr>
      <p:sp>
        <p:nvSpPr>
          <p:cNvPr id="7" name="Rectangle 6"/>
          <p:cNvSpPr/>
          <p:nvPr/>
        </p:nvSpPr>
        <p:spPr>
          <a:xfrm>
            <a:off x="338328" y="310896"/>
            <a:ext cx="8476488" cy="6075390"/>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5" name="Picture Placeholder 4"/>
          <p:cNvSpPr>
            <a:spLocks noGrp="1"/>
          </p:cNvSpPr>
          <p:nvPr>
            <p:ph type="pic" sz="quarter" idx="10" hasCustomPrompt="1"/>
          </p:nvPr>
        </p:nvSpPr>
        <p:spPr>
          <a:xfrm>
            <a:off x="333375" y="339924"/>
            <a:ext cx="8474869" cy="6054185"/>
          </a:xfrm>
          <a:ln>
            <a:solidFill>
              <a:srgbClr val="FFFFFF"/>
            </a:solidFill>
          </a:ln>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baseline="0" dirty="0">
                <a:solidFill>
                  <a:srgbClr val="546568"/>
                </a:solidFill>
                <a:latin typeface="+mn-lt"/>
                <a:ea typeface="+mn-ea"/>
                <a:cs typeface="+mn-cs"/>
              </a:defRPr>
            </a:lvl1pPr>
          </a:lstStyle>
          <a:p>
            <a:r>
              <a:rPr lang="en-US" dirty="0" smtClean="0"/>
              <a:t>Photo placeholder</a:t>
            </a:r>
            <a:endParaRPr lang="en-US" dirty="0"/>
          </a:p>
        </p:txBody>
      </p:sp>
      <p:sp>
        <p:nvSpPr>
          <p:cNvPr id="11" name="Rectangle 5"/>
          <p:cNvSpPr>
            <a:spLocks noChangeArrowheads="1"/>
          </p:cNvSpPr>
          <p:nvPr userDrawn="1"/>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marL="0" algn="r" defTabSz="814388" rtl="0" eaLnBrk="1" latinLnBrk="0" hangingPunct="1">
              <a:lnSpc>
                <a:spcPct val="100000"/>
              </a:lnSpc>
            </a:pPr>
            <a:r>
              <a:rPr lang="en-US" sz="600" kern="1200" dirty="0">
                <a:solidFill>
                  <a:srgbClr val="808080"/>
                </a:solidFill>
                <a:latin typeface="+mj-lt"/>
                <a:ea typeface="+mn-ea"/>
                <a:cs typeface="+mn-cs"/>
              </a:rPr>
              <a:t>Cisco </a:t>
            </a:r>
            <a:r>
              <a:rPr lang="en-US" sz="600" kern="1200" dirty="0" smtClean="0">
                <a:solidFill>
                  <a:srgbClr val="808080"/>
                </a:solidFill>
                <a:latin typeface="+mj-lt"/>
                <a:ea typeface="+mn-ea"/>
                <a:cs typeface="+mn-cs"/>
              </a:rPr>
              <a:t>Public</a:t>
            </a:r>
            <a:endParaRPr lang="en-US" sz="600" kern="1200" dirty="0">
              <a:solidFill>
                <a:srgbClr val="808080"/>
              </a:solidFill>
              <a:latin typeface="+mj-lt"/>
              <a:ea typeface="+mn-ea"/>
              <a:cs typeface="+mn-cs"/>
            </a:endParaRPr>
          </a:p>
        </p:txBody>
      </p:sp>
      <p:sp>
        <p:nvSpPr>
          <p:cNvPr id="8"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808080"/>
                </a:solidFill>
                <a:latin typeface="+mj-lt"/>
              </a:rPr>
              <a:t>© 2013 Cisco and/or its affiliates. All rights reserved.</a:t>
            </a:r>
            <a:endParaRPr lang="en-US" sz="600" dirty="0">
              <a:solidFill>
                <a:srgbClr val="808080"/>
              </a:solidFill>
              <a:latin typeface="+mj-lt"/>
            </a:endParaRPr>
          </a:p>
        </p:txBody>
      </p:sp>
      <p:sp>
        <p:nvSpPr>
          <p:cNvPr id="10"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33375" y="6380780"/>
            <a:ext cx="8477250" cy="160471"/>
          </a:xfrm>
          <a:prstGeom prst="rect">
            <a:avLst/>
          </a:prstGeom>
          <a:noFill/>
        </p:spPr>
      </p:pic>
    </p:spTree>
  </p:cSld>
  <p:clrMapOvr>
    <a:masterClrMapping/>
  </p:clrMapOvr>
  <p:transition>
    <p:wipe dir="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91440" y="-91440"/>
            <a:ext cx="9326880" cy="7040880"/>
          </a:xfrm>
        </p:spPr>
        <p:txBody>
          <a:bodyPr anchor="ctr" anchorCtr="1">
            <a:noAutofit/>
          </a:bodyPr>
          <a:lstStyle>
            <a:lvl1pPr algn="ctr">
              <a:buNone/>
              <a:defRPr>
                <a:latin typeface="+mj-lt"/>
              </a:defRPr>
            </a:lvl1pPr>
          </a:lstStyle>
          <a:p>
            <a:r>
              <a:rPr lang="en-US" dirty="0" smtClean="0"/>
              <a:t>Full bleed image placeholder</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Standard video">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1" name="Media Placeholder 20"/>
          <p:cNvSpPr>
            <a:spLocks noGrp="1"/>
          </p:cNvSpPr>
          <p:nvPr>
            <p:ph type="media" sz="quarter" idx="10" hasCustomPrompt="1"/>
          </p:nvPr>
        </p:nvSpPr>
        <p:spPr>
          <a:xfrm>
            <a:off x="2642616" y="777240"/>
            <a:ext cx="5897880" cy="4425696"/>
          </a:xfrm>
          <a:solidFill>
            <a:srgbClr val="000000"/>
          </a:solidFill>
          <a:ln>
            <a:noFill/>
          </a:ln>
          <a:effectLst>
            <a:innerShdw blurRad="4191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1800" kern="1200">
                <a:solidFill>
                  <a:schemeClr val="lt1"/>
                </a:solidFill>
                <a:latin typeface="+mj-lt"/>
                <a:ea typeface="+mn-ea"/>
                <a:cs typeface="+mn-cs"/>
              </a:defRPr>
            </a:lvl1pPr>
          </a:lstStyle>
          <a:p>
            <a:r>
              <a:rPr lang="en-US" dirty="0" smtClean="0"/>
              <a:t>Click icon to add video</a:t>
            </a:r>
            <a:endParaRPr lang="en-US" dirty="0"/>
          </a:p>
        </p:txBody>
      </p:sp>
      <p:pic>
        <p:nvPicPr>
          <p:cNvPr id="23"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326148" y="6042098"/>
            <a:ext cx="2889136" cy="48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Blank_gradient onl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87" y="-1587"/>
            <a:ext cx="9144000" cy="6858000"/>
          </a:xfrm>
          <a:prstGeom prst="rect">
            <a:avLst/>
          </a:prstGeom>
        </p:spPr>
      </p:pic>
    </p:spTree>
  </p:cSld>
  <p:clrMapOvr>
    <a:masterClrMapping/>
  </p:clrMapOvr>
  <p:transition>
    <p:wipe dir="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8022361"/>
      </p:ext>
    </p:extLst>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8" name="Subtitle 2"/>
          <p:cNvSpPr>
            <a:spLocks noGrp="1"/>
          </p:cNvSpPr>
          <p:nvPr>
            <p:ph type="subTitle" idx="1" hasCustomPrompt="1"/>
          </p:nvPr>
        </p:nvSpPr>
        <p:spPr>
          <a:xfrm>
            <a:off x="236383" y="4464066"/>
            <a:ext cx="8110728" cy="384175"/>
          </a:xfrm>
          <a:noFill/>
          <a:ln w="9525">
            <a:noFill/>
            <a:miter lim="800000"/>
            <a:headEnd/>
            <a:tailEnd/>
          </a:ln>
          <a:effectLst/>
          <a:extLst>
            <a:ext uri="{909E8E84-426E-40DD-AFC4-6F175D3DCCD1}">
              <a14:hiddenFill xmlns:a14="http://schemas.microsoft.com/office/drawing/2010/main">
                <a:solidFill>
                  <a:schemeClr val="accent1"/>
                </a:solidFill>
              </a14:hiddenFill>
            </a:ext>
          </a:extLst>
        </p:spPr>
        <p:txBody>
          <a:bodyPr>
            <a:normAutofit/>
          </a:bodyPr>
          <a:lstStyle>
            <a:lvl1pPr marL="0" indent="0" algn="l">
              <a:buNone/>
              <a:defRPr lang="en-US" sz="2000" kern="1200" dirty="0">
                <a:solidFill>
                  <a:srgbClr val="493B93"/>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a:t>
            </a:r>
            <a:endParaRPr lang="en-US" dirty="0"/>
          </a:p>
        </p:txBody>
      </p:sp>
      <p:sp>
        <p:nvSpPr>
          <p:cNvPr id="50" name="Title 1"/>
          <p:cNvSpPr>
            <a:spLocks noGrp="1"/>
          </p:cNvSpPr>
          <p:nvPr>
            <p:ph type="ctrTitle" hasCustomPrompt="1"/>
          </p:nvPr>
        </p:nvSpPr>
        <p:spPr>
          <a:xfrm>
            <a:off x="221393" y="1248229"/>
            <a:ext cx="8112125"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smtClean="0"/>
              <a:t>Presentation </a:t>
            </a:r>
            <a:br>
              <a:rPr lang="en-US" dirty="0" smtClean="0"/>
            </a:br>
            <a:r>
              <a:rPr lang="en-US" dirty="0" smtClean="0"/>
              <a:t>Title Goes Here</a:t>
            </a:r>
            <a:endParaRPr lang="en-US" dirty="0"/>
          </a:p>
        </p:txBody>
      </p:sp>
      <p:pic>
        <p:nvPicPr>
          <p:cNvPr id="51" name="Picture 4"/>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303053" y="325971"/>
            <a:ext cx="2920207" cy="485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3"/>
          <p:cNvSpPr>
            <a:spLocks noGrp="1"/>
          </p:cNvSpPr>
          <p:nvPr>
            <p:ph type="body" sz="quarter" idx="10" hasCustomPrompt="1"/>
          </p:nvPr>
        </p:nvSpPr>
        <p:spPr>
          <a:xfrm>
            <a:off x="236382" y="4862154"/>
            <a:ext cx="8110728" cy="355482"/>
          </a:xfrm>
        </p:spPr>
        <p:txBody>
          <a:bodyPr wrap="square">
            <a:spAutoFit/>
          </a:bodyPr>
          <a:lstStyle>
            <a:lvl1pPr marL="0" indent="0">
              <a:buFontTx/>
              <a:buNone/>
              <a:defRPr sz="1800">
                <a:solidFill>
                  <a:srgbClr val="493B93"/>
                </a:solidFill>
              </a:defRPr>
            </a:lvl1pPr>
          </a:lstStyle>
          <a:p>
            <a:pPr lvl="0"/>
            <a:r>
              <a:rPr lang="en-US" dirty="0" smtClean="0"/>
              <a:t>Speaker Title</a:t>
            </a:r>
            <a:endParaRPr lang="en-US" dirty="0"/>
          </a:p>
        </p:txBody>
      </p:sp>
      <p:sp>
        <p:nvSpPr>
          <p:cNvPr id="6" name="Text Placeholder 5"/>
          <p:cNvSpPr>
            <a:spLocks noGrp="1"/>
          </p:cNvSpPr>
          <p:nvPr>
            <p:ph type="body" sz="quarter" idx="11" hasCustomPrompt="1"/>
          </p:nvPr>
        </p:nvSpPr>
        <p:spPr>
          <a:xfrm>
            <a:off x="236381" y="5231003"/>
            <a:ext cx="8110728" cy="297004"/>
          </a:xfrm>
        </p:spPr>
        <p:txBody>
          <a:bodyPr wrap="square">
            <a:spAutoFit/>
          </a:bodyPr>
          <a:lstStyle>
            <a:lvl1pPr marL="0" indent="0">
              <a:buFontTx/>
              <a:buNone/>
              <a:defRPr sz="1400">
                <a:solidFill>
                  <a:srgbClr val="493B93"/>
                </a:solidFill>
              </a:defRPr>
            </a:lvl1pPr>
          </a:lstStyle>
          <a:p>
            <a:pPr lvl="0"/>
            <a:r>
              <a:rPr lang="en-US" dirty="0" smtClean="0"/>
              <a:t>Date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3" name="Rectangle 5"/>
          <p:cNvSpPr>
            <a:spLocks noChangeArrowheads="1"/>
          </p:cNvSpPr>
          <p:nvPr userDrawn="1"/>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marL="0" algn="r" defTabSz="814388" rtl="0" eaLnBrk="1" latinLnBrk="0" hangingPunct="1">
              <a:lnSpc>
                <a:spcPct val="100000"/>
              </a:lnSpc>
            </a:pPr>
            <a:r>
              <a:rPr lang="en-US" sz="600" kern="1200" dirty="0">
                <a:solidFill>
                  <a:srgbClr val="808080"/>
                </a:solidFill>
                <a:latin typeface="+mj-lt"/>
                <a:ea typeface="+mn-ea"/>
                <a:cs typeface="+mn-cs"/>
              </a:rPr>
              <a:t>Cisco </a:t>
            </a:r>
            <a:r>
              <a:rPr lang="en-US" sz="600" kern="1200" dirty="0" smtClean="0">
                <a:solidFill>
                  <a:srgbClr val="808080"/>
                </a:solidFill>
                <a:latin typeface="+mj-lt"/>
                <a:ea typeface="+mn-ea"/>
                <a:cs typeface="+mn-cs"/>
              </a:rPr>
              <a:t>Public</a:t>
            </a:r>
            <a:endParaRPr lang="en-US" sz="600" kern="1200" dirty="0">
              <a:solidFill>
                <a:srgbClr val="808080"/>
              </a:solidFill>
              <a:latin typeface="+mj-lt"/>
              <a:ea typeface="+mn-ea"/>
              <a:cs typeface="+mn-cs"/>
            </a:endParaRPr>
          </a:p>
        </p:txBody>
      </p:sp>
      <p:sp>
        <p:nvSpPr>
          <p:cNvPr id="5"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808080"/>
                </a:solidFill>
                <a:latin typeface="+mj-lt"/>
              </a:rPr>
              <a:t>© 2013 Cisco and/or its affiliates. All rights reserved.</a:t>
            </a:r>
            <a:endParaRPr lang="en-US" sz="600" dirty="0">
              <a:solidFill>
                <a:srgbClr val="808080"/>
              </a:solidFill>
              <a:latin typeface="+mj-lt"/>
            </a:endParaRPr>
          </a:p>
        </p:txBody>
      </p:sp>
      <p:sp>
        <p:nvSpPr>
          <p:cNvPr id="6"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losing Slide_blue">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87" y="-1587"/>
            <a:ext cx="9144000" cy="6858000"/>
          </a:xfrm>
          <a:prstGeom prst="rect">
            <a:avLst/>
          </a:prstGeom>
        </p:spPr>
      </p:pic>
      <p:sp>
        <p:nvSpPr>
          <p:cNvPr id="20" name="Rectangle 19"/>
          <p:cNvSpPr>
            <a:spLocks noChangeArrowheads="1"/>
          </p:cNvSpPr>
          <p:nvPr/>
        </p:nvSpPr>
        <p:spPr bwMode="black">
          <a:xfrm>
            <a:off x="4373702" y="5844550"/>
            <a:ext cx="41443" cy="157016"/>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21" name="Freeform 20"/>
          <p:cNvSpPr>
            <a:spLocks/>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2" name="Freeform 21"/>
          <p:cNvSpPr>
            <a:spLocks/>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3" name="Freeform 22"/>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24" name="Freeform 23"/>
          <p:cNvSpPr>
            <a:spLocks/>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5" name="Freeform 24"/>
          <p:cNvSpPr>
            <a:spLocks/>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6" name="Freeform 25"/>
          <p:cNvSpPr>
            <a:spLocks/>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7" name="Freeform 26"/>
          <p:cNvSpPr>
            <a:spLocks/>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8" name="Freeform 27"/>
          <p:cNvSpPr>
            <a:spLocks/>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9" name="Freeform 28"/>
          <p:cNvSpPr>
            <a:spLocks/>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0" name="Freeform 29"/>
          <p:cNvSpPr>
            <a:spLocks/>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1" name="Freeform 30"/>
          <p:cNvSpPr>
            <a:spLocks/>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2" name="Freeform 31"/>
          <p:cNvSpPr>
            <a:spLocks/>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3" name="Freeform 32"/>
          <p:cNvSpPr>
            <a:spLocks/>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00"/>
                                        <p:tgtEl>
                                          <p:spTgt spid="25"/>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700"/>
                                        <p:tgtEl>
                                          <p:spTgt spid="27"/>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700"/>
                                        <p:tgtEl>
                                          <p:spTgt spid="29"/>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700"/>
                                        <p:tgtEl>
                                          <p:spTgt spid="31"/>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700"/>
                                        <p:tgtEl>
                                          <p:spTgt spid="33"/>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700"/>
                                        <p:tgtEl>
                                          <p:spTgt spid="26"/>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700"/>
                                        <p:tgtEl>
                                          <p:spTgt spid="28"/>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700"/>
                                        <p:tgtEl>
                                          <p:spTgt spid="30"/>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700"/>
                                        <p:tgtEl>
                                          <p:spTgt spid="32"/>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25"/>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27"/>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29"/>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31"/>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33"/>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26"/>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28"/>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30"/>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32"/>
                                        </p:tgtEl>
                                        <p:attrNameLst>
                                          <p:attrName>ppt_x</p:attrName>
                                          <p:attrName>ppt_y</p:attrName>
                                        </p:attrNameLst>
                                      </p:cBhvr>
                                      <p:rCtr x="0" y="-12"/>
                                    </p:animMotion>
                                  </p:childTnLst>
                                </p:cTn>
                              </p:par>
                            </p:childTnLst>
                          </p:cTn>
                        </p:par>
                        <p:par>
                          <p:cTn id="50" fill="hold">
                            <p:stCondLst>
                              <p:cond delay="700"/>
                            </p:stCondLst>
                            <p:childTnLst>
                              <p:par>
                                <p:cTn id="51" presetID="10" presetClass="entr" presetSubtype="0"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700"/>
                                        <p:tgtEl>
                                          <p:spTgt spid="22"/>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700"/>
                                        <p:tgtEl>
                                          <p:spTgt spid="20"/>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700"/>
                                        <p:tgtEl>
                                          <p:spTgt spid="24"/>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700"/>
                                        <p:tgtEl>
                                          <p:spTgt spid="21"/>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7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losing Slide-blue thank you">
    <p:spTree>
      <p:nvGrpSpPr>
        <p:cNvPr id="1" name=""/>
        <p:cNvGrpSpPr/>
        <p:nvPr/>
      </p:nvGrpSpPr>
      <p:grpSpPr>
        <a:xfrm>
          <a:off x="0" y="0"/>
          <a:ext cx="0" cy="0"/>
          <a:chOff x="0" y="0"/>
          <a:chExt cx="0" cy="0"/>
        </a:xfrm>
      </p:grpSpPr>
      <p:pic>
        <p:nvPicPr>
          <p:cNvPr id="35" name="Picture 3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87" y="-1587"/>
            <a:ext cx="9144000" cy="6858000"/>
          </a:xfrm>
          <a:prstGeom prst="rect">
            <a:avLst/>
          </a:prstGeom>
        </p:spPr>
      </p:pic>
      <p:sp>
        <p:nvSpPr>
          <p:cNvPr id="34" name="TextBox 33"/>
          <p:cNvSpPr txBox="1"/>
          <p:nvPr userDrawn="1"/>
        </p:nvSpPr>
        <p:spPr>
          <a:xfrm>
            <a:off x="644691" y="3060488"/>
            <a:ext cx="2437270" cy="646331"/>
          </a:xfrm>
          <a:prstGeom prst="rect">
            <a:avLst/>
          </a:prstGeom>
          <a:noFill/>
        </p:spPr>
        <p:txBody>
          <a:bodyPr wrap="none" rtlCol="0">
            <a:spAutoFit/>
          </a:bodyPr>
          <a:lstStyle/>
          <a:p>
            <a:r>
              <a:rPr lang="en-US" sz="3600" dirty="0" smtClean="0">
                <a:solidFill>
                  <a:srgbClr val="FFFFFF"/>
                </a:solidFill>
                <a:latin typeface="+mj-lt"/>
              </a:rPr>
              <a:t>Thank you.</a:t>
            </a:r>
            <a:endParaRPr lang="en-US" sz="3600" dirty="0">
              <a:solidFill>
                <a:srgbClr val="FFFFFF"/>
              </a:solidFill>
              <a:latin typeface="+mj-lt"/>
            </a:endParaRPr>
          </a:p>
        </p:txBody>
      </p:sp>
      <p:pic>
        <p:nvPicPr>
          <p:cNvPr id="18"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669746" y="3078070"/>
            <a:ext cx="3669899" cy="610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7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Closing Slide-red">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 name="Rectangle 3"/>
          <p:cNvSpPr>
            <a:spLocks noChangeArrowheads="1"/>
          </p:cNvSpPr>
          <p:nvPr/>
        </p:nvSpPr>
        <p:spPr bwMode="black">
          <a:xfrm>
            <a:off x="4373702" y="5844550"/>
            <a:ext cx="41443" cy="157016"/>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5" name="Freeform 4"/>
          <p:cNvSpPr>
            <a:spLocks/>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6" name="Freeform 5"/>
          <p:cNvSpPr>
            <a:spLocks/>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7" name="Freeform 6"/>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8" name="Freeform 7"/>
          <p:cNvSpPr>
            <a:spLocks/>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9" name="Freeform 8"/>
          <p:cNvSpPr>
            <a:spLocks/>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0" name="Freeform 9"/>
          <p:cNvSpPr>
            <a:spLocks/>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1" name="Freeform 10"/>
          <p:cNvSpPr>
            <a:spLocks/>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2" name="Freeform 11"/>
          <p:cNvSpPr>
            <a:spLocks/>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4" name="Freeform 13"/>
          <p:cNvSpPr>
            <a:spLocks/>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5" name="Freeform 14"/>
          <p:cNvSpPr>
            <a:spLocks/>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6" name="Freeform 15"/>
          <p:cNvSpPr>
            <a:spLocks/>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7" name="Freeform 16"/>
          <p:cNvSpPr>
            <a:spLocks/>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8" name="Freeform 17"/>
          <p:cNvSpPr>
            <a:spLocks/>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700"/>
                                        <p:tgtEl>
                                          <p:spTgt spid="11"/>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700"/>
                                        <p:tgtEl>
                                          <p:spTgt spid="14"/>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700"/>
                                        <p:tgtEl>
                                          <p:spTgt spid="16"/>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700"/>
                                        <p:tgtEl>
                                          <p:spTgt spid="18"/>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700"/>
                                        <p:tgtEl>
                                          <p:spTgt spid="10"/>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700"/>
                                        <p:tgtEl>
                                          <p:spTgt spid="12"/>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700"/>
                                        <p:tgtEl>
                                          <p:spTgt spid="15"/>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700"/>
                                        <p:tgtEl>
                                          <p:spTgt spid="17"/>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9"/>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11"/>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14"/>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16"/>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18"/>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10"/>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12"/>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15"/>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17"/>
                                        </p:tgtEl>
                                        <p:attrNameLst>
                                          <p:attrName>ppt_x</p:attrName>
                                          <p:attrName>ppt_y</p:attrName>
                                        </p:attrNameLst>
                                      </p:cBhvr>
                                      <p:rCtr x="0" y="-12"/>
                                    </p:animMotion>
                                  </p:childTnLst>
                                </p:cTn>
                              </p:par>
                            </p:childTnLst>
                          </p:cTn>
                        </p:par>
                        <p:par>
                          <p:cTn id="50" fill="hold">
                            <p:stCondLst>
                              <p:cond delay="700"/>
                            </p:stCondLst>
                            <p:childTnLst>
                              <p:par>
                                <p:cTn id="51" presetID="10" presetClass="entr" presetSubtype="0" fill="hold" grpId="0"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700"/>
                                        <p:tgtEl>
                                          <p:spTgt spid="6"/>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700"/>
                                        <p:tgtEl>
                                          <p:spTgt spid="4"/>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700"/>
                                        <p:tgtEl>
                                          <p:spTgt spid="8"/>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700"/>
                                        <p:tgtEl>
                                          <p:spTgt spid="5"/>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7"/>
                                        </p:tgtEl>
                                        <p:attrNameLst>
                                          <p:attrName>style.visibility</p:attrName>
                                        </p:attrNameLst>
                                      </p:cBhvr>
                                      <p:to>
                                        <p:strVal val="visible"/>
                                      </p:to>
                                    </p:set>
                                    <p:animEffect transition="in" filter="fade">
                                      <p:cBhvr>
                                        <p:cTn id="65"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9" grpId="1" animBg="1"/>
      <p:bldP spid="10" grpId="0" animBg="1"/>
      <p:bldP spid="10" grpId="1" animBg="1"/>
      <p:bldP spid="11" grpId="0" animBg="1"/>
      <p:bldP spid="11" grpId="1" animBg="1"/>
      <p:bldP spid="12" grpId="0" animBg="1"/>
      <p:bldP spid="12"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Closing Slide-red thank you">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34" name="TextBox 33"/>
          <p:cNvSpPr txBox="1"/>
          <p:nvPr userDrawn="1"/>
        </p:nvSpPr>
        <p:spPr>
          <a:xfrm>
            <a:off x="644691" y="3060488"/>
            <a:ext cx="2437270" cy="646331"/>
          </a:xfrm>
          <a:prstGeom prst="rect">
            <a:avLst/>
          </a:prstGeom>
          <a:noFill/>
        </p:spPr>
        <p:txBody>
          <a:bodyPr wrap="none" rtlCol="0">
            <a:spAutoFit/>
          </a:bodyPr>
          <a:lstStyle/>
          <a:p>
            <a:r>
              <a:rPr lang="en-US" sz="3600" dirty="0" smtClean="0">
                <a:solidFill>
                  <a:srgbClr val="FFFFFF"/>
                </a:solidFill>
                <a:latin typeface="+mj-lt"/>
              </a:rPr>
              <a:t>Thank you.</a:t>
            </a:r>
            <a:endParaRPr lang="en-US" sz="3600" dirty="0">
              <a:solidFill>
                <a:srgbClr val="FFFFFF"/>
              </a:solidFill>
              <a:latin typeface="+mj-lt"/>
            </a:endParaRPr>
          </a:p>
        </p:txBody>
      </p:sp>
      <p:pic>
        <p:nvPicPr>
          <p:cNvPr id="21"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669746" y="3078070"/>
            <a:ext cx="3669899" cy="610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75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ternate Title Slide">
    <p:spTree>
      <p:nvGrpSpPr>
        <p:cNvPr id="1" name=""/>
        <p:cNvGrpSpPr/>
        <p:nvPr/>
      </p:nvGrpSpPr>
      <p:grpSpPr>
        <a:xfrm>
          <a:off x="0" y="0"/>
          <a:ext cx="0" cy="0"/>
          <a:chOff x="0" y="0"/>
          <a:chExt cx="0" cy="0"/>
        </a:xfrm>
      </p:grpSpPr>
      <p:sp>
        <p:nvSpPr>
          <p:cNvPr id="50" name="Title 1"/>
          <p:cNvSpPr>
            <a:spLocks noGrp="1"/>
          </p:cNvSpPr>
          <p:nvPr>
            <p:ph type="ctrTitle" hasCustomPrompt="1"/>
          </p:nvPr>
        </p:nvSpPr>
        <p:spPr>
          <a:xfrm>
            <a:off x="221393" y="1248229"/>
            <a:ext cx="8112125"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smtClean="0"/>
              <a:t>Presentation </a:t>
            </a:r>
            <a:br>
              <a:rPr lang="en-US" dirty="0" smtClean="0"/>
            </a:br>
            <a:r>
              <a:rPr lang="en-US" dirty="0" smtClean="0"/>
              <a:t>Title Goes Here</a:t>
            </a:r>
            <a:endParaRPr lang="en-US" dirty="0"/>
          </a:p>
        </p:txBody>
      </p:sp>
    </p:spTree>
    <p:extLst>
      <p:ext uri="{BB962C8B-B14F-4D97-AF65-F5344CB8AC3E}">
        <p14:creationId xmlns:p14="http://schemas.microsoft.com/office/powerpoint/2010/main" val="477931373"/>
      </p:ext>
    </p:extLst>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gue">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33376" y="4712451"/>
            <a:ext cx="8477250" cy="1828800"/>
          </a:xfrm>
          <a:prstGeom prst="rect">
            <a:avLst/>
          </a:prstGeom>
        </p:spPr>
      </p:pic>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a:noFill/>
          <a:ln w="9525">
            <a:noFill/>
            <a:miter lim="800000"/>
            <a:headEnd/>
            <a:tailEnd/>
          </a:ln>
          <a:effectLst/>
        </p:spPr>
        <p:txBody>
          <a:bodyPr wrap="none" lIns="82124" tIns="41061" rIns="82124" bIns="41061" anchor="b">
            <a:spAutoFit/>
          </a:bodyPr>
          <a:lstStyle/>
          <a:p>
            <a:pPr marL="0" algn="l" defTabSz="814388" rtl="0" eaLnBrk="1" latinLnBrk="0" hangingPunct="1">
              <a:lnSpc>
                <a:spcPct val="100000"/>
              </a:lnSpc>
            </a:pPr>
            <a:r>
              <a:rPr lang="en-US" sz="600" kern="1200" dirty="0">
                <a:solidFill>
                  <a:srgbClr val="808080"/>
                </a:solidFill>
                <a:latin typeface="+mj-lt"/>
                <a:ea typeface="+mn-ea"/>
                <a:cs typeface="+mn-cs"/>
              </a:rPr>
              <a:t>Cisco </a:t>
            </a:r>
            <a:r>
              <a:rPr lang="en-US" sz="600" kern="1200" dirty="0" smtClean="0">
                <a:solidFill>
                  <a:srgbClr val="808080"/>
                </a:solidFill>
                <a:latin typeface="+mj-lt"/>
                <a:ea typeface="+mn-ea"/>
                <a:cs typeface="+mn-cs"/>
              </a:rPr>
              <a:t>Public</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marL="0" algn="l" defTabSz="814388" rtl="0" eaLnBrk="1" latinLnBrk="0" hangingPunct="1">
              <a:lnSpc>
                <a:spcPct val="100000"/>
              </a:lnSpc>
            </a:pPr>
            <a:r>
              <a:rPr lang="en-US" sz="600" kern="1200" dirty="0" smtClean="0">
                <a:solidFill>
                  <a:srgbClr val="808080"/>
                </a:solidFill>
                <a:latin typeface="+mj-lt"/>
                <a:ea typeface="+mn-ea"/>
                <a:cs typeface="+mn-cs"/>
              </a:rPr>
              <a:t>© 2013 Cisco and/or its affiliates. All rights reserved.</a:t>
            </a:r>
            <a:endParaRPr lang="en-US" sz="600" kern="1200" dirty="0">
              <a:solidFill>
                <a:srgbClr val="808080"/>
              </a:solidFill>
              <a:latin typeface="+mj-lt"/>
              <a:ea typeface="+mn-ea"/>
              <a:cs typeface="+mn-cs"/>
            </a:endParaRPr>
          </a:p>
        </p:txBody>
      </p:sp>
      <p:sp>
        <p:nvSpPr>
          <p:cNvPr id="9"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gue 2">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33376" y="4696378"/>
            <a:ext cx="8477250" cy="1844873"/>
          </a:xfrm>
          <a:prstGeom prst="rect">
            <a:avLst/>
          </a:prstGeom>
        </p:spPr>
      </p:pic>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p:spPr>
        <p:txBody>
          <a:bodyPr wrap="none" lIns="82124" tIns="41061" rIns="82124" bIns="41061" anchor="b">
            <a:spAutoFit/>
          </a:bodyPr>
          <a:lstStyle/>
          <a:p>
            <a:pPr marL="0" algn="l" defTabSz="814388" rtl="0" eaLnBrk="1" latinLnBrk="0" hangingPunct="1">
              <a:lnSpc>
                <a:spcPct val="100000"/>
              </a:lnSpc>
            </a:pPr>
            <a:r>
              <a:rPr lang="en-US" sz="600" kern="1200" dirty="0">
                <a:solidFill>
                  <a:srgbClr val="808080"/>
                </a:solidFill>
                <a:latin typeface="+mj-lt"/>
                <a:ea typeface="+mn-ea"/>
                <a:cs typeface="+mn-cs"/>
              </a:rPr>
              <a:t>Cisco </a:t>
            </a:r>
            <a:r>
              <a:rPr lang="en-US" sz="600" kern="1200" dirty="0" smtClean="0">
                <a:solidFill>
                  <a:srgbClr val="808080"/>
                </a:solidFill>
                <a:latin typeface="+mj-lt"/>
                <a:ea typeface="+mn-ea"/>
                <a:cs typeface="+mn-cs"/>
              </a:rPr>
              <a:t>Public</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251373" y="6586246"/>
            <a:ext cx="3420515" cy="175257"/>
          </a:xfrm>
          <a:prstGeom prst="rect">
            <a:avLst/>
          </a:prstGeom>
        </p:spPr>
        <p:txBody>
          <a:bodyPr wrap="square" lIns="82124" tIns="41061" rIns="82124" bIns="41061" anchor="b" anchorCtr="0">
            <a:spAutoFit/>
          </a:bodyPr>
          <a:lstStyle/>
          <a:p>
            <a:pPr marL="0" algn="l" defTabSz="814388" rtl="0" eaLnBrk="1" latinLnBrk="0" hangingPunct="1">
              <a:lnSpc>
                <a:spcPct val="100000"/>
              </a:lnSpc>
            </a:pPr>
            <a:r>
              <a:rPr lang="en-US" sz="600" kern="1200" dirty="0" smtClean="0">
                <a:solidFill>
                  <a:srgbClr val="808080"/>
                </a:solidFill>
                <a:latin typeface="+mj-lt"/>
                <a:ea typeface="+mn-ea"/>
                <a:cs typeface="+mn-cs"/>
              </a:rPr>
              <a:t>© 2013 Cisco and/or its affiliates. All rights reserved.</a:t>
            </a:r>
            <a:endParaRPr lang="en-US" sz="600" kern="1200" dirty="0">
              <a:solidFill>
                <a:srgbClr val="808080"/>
              </a:solidFill>
              <a:latin typeface="+mj-lt"/>
              <a:ea typeface="+mn-ea"/>
              <a:cs typeface="+mn-cs"/>
            </a:endParaRPr>
          </a:p>
        </p:txBody>
      </p:sp>
      <p:sp>
        <p:nvSpPr>
          <p:cNvPr id="1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extLst>
      <p:ext uri="{BB962C8B-B14F-4D97-AF65-F5344CB8AC3E}">
        <p14:creationId xmlns:p14="http://schemas.microsoft.com/office/powerpoint/2010/main" val="1665715276"/>
      </p:ext>
    </p:extLst>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 Segue 3">
    <p:spTree>
      <p:nvGrpSpPr>
        <p:cNvPr id="1" name=""/>
        <p:cNvGrpSpPr/>
        <p:nvPr/>
      </p:nvGrpSpPr>
      <p:grpSpPr>
        <a:xfrm>
          <a:off x="0" y="0"/>
          <a:ext cx="0" cy="0"/>
          <a:chOff x="0" y="0"/>
          <a:chExt cx="0" cy="0"/>
        </a:xfrm>
      </p:grpSpPr>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a:noFill/>
          <a:ln w="9525">
            <a:noFill/>
            <a:miter lim="800000"/>
            <a:headEnd/>
            <a:tailEnd/>
          </a:ln>
          <a:effectLst/>
        </p:spPr>
        <p:txBody>
          <a:bodyPr wrap="none" lIns="82124" tIns="41061" rIns="82124" bIns="41061" anchor="b">
            <a:spAutoFit/>
          </a:bodyPr>
          <a:lstStyle/>
          <a:p>
            <a:pPr marL="0" algn="l" defTabSz="814388" rtl="0" eaLnBrk="1" latinLnBrk="0" hangingPunct="1">
              <a:lnSpc>
                <a:spcPct val="100000"/>
              </a:lnSpc>
            </a:pPr>
            <a:r>
              <a:rPr lang="en-US" sz="600" kern="1200" dirty="0">
                <a:solidFill>
                  <a:srgbClr val="808080"/>
                </a:solidFill>
                <a:latin typeface="+mj-lt"/>
                <a:ea typeface="+mn-ea"/>
                <a:cs typeface="+mn-cs"/>
              </a:rPr>
              <a:t>Cisco </a:t>
            </a:r>
            <a:r>
              <a:rPr lang="en-US" sz="600" kern="1200" dirty="0" smtClean="0">
                <a:solidFill>
                  <a:srgbClr val="808080"/>
                </a:solidFill>
                <a:latin typeface="+mj-lt"/>
                <a:ea typeface="+mn-ea"/>
                <a:cs typeface="+mn-cs"/>
              </a:rPr>
              <a:t>Public</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marL="0" algn="l" defTabSz="814388" rtl="0" eaLnBrk="1" latinLnBrk="0" hangingPunct="1">
              <a:lnSpc>
                <a:spcPct val="100000"/>
              </a:lnSpc>
            </a:pPr>
            <a:r>
              <a:rPr lang="en-US" sz="600" kern="1200" dirty="0" smtClean="0">
                <a:solidFill>
                  <a:srgbClr val="808080"/>
                </a:solidFill>
                <a:latin typeface="+mj-lt"/>
                <a:ea typeface="+mn-ea"/>
                <a:cs typeface="+mn-cs"/>
              </a:rPr>
              <a:t>© 2013 Cisco and/or its affiliates. All rights reserved.</a:t>
            </a:r>
            <a:endParaRPr lang="en-US" sz="600" kern="1200" dirty="0">
              <a:solidFill>
                <a:srgbClr val="808080"/>
              </a:solidFill>
              <a:latin typeface="+mj-lt"/>
              <a:ea typeface="+mn-ea"/>
              <a:cs typeface="+mn-cs"/>
            </a:endParaRPr>
          </a:p>
        </p:txBody>
      </p:sp>
      <p:pic>
        <p:nvPicPr>
          <p:cNvPr id="12" name="Picture 1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33375" y="6380780"/>
            <a:ext cx="8477250" cy="160471"/>
          </a:xfrm>
          <a:prstGeom prst="rect">
            <a:avLst/>
          </a:prstGeom>
          <a:noFill/>
        </p:spPr>
      </p:pic>
      <p:sp>
        <p:nvSpPr>
          <p:cNvPr id="9"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extLst>
      <p:ext uri="{BB962C8B-B14F-4D97-AF65-F5344CB8AC3E}">
        <p14:creationId xmlns:p14="http://schemas.microsoft.com/office/powerpoint/2010/main" val="2987243975"/>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17279"/>
            <a:ext cx="8588861" cy="838200"/>
          </a:xfrm>
        </p:spPr>
        <p:txBody>
          <a:bodyPr/>
          <a:lstStyle>
            <a:lvl1pPr>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28600" y="1221224"/>
            <a:ext cx="8577072" cy="4965192"/>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65548096"/>
      </p:ext>
    </p:extLst>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_Heavy Text">
    <p:spTree>
      <p:nvGrpSpPr>
        <p:cNvPr id="1" name=""/>
        <p:cNvGrpSpPr/>
        <p:nvPr/>
      </p:nvGrpSpPr>
      <p:grpSpPr>
        <a:xfrm>
          <a:off x="0" y="0"/>
          <a:ext cx="0" cy="0"/>
          <a:chOff x="0" y="0"/>
          <a:chExt cx="0" cy="0"/>
        </a:xfrm>
      </p:grpSpPr>
      <p:sp>
        <p:nvSpPr>
          <p:cNvPr id="5" name="Text Placeholder 3"/>
          <p:cNvSpPr>
            <a:spLocks noGrp="1"/>
          </p:cNvSpPr>
          <p:nvPr>
            <p:ph type="body" sz="quarter" idx="11"/>
          </p:nvPr>
        </p:nvSpPr>
        <p:spPr>
          <a:xfrm>
            <a:off x="4706781" y="1339745"/>
            <a:ext cx="412242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j-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j-lt"/>
                <a:ea typeface="+mn-ea"/>
                <a:cs typeface="+mn-cs"/>
              </a:defRPr>
            </a:lvl2pPr>
            <a:lvl3pPr marL="569912" indent="0" algn="l" defTabSz="914400" rtl="0" eaLnBrk="1" latinLnBrk="0" hangingPunct="1">
              <a:lnSpc>
                <a:spcPct val="95000"/>
              </a:lnSpc>
              <a:defRPr lang="en-US" sz="1400" kern="1200" dirty="0" smtClean="0">
                <a:solidFill>
                  <a:srgbClr val="435153"/>
                </a:solidFill>
                <a:latin typeface="+mj-lt"/>
                <a:ea typeface="+mn-ea"/>
                <a:cs typeface="+mn-cs"/>
              </a:defRPr>
            </a:lvl3pPr>
            <a:lvl4pPr algn="l" defTabSz="914400" rtl="0" eaLnBrk="1" latinLnBrk="0" hangingPunct="1">
              <a:lnSpc>
                <a:spcPct val="95000"/>
              </a:lnSpc>
              <a:defRPr lang="en-US" sz="1400" kern="1200" dirty="0" smtClean="0">
                <a:solidFill>
                  <a:srgbClr val="435153"/>
                </a:solidFill>
                <a:latin typeface="+mj-lt"/>
                <a:ea typeface="+mn-ea"/>
                <a:cs typeface="+mn-cs"/>
              </a:defRPr>
            </a:lvl4pPr>
            <a:lvl5pPr algn="l" defTabSz="914400" rtl="0" eaLnBrk="1" latinLnBrk="0" hangingPunct="1">
              <a:lnSpc>
                <a:spcPct val="95000"/>
              </a:lnSpc>
              <a:defRPr lang="en-US" sz="1400" kern="1200" dirty="0">
                <a:solidFill>
                  <a:srgbClr val="435153"/>
                </a:solidFill>
                <a:latin typeface="+mj-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smtClean="0"/>
              <a:t>Click to edit Master title style</a:t>
            </a:r>
            <a:endParaRPr lang="en-US" dirty="0"/>
          </a:p>
        </p:txBody>
      </p:sp>
      <p:sp>
        <p:nvSpPr>
          <p:cNvPr id="8" name="Text Placeholder 3"/>
          <p:cNvSpPr>
            <a:spLocks noGrp="1"/>
          </p:cNvSpPr>
          <p:nvPr>
            <p:ph type="body" sz="quarter" idx="12"/>
          </p:nvPr>
        </p:nvSpPr>
        <p:spPr>
          <a:xfrm>
            <a:off x="229702" y="1339745"/>
            <a:ext cx="412242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j-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j-lt"/>
                <a:ea typeface="+mn-ea"/>
                <a:cs typeface="+mn-cs"/>
              </a:defRPr>
            </a:lvl2pPr>
            <a:lvl3pPr marL="569912" indent="0" algn="l" defTabSz="914400" rtl="0" eaLnBrk="1" latinLnBrk="0" hangingPunct="1">
              <a:lnSpc>
                <a:spcPct val="95000"/>
              </a:lnSpc>
              <a:defRPr lang="en-US" sz="1400" kern="1200" dirty="0" smtClean="0">
                <a:solidFill>
                  <a:srgbClr val="435153"/>
                </a:solidFill>
                <a:latin typeface="+mj-lt"/>
                <a:ea typeface="+mn-ea"/>
                <a:cs typeface="+mn-cs"/>
              </a:defRPr>
            </a:lvl3pPr>
            <a:lvl4pPr algn="l" defTabSz="914400" rtl="0" eaLnBrk="1" latinLnBrk="0" hangingPunct="1">
              <a:lnSpc>
                <a:spcPct val="95000"/>
              </a:lnSpc>
              <a:defRPr lang="en-US" sz="1400" kern="1200" dirty="0" smtClean="0">
                <a:solidFill>
                  <a:srgbClr val="435153"/>
                </a:solidFill>
                <a:latin typeface="+mj-lt"/>
                <a:ea typeface="+mn-ea"/>
                <a:cs typeface="+mn-cs"/>
              </a:defRPr>
            </a:lvl4pPr>
            <a:lvl5pPr algn="l" defTabSz="914400" rtl="0" eaLnBrk="1" latinLnBrk="0" hangingPunct="1">
              <a:lnSpc>
                <a:spcPct val="95000"/>
              </a:lnSpc>
              <a:defRPr lang="en-US" sz="1400" kern="1200" dirty="0">
                <a:solidFill>
                  <a:srgbClr val="435153"/>
                </a:solidFill>
                <a:latin typeface="+mj-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6" cstate="screen">
            <a:extLst>
              <a:ext uri="{28A0092B-C50C-407E-A947-70E740481C1C}">
                <a14:useLocalDpi xmlns:a14="http://schemas.microsoft.com/office/drawing/2010/main"/>
              </a:ext>
            </a:extLst>
          </a:blip>
          <a:srcRect/>
          <a:stretch/>
        </p:blipFill>
        <p:spPr>
          <a:xfrm>
            <a:off x="333375" y="6380780"/>
            <a:ext cx="8477250" cy="160471"/>
          </a:xfrm>
          <a:prstGeom prst="rect">
            <a:avLst/>
          </a:prstGeom>
          <a:noFill/>
        </p:spPr>
      </p:pic>
      <p:sp>
        <p:nvSpPr>
          <p:cNvPr id="2"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smtClean="0"/>
              <a:t>Slide Title Goes Here</a:t>
            </a:r>
            <a:endParaRPr lang="en-US" dirty="0"/>
          </a:p>
        </p:txBody>
      </p:sp>
      <p:sp>
        <p:nvSpPr>
          <p:cNvPr id="3" name="Text Placeholder 2"/>
          <p:cNvSpPr>
            <a:spLocks noGrp="1"/>
          </p:cNvSpPr>
          <p:nvPr>
            <p:ph type="body" idx="1"/>
          </p:nvPr>
        </p:nvSpPr>
        <p:spPr>
          <a:xfrm>
            <a:off x="229702" y="1339745"/>
            <a:ext cx="8577072" cy="4965699"/>
          </a:xfrm>
          <a:prstGeom prst="rect">
            <a:avLst/>
          </a:prstGeom>
        </p:spPr>
        <p:txBody>
          <a:bodyPr vert="horz" lIns="91440" tIns="45720" rIns="91440" bIns="45720" rtlCol="0">
            <a:no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808080"/>
                </a:solidFill>
                <a:latin typeface="+mj-lt"/>
              </a:rPr>
              <a:t>© 2013 Cisco and/or its affiliates. All rights reserved.</a:t>
            </a:r>
            <a:endParaRPr lang="en-US" sz="600" dirty="0">
              <a:solidFill>
                <a:srgbClr val="808080"/>
              </a:solidFill>
              <a:latin typeface="+mj-lt"/>
            </a:endParaRPr>
          </a:p>
        </p:txBody>
      </p:sp>
      <p:sp>
        <p:nvSpPr>
          <p:cNvPr id="11" name="Rectangle 5"/>
          <p:cNvSpPr>
            <a:spLocks noChangeArrowheads="1"/>
          </p:cNvSpPr>
          <p:nvPr/>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808080"/>
                </a:solidFill>
                <a:latin typeface="+mj-lt"/>
              </a:rPr>
              <a:t>Cisco </a:t>
            </a:r>
            <a:r>
              <a:rPr lang="en-US" sz="600" dirty="0" smtClean="0">
                <a:solidFill>
                  <a:srgbClr val="808080"/>
                </a:solidFill>
                <a:latin typeface="+mj-lt"/>
              </a:rPr>
              <a:t>Public</a:t>
            </a:r>
            <a:endParaRPr lang="en-US" sz="600" dirty="0">
              <a:solidFill>
                <a:srgbClr val="808080"/>
              </a:solidFill>
              <a:latin typeface="+mj-lt"/>
            </a:endParaRPr>
          </a:p>
        </p:txBody>
      </p:sp>
      <p:sp>
        <p:nvSpPr>
          <p:cNvPr id="9" name="Rectangle 7"/>
          <p:cNvSpPr>
            <a:spLocks noChangeArrowheads="1"/>
          </p:cNvSpPr>
          <p:nvPr/>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cSld>
  <p:clrMap bg1="lt1" tx1="dk1" bg2="lt2" tx2="dk2" accent1="accent1" accent2="accent2" accent3="accent3" accent4="accent4" accent5="accent5" accent6="accent6" hlink="hlink" folHlink="folHlink"/>
  <p:sldLayoutIdLst>
    <p:sldLayoutId id="2147483898" r:id="rId1"/>
    <p:sldLayoutId id="2147483930" r:id="rId2"/>
    <p:sldLayoutId id="2147483929" r:id="rId3"/>
    <p:sldLayoutId id="2147483937" r:id="rId4"/>
    <p:sldLayoutId id="2147483900" r:id="rId5"/>
    <p:sldLayoutId id="2147483931" r:id="rId6"/>
    <p:sldLayoutId id="2147483932" r:id="rId7"/>
    <p:sldLayoutId id="2147483933" r:id="rId8"/>
    <p:sldLayoutId id="2147483902" r:id="rId9"/>
    <p:sldLayoutId id="2147483903" r:id="rId10"/>
    <p:sldLayoutId id="2147483935" r:id="rId11"/>
    <p:sldLayoutId id="2147483905" r:id="rId12"/>
    <p:sldLayoutId id="2147483906" r:id="rId13"/>
    <p:sldLayoutId id="2147483907" r:id="rId14"/>
    <p:sldLayoutId id="2147483908" r:id="rId15"/>
    <p:sldLayoutId id="2147483909" r:id="rId16"/>
    <p:sldLayoutId id="2147483910" r:id="rId17"/>
    <p:sldLayoutId id="2147483913" r:id="rId18"/>
    <p:sldLayoutId id="2147483911" r:id="rId19"/>
    <p:sldLayoutId id="2147483912" r:id="rId20"/>
    <p:sldLayoutId id="2147483914" r:id="rId21"/>
    <p:sldLayoutId id="2147483915" r:id="rId22"/>
    <p:sldLayoutId id="2147483916" r:id="rId23"/>
    <p:sldLayoutId id="2147483917" r:id="rId24"/>
    <p:sldLayoutId id="2147483918" r:id="rId25"/>
    <p:sldLayoutId id="2147483919" r:id="rId26"/>
    <p:sldLayoutId id="2147483921" r:id="rId27"/>
    <p:sldLayoutId id="2147483922" r:id="rId28"/>
    <p:sldLayoutId id="2147483936" r:id="rId29"/>
    <p:sldLayoutId id="2147483923" r:id="rId30"/>
    <p:sldLayoutId id="2147483924" r:id="rId31"/>
    <p:sldLayoutId id="2147483925" r:id="rId32"/>
    <p:sldLayoutId id="2147483926" r:id="rId33"/>
    <p:sldLayoutId id="2147483927" r:id="rId34"/>
  </p:sldLayoutIdLst>
  <p:transition>
    <p:wipe dir="r"/>
  </p:transition>
  <p:timing>
    <p:tnLst>
      <p:par>
        <p:cTn id="1" dur="indefinite" restart="never" nodeType="tmRoot"/>
      </p:par>
    </p:tnLst>
  </p:timing>
  <p:txStyles>
    <p:title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p:titleStyle>
    <p:body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11.xml"/><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11.xml"/><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11.xml"/><Relationship Id="rId4" Type="http://schemas.openxmlformats.org/officeDocument/2006/relationships/image" Target="../media/image4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8.xml"/><Relationship Id="rId1" Type="http://schemas.openxmlformats.org/officeDocument/2006/relationships/slideLayout" Target="../slideLayouts/slideLayout11.xml"/><Relationship Id="rId5" Type="http://schemas.openxmlformats.org/officeDocument/2006/relationships/image" Target="../media/image46.png"/><Relationship Id="rId4" Type="http://schemas.openxmlformats.org/officeDocument/2006/relationships/image" Target="../media/image4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0.xml"/><Relationship Id="rId1" Type="http://schemas.openxmlformats.org/officeDocument/2006/relationships/slideLayout" Target="../slideLayouts/slideLayout11.xml"/><Relationship Id="rId5" Type="http://schemas.openxmlformats.org/officeDocument/2006/relationships/image" Target="../media/image50.png"/><Relationship Id="rId4" Type="http://schemas.openxmlformats.org/officeDocument/2006/relationships/image" Target="../media/image4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1.xml"/><Relationship Id="rId1" Type="http://schemas.openxmlformats.org/officeDocument/2006/relationships/slideLayout" Target="../slideLayouts/slideLayout11.xml"/><Relationship Id="rId4" Type="http://schemas.openxmlformats.org/officeDocument/2006/relationships/image" Target="../media/image52.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5.xml"/><Relationship Id="rId1" Type="http://schemas.openxmlformats.org/officeDocument/2006/relationships/slideLayout" Target="../slideLayouts/slideLayout8.xml"/><Relationship Id="rId4" Type="http://schemas.openxmlformats.org/officeDocument/2006/relationships/image" Target="../media/image56.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CCNA Security v2.0</a:t>
            </a:r>
            <a:endParaRPr lang="en-US" dirty="0"/>
          </a:p>
        </p:txBody>
      </p:sp>
      <p:sp>
        <p:nvSpPr>
          <p:cNvPr id="2" name="Title 1"/>
          <p:cNvSpPr>
            <a:spLocks noGrp="1"/>
          </p:cNvSpPr>
          <p:nvPr>
            <p:ph type="ctrTitle"/>
          </p:nvPr>
        </p:nvSpPr>
        <p:spPr>
          <a:xfrm>
            <a:off x="221394" y="722449"/>
            <a:ext cx="7681636" cy="2907239"/>
          </a:xfrm>
        </p:spPr>
        <p:txBody>
          <a:bodyPr/>
          <a:lstStyle/>
          <a:p>
            <a:r>
              <a:rPr lang="en-US" sz="4000" dirty="0" smtClean="0"/>
              <a:t>Chapter 3:</a:t>
            </a:r>
            <a:br>
              <a:rPr lang="en-US" sz="4000" dirty="0" smtClean="0"/>
            </a:br>
            <a:r>
              <a:rPr lang="en-US" sz="4000" dirty="0" smtClean="0"/>
              <a:t>Authentication, Authorization, and Accounting</a:t>
            </a:r>
            <a:endParaRPr lang="en-US" sz="4000" dirty="0"/>
          </a:p>
        </p:txBody>
      </p:sp>
      <p:sp>
        <p:nvSpPr>
          <p:cNvPr id="4" name="Text Placeholder 3"/>
          <p:cNvSpPr>
            <a:spLocks noGrp="1"/>
          </p:cNvSpPr>
          <p:nvPr>
            <p:ph type="body" sz="quarter" idx="10"/>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smtClean="0"/>
              <a:t>Authorization</a:t>
            </a:r>
            <a:endParaRPr lang="en-US" sz="3200" dirty="0"/>
          </a:p>
        </p:txBody>
      </p:sp>
      <p:sp>
        <p:nvSpPr>
          <p:cNvPr id="3" name="Text Placeholder 6"/>
          <p:cNvSpPr txBox="1">
            <a:spLocks/>
          </p:cNvSpPr>
          <p:nvPr/>
        </p:nvSpPr>
        <p:spPr>
          <a:xfrm>
            <a:off x="833438" y="1546808"/>
            <a:ext cx="3619500" cy="429947"/>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AAA </a:t>
            </a:r>
            <a:r>
              <a:rPr lang="en-US" sz="1800" dirty="0" smtClean="0"/>
              <a:t>Authorization</a:t>
            </a:r>
            <a:endParaRPr lang="en-US" sz="18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438" y="1968712"/>
            <a:ext cx="7477125"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3028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smtClean="0"/>
              <a:t>Accounting</a:t>
            </a:r>
            <a:endParaRPr lang="en-US" sz="3200" dirty="0"/>
          </a:p>
        </p:txBody>
      </p:sp>
      <p:sp>
        <p:nvSpPr>
          <p:cNvPr id="2" name="Text Placeholder 1"/>
          <p:cNvSpPr>
            <a:spLocks noGrp="1"/>
          </p:cNvSpPr>
          <p:nvPr>
            <p:ph type="body" sz="quarter" idx="10"/>
          </p:nvPr>
        </p:nvSpPr>
        <p:spPr/>
        <p:txBody>
          <a:bodyPr/>
          <a:lstStyle/>
          <a:p>
            <a:pPr marL="0" indent="0">
              <a:buNone/>
            </a:pPr>
            <a:r>
              <a:rPr lang="en-US" sz="1800" dirty="0"/>
              <a:t>Types of accounting information:</a:t>
            </a:r>
          </a:p>
          <a:p>
            <a:r>
              <a:rPr lang="en-US" sz="1800" dirty="0"/>
              <a:t>Network</a:t>
            </a:r>
          </a:p>
          <a:p>
            <a:r>
              <a:rPr lang="en-US" sz="1800" dirty="0"/>
              <a:t>Connection</a:t>
            </a:r>
          </a:p>
          <a:p>
            <a:r>
              <a:rPr lang="en-US" sz="1800" dirty="0"/>
              <a:t>EXEC</a:t>
            </a:r>
          </a:p>
          <a:p>
            <a:r>
              <a:rPr lang="en-US" sz="1800" dirty="0"/>
              <a:t>System</a:t>
            </a:r>
          </a:p>
          <a:p>
            <a:r>
              <a:rPr lang="en-US" sz="1800" dirty="0"/>
              <a:t>Command</a:t>
            </a:r>
          </a:p>
          <a:p>
            <a:r>
              <a:rPr lang="en-US" sz="1800" dirty="0"/>
              <a:t>Resource</a:t>
            </a:r>
          </a:p>
        </p:txBody>
      </p:sp>
      <p:sp>
        <p:nvSpPr>
          <p:cNvPr id="3" name="Text Placeholder 6"/>
          <p:cNvSpPr txBox="1">
            <a:spLocks/>
          </p:cNvSpPr>
          <p:nvPr/>
        </p:nvSpPr>
        <p:spPr>
          <a:xfrm>
            <a:off x="3120035" y="1537279"/>
            <a:ext cx="2041648" cy="391527"/>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AAA Accounting</a:t>
            </a:r>
            <a:endParaRPr lang="en-US" sz="18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2435" y="1902667"/>
            <a:ext cx="5533238" cy="2533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243754" y="165590"/>
            <a:ext cx="4574809" cy="1169551"/>
          </a:xfrm>
          <a:prstGeom prst="rect">
            <a:avLst/>
          </a:prstGeom>
          <a:noFill/>
        </p:spPr>
        <p:txBody>
          <a:bodyPr wrap="square" rtlCol="0">
            <a:spAutoFit/>
          </a:bodyPr>
          <a:lstStyle/>
          <a:p>
            <a:r>
              <a:rPr lang="en-US" sz="1400" dirty="0"/>
              <a:t>AAA Accounting collects and reports usage data. This data can be used for such purposes as auditing or billing. The collected data might include the start and stop connection times, executed commands, number of packets, and number of bytes.</a:t>
            </a:r>
          </a:p>
        </p:txBody>
      </p:sp>
      <p:sp>
        <p:nvSpPr>
          <p:cNvPr id="5" name="TextBox 4"/>
          <p:cNvSpPr txBox="1"/>
          <p:nvPr/>
        </p:nvSpPr>
        <p:spPr>
          <a:xfrm>
            <a:off x="66118" y="4141671"/>
            <a:ext cx="3053917" cy="2677656"/>
          </a:xfrm>
          <a:prstGeom prst="rect">
            <a:avLst/>
          </a:prstGeom>
          <a:solidFill>
            <a:schemeClr val="accent2">
              <a:lumMod val="40000"/>
              <a:lumOff val="60000"/>
            </a:schemeClr>
          </a:solidFill>
        </p:spPr>
        <p:txBody>
          <a:bodyPr wrap="square" rtlCol="0">
            <a:spAutoFit/>
          </a:bodyPr>
          <a:lstStyle/>
          <a:p>
            <a:pPr marL="171450" indent="-171450">
              <a:buFont typeface="Arial" panose="020B0604020202020204" pitchFamily="34" charset="0"/>
              <a:buChar char="•"/>
            </a:pPr>
            <a:r>
              <a:rPr lang="en-US" sz="1200" dirty="0"/>
              <a:t>Network accounting captures information for all Point-to-Point Protocol (PPP) sessions, including packet and byte counts</a:t>
            </a:r>
            <a:r>
              <a:rPr lang="en-US" sz="1200" dirty="0" smtClean="0"/>
              <a:t>.</a:t>
            </a:r>
          </a:p>
          <a:p>
            <a:pPr marL="171450" indent="-171450">
              <a:buFont typeface="Arial" panose="020B0604020202020204" pitchFamily="34" charset="0"/>
              <a:buChar char="•"/>
            </a:pPr>
            <a:r>
              <a:rPr lang="en-US" sz="1200" dirty="0"/>
              <a:t>Connection accounting captures information about all outbound connections made from the AAA client, such as Telnet or SSH</a:t>
            </a:r>
            <a:r>
              <a:rPr lang="en-US" sz="1200" dirty="0" smtClean="0"/>
              <a:t>.</a:t>
            </a:r>
          </a:p>
          <a:p>
            <a:pPr marL="171450" indent="-171450">
              <a:buFont typeface="Arial" panose="020B0604020202020204" pitchFamily="34" charset="0"/>
              <a:buChar char="•"/>
            </a:pPr>
            <a:r>
              <a:rPr lang="en-US" sz="1200" dirty="0"/>
              <a:t>EXEC accounting captures information about user EXEC terminal sessions (user shells) on the network access server, including username, date, start and stop times, and the access server IP address.</a:t>
            </a:r>
          </a:p>
        </p:txBody>
      </p:sp>
      <p:sp>
        <p:nvSpPr>
          <p:cNvPr id="6" name="TextBox 5"/>
          <p:cNvSpPr txBox="1"/>
          <p:nvPr/>
        </p:nvSpPr>
        <p:spPr>
          <a:xfrm>
            <a:off x="3272435" y="4475608"/>
            <a:ext cx="5695719" cy="2308324"/>
          </a:xfrm>
          <a:prstGeom prst="rect">
            <a:avLst/>
          </a:prstGeom>
          <a:solidFill>
            <a:schemeClr val="accent1">
              <a:lumMod val="40000"/>
              <a:lumOff val="60000"/>
            </a:schemeClr>
          </a:solidFill>
        </p:spPr>
        <p:txBody>
          <a:bodyPr wrap="square" rtlCol="0">
            <a:spAutoFit/>
          </a:bodyPr>
          <a:lstStyle/>
          <a:p>
            <a:pPr marL="171450" indent="-171450">
              <a:buFont typeface="Arial" panose="020B0604020202020204" pitchFamily="34" charset="0"/>
              <a:buChar char="•"/>
            </a:pPr>
            <a:r>
              <a:rPr lang="en-US" sz="1200" dirty="0"/>
              <a:t>System accounting captures information about all system-level events (for example, when the system reboots or when accounting is turned on or off</a:t>
            </a:r>
            <a:r>
              <a:rPr lang="en-US" sz="1200" dirty="0" smtClean="0"/>
              <a:t>).</a:t>
            </a:r>
          </a:p>
          <a:p>
            <a:pPr marL="171450" indent="-171450">
              <a:buFont typeface="Arial" panose="020B0604020202020204" pitchFamily="34" charset="0"/>
              <a:buChar char="•"/>
            </a:pPr>
            <a:r>
              <a:rPr lang="en-US" sz="1200" dirty="0"/>
              <a:t>Command accounting captures information about the EXEC shell commands for a specified privilege level that are being executed on a network access server. Each command accounting record includes a list of the commands executed for that privilege level, as well as the date and time each command was executed, and the user who executed it</a:t>
            </a:r>
            <a:r>
              <a:rPr lang="en-US" sz="1200" dirty="0" smtClean="0"/>
              <a:t>.</a:t>
            </a:r>
          </a:p>
          <a:p>
            <a:pPr marL="171450" indent="-171450">
              <a:buFont typeface="Arial" panose="020B0604020202020204" pitchFamily="34" charset="0"/>
              <a:buChar char="•"/>
            </a:pPr>
            <a:r>
              <a:rPr lang="en-US" sz="1200" dirty="0"/>
              <a:t>The Cisco implementation of AAA accounting captures "start" and "stop" record support for calls that have passed user authentication. The additional feature of generating "stop" records for calls that fail to authenticate as part of user authentication is also supported. Such records are necessary for users employing accounting records to manage and monitor their networks.</a:t>
            </a:r>
          </a:p>
        </p:txBody>
      </p:sp>
    </p:spTree>
    <p:extLst>
      <p:ext uri="{BB962C8B-B14F-4D97-AF65-F5344CB8AC3E}">
        <p14:creationId xmlns:p14="http://schemas.microsoft.com/office/powerpoint/2010/main" val="1052859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21393" y="1684020"/>
            <a:ext cx="8112125" cy="1186296"/>
          </a:xfrm>
        </p:spPr>
        <p:txBody>
          <a:bodyPr/>
          <a:lstStyle/>
          <a:p>
            <a:r>
              <a:rPr lang="en-US" sz="4000" dirty="0" smtClean="0"/>
              <a:t>Section 3.2:</a:t>
            </a:r>
            <a:br>
              <a:rPr lang="en-US" sz="4000" dirty="0" smtClean="0"/>
            </a:br>
            <a:r>
              <a:rPr lang="en-US" sz="4000" dirty="0" smtClean="0"/>
              <a:t>Local AAA Authentication</a:t>
            </a:r>
            <a:endParaRPr lang="en-US" sz="4000" dirty="0"/>
          </a:p>
        </p:txBody>
      </p:sp>
      <p:sp>
        <p:nvSpPr>
          <p:cNvPr id="5" name="Text Placeholder 6"/>
          <p:cNvSpPr txBox="1">
            <a:spLocks/>
          </p:cNvSpPr>
          <p:nvPr/>
        </p:nvSpPr>
        <p:spPr>
          <a:xfrm>
            <a:off x="419100" y="3119628"/>
            <a:ext cx="8577072" cy="202387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Upon completion of this section, you should be able to:</a:t>
            </a:r>
          </a:p>
          <a:p>
            <a:r>
              <a:rPr lang="en-US" sz="1800" dirty="0"/>
              <a:t>Configure AAA authentication, using the CLI, to validate users against a local database.</a:t>
            </a:r>
          </a:p>
          <a:p>
            <a:r>
              <a:rPr lang="en-US" sz="1800" dirty="0"/>
              <a:t>Troubleshoot AAA authentication that validates users against a local database.</a:t>
            </a:r>
          </a:p>
        </p:txBody>
      </p:sp>
    </p:spTree>
    <p:extLst>
      <p:ext uri="{BB962C8B-B14F-4D97-AF65-F5344CB8AC3E}">
        <p14:creationId xmlns:p14="http://schemas.microsoft.com/office/powerpoint/2010/main" val="1909807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3.2.1:</a:t>
            </a:r>
            <a:br>
              <a:rPr lang="en-US" sz="2800" dirty="0" smtClean="0"/>
            </a:br>
            <a:r>
              <a:rPr lang="en-US" sz="2800" dirty="0" smtClean="0"/>
              <a:t>Configuring Local AAA Authentication with CLI</a:t>
            </a:r>
            <a:endParaRPr lang="en-US" sz="2800" dirty="0"/>
          </a:p>
        </p:txBody>
      </p:sp>
    </p:spTree>
    <p:extLst>
      <p:ext uri="{BB962C8B-B14F-4D97-AF65-F5344CB8AC3E}">
        <p14:creationId xmlns:p14="http://schemas.microsoft.com/office/powerpoint/2010/main" val="125759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smtClean="0"/>
              <a:t>Authenticating Administrative Access</a:t>
            </a:r>
            <a:endParaRPr lang="en-US" sz="3200" dirty="0"/>
          </a:p>
        </p:txBody>
      </p:sp>
      <p:sp>
        <p:nvSpPr>
          <p:cNvPr id="2" name="Text Placeholder 1"/>
          <p:cNvSpPr>
            <a:spLocks noGrp="1"/>
          </p:cNvSpPr>
          <p:nvPr>
            <p:ph type="body" sz="quarter" idx="10"/>
          </p:nvPr>
        </p:nvSpPr>
        <p:spPr/>
        <p:txBody>
          <a:bodyPr/>
          <a:lstStyle/>
          <a:p>
            <a:pPr marL="457200" indent="-457200">
              <a:buFont typeface="+mj-lt"/>
              <a:buAutoNum type="arabicPeriod"/>
            </a:pPr>
            <a:r>
              <a:rPr lang="en-US" sz="1800" dirty="0"/>
              <a:t>Add usernames and passwords to the local router database for users that need administrative access to the router.</a:t>
            </a:r>
          </a:p>
          <a:p>
            <a:pPr marL="457200" indent="-457200">
              <a:buFont typeface="+mj-lt"/>
              <a:buAutoNum type="arabicPeriod"/>
            </a:pPr>
            <a:r>
              <a:rPr lang="en-US" sz="1800" dirty="0"/>
              <a:t>Enable AAA globally on the router.</a:t>
            </a:r>
          </a:p>
          <a:p>
            <a:pPr marL="457200" indent="-457200">
              <a:buFont typeface="+mj-lt"/>
              <a:buAutoNum type="arabicPeriod"/>
            </a:pPr>
            <a:r>
              <a:rPr lang="en-US" sz="1800" dirty="0"/>
              <a:t>Configure AAA parameters on the router.</a:t>
            </a:r>
          </a:p>
          <a:p>
            <a:pPr marL="457200" indent="-457200">
              <a:buFont typeface="+mj-lt"/>
              <a:buAutoNum type="arabicPeriod"/>
            </a:pPr>
            <a:r>
              <a:rPr lang="en-US" sz="1800" dirty="0"/>
              <a:t>Confirm and troubleshoot the AAA configuration.</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665" y="3857625"/>
            <a:ext cx="666750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139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smtClean="0"/>
              <a:t>Authentication Methods</a:t>
            </a:r>
            <a:endParaRPr lang="en-US" sz="32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0346" y="3534758"/>
            <a:ext cx="5545831" cy="2839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820" y="1082253"/>
            <a:ext cx="5614148" cy="2253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261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smtClean="0"/>
              <a:t>Default and Named Methods</a:t>
            </a:r>
            <a:endParaRPr lang="en-US" sz="3200" dirty="0"/>
          </a:p>
        </p:txBody>
      </p:sp>
      <p:sp>
        <p:nvSpPr>
          <p:cNvPr id="3" name="Text Placeholder 6"/>
          <p:cNvSpPr txBox="1">
            <a:spLocks/>
          </p:cNvSpPr>
          <p:nvPr/>
        </p:nvSpPr>
        <p:spPr>
          <a:xfrm>
            <a:off x="640079" y="1237488"/>
            <a:ext cx="4669587" cy="391527"/>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Example Local AAA Authentication</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79" y="1629015"/>
            <a:ext cx="663892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903536" y="3812251"/>
            <a:ext cx="5241191" cy="1200329"/>
          </a:xfrm>
          <a:prstGeom prst="rect">
            <a:avLst/>
          </a:prstGeom>
          <a:solidFill>
            <a:schemeClr val="accent1">
              <a:lumMod val="50000"/>
            </a:schemeClr>
          </a:solidFill>
        </p:spPr>
        <p:txBody>
          <a:bodyPr wrap="square" rtlCol="0">
            <a:spAutoFit/>
          </a:bodyPr>
          <a:lstStyle/>
          <a:p>
            <a:pPr marL="171450" indent="-171450">
              <a:buFont typeface="Arial" panose="020B0604020202020204" pitchFamily="34" charset="0"/>
              <a:buChar char="•"/>
            </a:pPr>
            <a:r>
              <a:rPr lang="en-US" sz="1200" dirty="0"/>
              <a:t>The</a:t>
            </a:r>
            <a:r>
              <a:rPr lang="en-US" sz="1200" b="1" dirty="0"/>
              <a:t> default </a:t>
            </a:r>
            <a:r>
              <a:rPr lang="en-US" sz="1200" dirty="0"/>
              <a:t>keyword means that the authentication method applies to all lines, except those for which a specific line configuration overrides the default. </a:t>
            </a:r>
            <a:endParaRPr lang="en-US" sz="1200" dirty="0" smtClean="0"/>
          </a:p>
          <a:p>
            <a:pPr marL="171450" indent="-171450">
              <a:buFont typeface="Arial" panose="020B0604020202020204" pitchFamily="34" charset="0"/>
              <a:buChar char="•"/>
            </a:pPr>
            <a:r>
              <a:rPr lang="en-US" sz="1200" dirty="0" smtClean="0"/>
              <a:t>The </a:t>
            </a:r>
            <a:r>
              <a:rPr lang="en-US" sz="1200" dirty="0"/>
              <a:t>authentication is case-sensitive, indicated by the</a:t>
            </a:r>
            <a:r>
              <a:rPr lang="en-US" sz="1200" b="1" dirty="0"/>
              <a:t> local-case</a:t>
            </a:r>
            <a:r>
              <a:rPr lang="en-US" sz="1200" dirty="0"/>
              <a:t> keyword. This means that both the password and the username are case sensitive.</a:t>
            </a:r>
          </a:p>
        </p:txBody>
      </p:sp>
    </p:spTree>
    <p:extLst>
      <p:ext uri="{BB962C8B-B14F-4D97-AF65-F5344CB8AC3E}">
        <p14:creationId xmlns:p14="http://schemas.microsoft.com/office/powerpoint/2010/main" val="316742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smtClean="0"/>
              <a:t>Fine-Tuning the Authentication Configuration</a:t>
            </a:r>
            <a:endParaRPr lang="en-US" sz="3200" dirty="0"/>
          </a:p>
        </p:txBody>
      </p:sp>
      <p:sp>
        <p:nvSpPr>
          <p:cNvPr id="3" name="Text Placeholder 6"/>
          <p:cNvSpPr txBox="1">
            <a:spLocks/>
          </p:cNvSpPr>
          <p:nvPr/>
        </p:nvSpPr>
        <p:spPr>
          <a:xfrm>
            <a:off x="481832" y="5165768"/>
            <a:ext cx="1980268" cy="649745"/>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Show Unique ID of a Session</a:t>
            </a:r>
            <a:endParaRPr lang="en-US" sz="1800"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2891" y="1224195"/>
            <a:ext cx="6410896" cy="20738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2891" y="3683406"/>
            <a:ext cx="6410896" cy="693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2839" y="4780430"/>
            <a:ext cx="6391897" cy="1420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6"/>
          <p:cNvSpPr txBox="1">
            <a:spLocks/>
          </p:cNvSpPr>
          <p:nvPr/>
        </p:nvSpPr>
        <p:spPr>
          <a:xfrm>
            <a:off x="422571" y="3724189"/>
            <a:ext cx="1980268" cy="612395"/>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Display Locked Out Users</a:t>
            </a:r>
            <a:endParaRPr lang="en-US" sz="1800" dirty="0"/>
          </a:p>
        </p:txBody>
      </p:sp>
      <p:sp>
        <p:nvSpPr>
          <p:cNvPr id="8" name="Text Placeholder 6"/>
          <p:cNvSpPr txBox="1">
            <a:spLocks/>
          </p:cNvSpPr>
          <p:nvPr/>
        </p:nvSpPr>
        <p:spPr>
          <a:xfrm>
            <a:off x="481832" y="1938935"/>
            <a:ext cx="1921007" cy="644401"/>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Command Syntax</a:t>
            </a:r>
            <a:endParaRPr lang="en-US" sz="1800" dirty="0"/>
          </a:p>
        </p:txBody>
      </p:sp>
    </p:spTree>
    <p:extLst>
      <p:ext uri="{BB962C8B-B14F-4D97-AF65-F5344CB8AC3E}">
        <p14:creationId xmlns:p14="http://schemas.microsoft.com/office/powerpoint/2010/main" val="893663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3.2.2:</a:t>
            </a:r>
            <a:br>
              <a:rPr lang="en-US" sz="2800" dirty="0" smtClean="0"/>
            </a:br>
            <a:r>
              <a:rPr lang="en-US" sz="2800" dirty="0" smtClean="0"/>
              <a:t>Troubleshooting Local AAA Authentication</a:t>
            </a:r>
            <a:endParaRPr lang="en-US" sz="2800" dirty="0"/>
          </a:p>
        </p:txBody>
      </p:sp>
    </p:spTree>
    <p:extLst>
      <p:ext uri="{BB962C8B-B14F-4D97-AF65-F5344CB8AC3E}">
        <p14:creationId xmlns:p14="http://schemas.microsoft.com/office/powerpoint/2010/main" val="3021331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smtClean="0"/>
              <a:t>Debug Options</a:t>
            </a:r>
            <a:endParaRPr lang="en-US" sz="3200" dirty="0"/>
          </a:p>
        </p:txBody>
      </p:sp>
      <p:sp>
        <p:nvSpPr>
          <p:cNvPr id="3" name="Text Placeholder 6"/>
          <p:cNvSpPr txBox="1">
            <a:spLocks/>
          </p:cNvSpPr>
          <p:nvPr/>
        </p:nvSpPr>
        <p:spPr>
          <a:xfrm>
            <a:off x="1843088" y="1237487"/>
            <a:ext cx="5956206" cy="391527"/>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Debug</a:t>
            </a:r>
            <a:r>
              <a:rPr lang="en-US" sz="2000" dirty="0" smtClean="0"/>
              <a:t> Local AAA Authentication</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3088" y="1629015"/>
            <a:ext cx="5457825" cy="445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269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sz="4400" dirty="0" smtClean="0"/>
              <a:t>Chapter Outline</a:t>
            </a:r>
            <a:endParaRPr lang="en-US" sz="4400" dirty="0"/>
          </a:p>
        </p:txBody>
      </p:sp>
      <p:sp>
        <p:nvSpPr>
          <p:cNvPr id="12" name="Text Placeholder 11"/>
          <p:cNvSpPr>
            <a:spLocks noGrp="1"/>
          </p:cNvSpPr>
          <p:nvPr>
            <p:ph type="body" sz="quarter" idx="11"/>
          </p:nvPr>
        </p:nvSpPr>
        <p:spPr>
          <a:xfrm>
            <a:off x="4599991" y="777667"/>
            <a:ext cx="5663681" cy="5287676"/>
          </a:xfrm>
        </p:spPr>
        <p:txBody>
          <a:bodyPr>
            <a:normAutofit/>
          </a:bodyPr>
          <a:lstStyle/>
          <a:p>
            <a:r>
              <a:rPr lang="en-US" sz="1600" dirty="0" smtClean="0">
                <a:solidFill>
                  <a:schemeClr val="tx2"/>
                </a:solidFill>
              </a:rPr>
              <a:t>3.0 Introduction</a:t>
            </a:r>
          </a:p>
          <a:p>
            <a:r>
              <a:rPr lang="en-US" sz="1600" dirty="0" smtClean="0">
                <a:solidFill>
                  <a:schemeClr val="tx2"/>
                </a:solidFill>
              </a:rPr>
              <a:t>3.1 Purpose of the AAA</a:t>
            </a:r>
          </a:p>
          <a:p>
            <a:r>
              <a:rPr lang="en-US" sz="1600" dirty="0" smtClean="0">
                <a:solidFill>
                  <a:schemeClr val="tx2"/>
                </a:solidFill>
              </a:rPr>
              <a:t>3.2 Local AAA Authentication</a:t>
            </a:r>
          </a:p>
          <a:p>
            <a:r>
              <a:rPr lang="en-US" sz="1600" dirty="0" smtClean="0">
                <a:solidFill>
                  <a:schemeClr val="tx2"/>
                </a:solidFill>
              </a:rPr>
              <a:t>3.3 Server-Based AAA</a:t>
            </a:r>
          </a:p>
          <a:p>
            <a:r>
              <a:rPr lang="en-US" sz="1600" dirty="0" smtClean="0">
                <a:solidFill>
                  <a:schemeClr val="tx2"/>
                </a:solidFill>
              </a:rPr>
              <a:t>3.4 Server-Based AAA Authentication</a:t>
            </a:r>
          </a:p>
          <a:p>
            <a:r>
              <a:rPr lang="en-US" sz="1600" dirty="0" smtClean="0">
                <a:solidFill>
                  <a:schemeClr val="tx2"/>
                </a:solidFill>
              </a:rPr>
              <a:t>3.5 Server-Based Authorization and Accounting</a:t>
            </a:r>
          </a:p>
          <a:p>
            <a:r>
              <a:rPr lang="en-US" sz="1600" dirty="0" smtClean="0">
                <a:solidFill>
                  <a:schemeClr val="tx2"/>
                </a:solidFill>
              </a:rPr>
              <a:t>3.6 Summary</a:t>
            </a:r>
            <a:endParaRPr lang="en-US" sz="1600" dirty="0" smtClean="0">
              <a:solidFill>
                <a:schemeClr val="accent4"/>
              </a:solidFill>
            </a:endParaRPr>
          </a:p>
        </p:txBody>
      </p:sp>
    </p:spTree>
    <p:extLst>
      <p:ext uri="{BB962C8B-B14F-4D97-AF65-F5344CB8AC3E}">
        <p14:creationId xmlns:p14="http://schemas.microsoft.com/office/powerpoint/2010/main" val="3305422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smtClean="0"/>
              <a:t>Debugging AAA Authentication</a:t>
            </a:r>
            <a:endParaRPr lang="en-US" sz="3200" dirty="0"/>
          </a:p>
        </p:txBody>
      </p:sp>
      <p:sp>
        <p:nvSpPr>
          <p:cNvPr id="3" name="Text Placeholder 6"/>
          <p:cNvSpPr txBox="1">
            <a:spLocks/>
          </p:cNvSpPr>
          <p:nvPr/>
        </p:nvSpPr>
        <p:spPr>
          <a:xfrm>
            <a:off x="800100" y="1356311"/>
            <a:ext cx="4669587" cy="391527"/>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Understanding</a:t>
            </a:r>
            <a:r>
              <a:rPr lang="en-US" sz="2000" dirty="0" smtClean="0"/>
              <a:t> Debug Output</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1747838"/>
            <a:ext cx="7543800" cy="336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1818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21393" y="1698171"/>
            <a:ext cx="8112125" cy="1172145"/>
          </a:xfrm>
        </p:spPr>
        <p:txBody>
          <a:bodyPr/>
          <a:lstStyle/>
          <a:p>
            <a:r>
              <a:rPr lang="en-US" sz="4000" dirty="0" smtClean="0"/>
              <a:t>Section 3.3:</a:t>
            </a:r>
            <a:br>
              <a:rPr lang="en-US" sz="4000" dirty="0" smtClean="0"/>
            </a:br>
            <a:r>
              <a:rPr lang="en-US" sz="4000" dirty="0" smtClean="0"/>
              <a:t>Server-Based AAA</a:t>
            </a:r>
            <a:endParaRPr lang="en-US" sz="4000" dirty="0"/>
          </a:p>
        </p:txBody>
      </p:sp>
      <p:sp>
        <p:nvSpPr>
          <p:cNvPr id="5" name="Text Placeholder 6"/>
          <p:cNvSpPr txBox="1">
            <a:spLocks/>
          </p:cNvSpPr>
          <p:nvPr/>
        </p:nvSpPr>
        <p:spPr>
          <a:xfrm>
            <a:off x="419100" y="3119628"/>
            <a:ext cx="8577072" cy="202387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Upon completion of this section, you should be able to:</a:t>
            </a:r>
          </a:p>
          <a:p>
            <a:r>
              <a:rPr lang="en-US" sz="1800" dirty="0"/>
              <a:t>Describe the benefits of server-based AAA.</a:t>
            </a:r>
          </a:p>
          <a:p>
            <a:r>
              <a:rPr lang="en-US" sz="1800" dirty="0"/>
              <a:t>Compare the TACACS+ and RADIUS authentication </a:t>
            </a:r>
            <a:r>
              <a:rPr lang="en-US" sz="1800" dirty="0" smtClean="0"/>
              <a:t>protocols.</a:t>
            </a:r>
            <a:endParaRPr lang="en-US" sz="1800" dirty="0"/>
          </a:p>
        </p:txBody>
      </p:sp>
    </p:spTree>
    <p:extLst>
      <p:ext uri="{BB962C8B-B14F-4D97-AF65-F5344CB8AC3E}">
        <p14:creationId xmlns:p14="http://schemas.microsoft.com/office/powerpoint/2010/main" val="790326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3.3.1:</a:t>
            </a:r>
            <a:br>
              <a:rPr lang="en-US" sz="2800" dirty="0" smtClean="0"/>
            </a:br>
            <a:r>
              <a:rPr lang="en-US" sz="2800" dirty="0" smtClean="0"/>
              <a:t>Server-Based AAA Characteristics</a:t>
            </a:r>
            <a:endParaRPr lang="en-US" sz="2800" dirty="0"/>
          </a:p>
        </p:txBody>
      </p:sp>
    </p:spTree>
    <p:extLst>
      <p:ext uri="{BB962C8B-B14F-4D97-AF65-F5344CB8AC3E}">
        <p14:creationId xmlns:p14="http://schemas.microsoft.com/office/powerpoint/2010/main" val="2147161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0" y="0"/>
            <a:ext cx="9144000" cy="962159"/>
          </a:xfrm>
        </p:spPr>
        <p:txBody>
          <a:bodyPr/>
          <a:lstStyle/>
          <a:p>
            <a:pPr>
              <a:lnSpc>
                <a:spcPct val="100000"/>
              </a:lnSpc>
            </a:pPr>
            <a:r>
              <a:rPr lang="en-US" sz="3200" dirty="0" smtClean="0"/>
              <a:t>Comparing Local AAA and Server-Based AAA Implementations</a:t>
            </a:r>
            <a:endParaRPr lang="en-US" sz="3200" dirty="0"/>
          </a:p>
        </p:txBody>
      </p:sp>
      <p:sp>
        <p:nvSpPr>
          <p:cNvPr id="3" name="Text Placeholder 6"/>
          <p:cNvSpPr txBox="1">
            <a:spLocks/>
          </p:cNvSpPr>
          <p:nvPr/>
        </p:nvSpPr>
        <p:spPr>
          <a:xfrm>
            <a:off x="462068" y="3553471"/>
            <a:ext cx="3187912" cy="2656830"/>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smtClean="0"/>
              <a:t>Server-based authentication:</a:t>
            </a:r>
          </a:p>
          <a:p>
            <a:pPr marL="342900" indent="-342900">
              <a:buFont typeface="+mj-lt"/>
              <a:buAutoNum type="arabicPeriod"/>
            </a:pPr>
            <a:r>
              <a:rPr lang="en-US" sz="1400" dirty="0" smtClean="0"/>
              <a:t>User establishes a connection with the router.</a:t>
            </a:r>
          </a:p>
          <a:p>
            <a:pPr marL="342900" indent="-342900">
              <a:buFont typeface="+mj-lt"/>
              <a:buAutoNum type="arabicPeriod"/>
            </a:pPr>
            <a:r>
              <a:rPr lang="en-US" sz="1400" dirty="0" smtClean="0"/>
              <a:t>Router prompts the user for a username and password.</a:t>
            </a:r>
          </a:p>
          <a:p>
            <a:pPr marL="342900" indent="-342900">
              <a:buFont typeface="+mj-lt"/>
              <a:buAutoNum type="arabicPeriod"/>
            </a:pPr>
            <a:r>
              <a:rPr lang="en-US" sz="1400" dirty="0" smtClean="0"/>
              <a:t>Router passes the username and password to the Cisco Secure ACS (server or engine)</a:t>
            </a:r>
            <a:endParaRPr lang="en-US" sz="1400" dirty="0"/>
          </a:p>
          <a:p>
            <a:pPr marL="342900" indent="-342900">
              <a:buFont typeface="+mj-lt"/>
              <a:buAutoNum type="arabicPeriod"/>
            </a:pPr>
            <a:r>
              <a:rPr lang="en-US" sz="1400" dirty="0" smtClean="0"/>
              <a:t>The Cisco Secure ACS authenticates the user.</a:t>
            </a:r>
            <a:endParaRPr lang="en-US" sz="1400"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9980" y="1631331"/>
            <a:ext cx="3150454" cy="13025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9980" y="3862893"/>
            <a:ext cx="5205356" cy="235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6"/>
          <p:cNvSpPr txBox="1">
            <a:spLocks/>
          </p:cNvSpPr>
          <p:nvPr/>
        </p:nvSpPr>
        <p:spPr>
          <a:xfrm>
            <a:off x="462070" y="1310092"/>
            <a:ext cx="3187910" cy="194499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smtClean="0"/>
              <a:t>Local authentication:</a:t>
            </a:r>
          </a:p>
          <a:p>
            <a:pPr marL="342900" indent="-342900">
              <a:buFont typeface="+mj-lt"/>
              <a:buAutoNum type="arabicPeriod"/>
            </a:pPr>
            <a:r>
              <a:rPr lang="en-US" sz="1400" dirty="0" smtClean="0"/>
              <a:t>User establishes a connection with the router.</a:t>
            </a:r>
          </a:p>
          <a:p>
            <a:pPr marL="342900" indent="-342900">
              <a:buFont typeface="+mj-lt"/>
              <a:buAutoNum type="arabicPeriod"/>
            </a:pPr>
            <a:r>
              <a:rPr lang="en-US" sz="1400" dirty="0" smtClean="0"/>
              <a:t>Router prompts the user for a username and password, authentication the user using a local database.</a:t>
            </a:r>
            <a:endParaRPr lang="en-US" sz="1400" dirty="0"/>
          </a:p>
        </p:txBody>
      </p:sp>
    </p:spTree>
    <p:extLst>
      <p:ext uri="{BB962C8B-B14F-4D97-AF65-F5344CB8AC3E}">
        <p14:creationId xmlns:p14="http://schemas.microsoft.com/office/powerpoint/2010/main" val="3703414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0" y="9659"/>
            <a:ext cx="9144000" cy="838200"/>
          </a:xfrm>
        </p:spPr>
        <p:txBody>
          <a:bodyPr/>
          <a:lstStyle/>
          <a:p>
            <a:pPr>
              <a:lnSpc>
                <a:spcPct val="100000"/>
              </a:lnSpc>
            </a:pPr>
            <a:r>
              <a:rPr lang="en-US" sz="3200" dirty="0" smtClean="0"/>
              <a:t>Introducing Cisco Secure Access Control System</a:t>
            </a:r>
            <a:endParaRPr lang="en-US" sz="3200"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470" y="1298595"/>
            <a:ext cx="6957060" cy="49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62707" y="4947138"/>
            <a:ext cx="4853354" cy="954107"/>
          </a:xfrm>
          <a:prstGeom prst="rect">
            <a:avLst/>
          </a:prstGeom>
          <a:noFill/>
        </p:spPr>
        <p:txBody>
          <a:bodyPr wrap="square" rtlCol="0">
            <a:spAutoFit/>
          </a:bodyPr>
          <a:lstStyle/>
          <a:p>
            <a:r>
              <a:rPr lang="en-US" sz="1400" dirty="0"/>
              <a:t>Cisco Secure ACS supports both TACACS+ and RADIUS protocols, as shown in the figure. TACACS+ and RADIUS are the two predominant protocols used by Cisco security appliances, routers, and switches for implementing AAA.</a:t>
            </a:r>
          </a:p>
        </p:txBody>
      </p:sp>
    </p:spTree>
    <p:extLst>
      <p:ext uri="{BB962C8B-B14F-4D97-AF65-F5344CB8AC3E}">
        <p14:creationId xmlns:p14="http://schemas.microsoft.com/office/powerpoint/2010/main" val="426617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3.3.2:</a:t>
            </a:r>
            <a:br>
              <a:rPr lang="en-US" sz="2800" dirty="0" smtClean="0"/>
            </a:br>
            <a:r>
              <a:rPr lang="en-US" sz="2800" dirty="0" smtClean="0"/>
              <a:t>Server-Based AAA Communication Protocols</a:t>
            </a:r>
            <a:endParaRPr lang="en-US" sz="2800" dirty="0"/>
          </a:p>
        </p:txBody>
      </p:sp>
    </p:spTree>
    <p:extLst>
      <p:ext uri="{BB962C8B-B14F-4D97-AF65-F5344CB8AC3E}">
        <p14:creationId xmlns:p14="http://schemas.microsoft.com/office/powerpoint/2010/main" val="580385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smtClean="0"/>
              <a:t>Introducing TACACS+ and RADIUS</a:t>
            </a:r>
            <a:endParaRPr lang="en-US" sz="3200"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 y="1524000"/>
            <a:ext cx="805815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42926" y="5334000"/>
            <a:ext cx="8058149" cy="954107"/>
          </a:xfrm>
          <a:prstGeom prst="rect">
            <a:avLst/>
          </a:prstGeom>
          <a:noFill/>
        </p:spPr>
        <p:txBody>
          <a:bodyPr wrap="square" rtlCol="0">
            <a:spAutoFit/>
          </a:bodyPr>
          <a:lstStyle/>
          <a:p>
            <a:r>
              <a:rPr lang="en-US" sz="1400" b="1" dirty="0" smtClean="0"/>
              <a:t>ARA</a:t>
            </a:r>
            <a:r>
              <a:rPr lang="en-US" sz="1400" dirty="0" smtClean="0"/>
              <a:t> – AppleTalk Remote Access.</a:t>
            </a:r>
          </a:p>
          <a:p>
            <a:r>
              <a:rPr lang="en-US" sz="1400" b="1" dirty="0" smtClean="0"/>
              <a:t>NetBEUI - </a:t>
            </a:r>
            <a:r>
              <a:rPr lang="en-US" sz="1400" dirty="0"/>
              <a:t> </a:t>
            </a:r>
            <a:r>
              <a:rPr lang="en-US" sz="1400" dirty="0" smtClean="0"/>
              <a:t>NetBIOS Extended User Interface. Is </a:t>
            </a:r>
            <a:r>
              <a:rPr lang="en-US" sz="1400" dirty="0"/>
              <a:t>an enhanced version of the </a:t>
            </a:r>
            <a:r>
              <a:rPr lang="en-US" sz="1400" dirty="0" err="1" smtClean="0"/>
              <a:t>NetBios</a:t>
            </a:r>
            <a:r>
              <a:rPr lang="en-US" sz="1400" dirty="0" smtClean="0"/>
              <a:t> protocol</a:t>
            </a:r>
            <a:r>
              <a:rPr lang="en-US" sz="1400" dirty="0"/>
              <a:t> that is used by Microsoft Windows networking. It is a non-routable </a:t>
            </a:r>
            <a:r>
              <a:rPr lang="en-US" sz="1400" b="1" dirty="0"/>
              <a:t>protocol</a:t>
            </a:r>
            <a:r>
              <a:rPr lang="en-US" sz="1400" dirty="0"/>
              <a:t>, which means that computers that are not located on the same network segment or subnet can't communicate.</a:t>
            </a:r>
          </a:p>
        </p:txBody>
      </p:sp>
    </p:spTree>
    <p:extLst>
      <p:ext uri="{BB962C8B-B14F-4D97-AF65-F5344CB8AC3E}">
        <p14:creationId xmlns:p14="http://schemas.microsoft.com/office/powerpoint/2010/main" val="2468669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smtClean="0"/>
              <a:t>TACACS+ Authentication</a:t>
            </a:r>
            <a:endParaRPr lang="en-US" sz="3200" dirty="0"/>
          </a:p>
        </p:txBody>
      </p:sp>
      <p:sp>
        <p:nvSpPr>
          <p:cNvPr id="3" name="Text Placeholder 6"/>
          <p:cNvSpPr txBox="1">
            <a:spLocks/>
          </p:cNvSpPr>
          <p:nvPr/>
        </p:nvSpPr>
        <p:spPr>
          <a:xfrm>
            <a:off x="915829" y="1237488"/>
            <a:ext cx="4770120" cy="381873"/>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TACACS+ </a:t>
            </a:r>
            <a:r>
              <a:rPr lang="en-US" sz="1800" dirty="0" smtClean="0"/>
              <a:t>Authentication</a:t>
            </a:r>
            <a:r>
              <a:rPr lang="en-US" sz="2000" dirty="0" smtClean="0"/>
              <a:t> Process</a:t>
            </a:r>
            <a:endParaRPr lang="en-US" sz="1800"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829" y="1619361"/>
            <a:ext cx="7312343" cy="4656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8615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smtClean="0"/>
              <a:t>RADIUS Authentication</a:t>
            </a:r>
            <a:endParaRPr lang="en-US" sz="3200" dirty="0"/>
          </a:p>
        </p:txBody>
      </p:sp>
      <p:sp>
        <p:nvSpPr>
          <p:cNvPr id="3" name="Text Placeholder 6"/>
          <p:cNvSpPr txBox="1">
            <a:spLocks/>
          </p:cNvSpPr>
          <p:nvPr/>
        </p:nvSpPr>
        <p:spPr>
          <a:xfrm>
            <a:off x="771525" y="1337691"/>
            <a:ext cx="5394960" cy="36271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RADIUS</a:t>
            </a:r>
            <a:r>
              <a:rPr lang="en-US" sz="2000" dirty="0" smtClean="0"/>
              <a:t> Authentication Process</a:t>
            </a:r>
            <a:endParaRPr lang="en-US" sz="1800"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525" y="1704975"/>
            <a:ext cx="7600950"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960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smtClean="0"/>
              <a:t>Integration of TACACS+ and ACS</a:t>
            </a:r>
            <a:endParaRPr lang="en-US" sz="3200" dirty="0"/>
          </a:p>
        </p:txBody>
      </p:sp>
      <p:sp>
        <p:nvSpPr>
          <p:cNvPr id="3" name="Text Placeholder 6"/>
          <p:cNvSpPr txBox="1">
            <a:spLocks/>
          </p:cNvSpPr>
          <p:nvPr/>
        </p:nvSpPr>
        <p:spPr>
          <a:xfrm>
            <a:off x="809625" y="1820418"/>
            <a:ext cx="3619500" cy="33223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Cisco Secure ACS</a:t>
            </a:r>
            <a:endParaRPr lang="en-US" sz="1800" dirty="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625" y="2152650"/>
            <a:ext cx="7524750"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1205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21393" y="1584960"/>
            <a:ext cx="8112125" cy="1193916"/>
          </a:xfrm>
        </p:spPr>
        <p:txBody>
          <a:bodyPr/>
          <a:lstStyle/>
          <a:p>
            <a:r>
              <a:rPr lang="en-US" sz="4000" dirty="0" smtClean="0"/>
              <a:t>Section 3.1:</a:t>
            </a:r>
            <a:br>
              <a:rPr lang="en-US" sz="4000" dirty="0" smtClean="0"/>
            </a:br>
            <a:r>
              <a:rPr lang="en-US" sz="4000" dirty="0" smtClean="0"/>
              <a:t>Purpose of the AAA</a:t>
            </a:r>
            <a:endParaRPr lang="en-US" sz="4000" dirty="0"/>
          </a:p>
        </p:txBody>
      </p:sp>
      <p:sp>
        <p:nvSpPr>
          <p:cNvPr id="5" name="Text Placeholder 6"/>
          <p:cNvSpPr txBox="1">
            <a:spLocks/>
          </p:cNvSpPr>
          <p:nvPr/>
        </p:nvSpPr>
        <p:spPr>
          <a:xfrm>
            <a:off x="419100" y="3017520"/>
            <a:ext cx="8577072" cy="2316480"/>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Upon completion of this section, you should be able to:</a:t>
            </a:r>
          </a:p>
          <a:p>
            <a:r>
              <a:rPr lang="en-US" sz="1800" dirty="0"/>
              <a:t>Explain why AAA is critical to network security</a:t>
            </a:r>
            <a:r>
              <a:rPr lang="en-US" sz="1800" dirty="0" smtClean="0"/>
              <a:t>.</a:t>
            </a:r>
          </a:p>
          <a:p>
            <a:r>
              <a:rPr lang="en-US" sz="1800" dirty="0"/>
              <a:t>Describe the characteristics of AAA</a:t>
            </a:r>
            <a:r>
              <a:rPr lang="en-US" sz="1800" dirty="0" smtClean="0"/>
              <a:t>.</a:t>
            </a:r>
          </a:p>
        </p:txBody>
      </p:sp>
    </p:spTree>
    <p:extLst>
      <p:ext uri="{BB962C8B-B14F-4D97-AF65-F5344CB8AC3E}">
        <p14:creationId xmlns:p14="http://schemas.microsoft.com/office/powerpoint/2010/main" val="307607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smtClean="0"/>
              <a:t>Integration of AAA with Active Directory</a:t>
            </a:r>
            <a:endParaRPr lang="en-US" sz="3200" dirty="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 y="1995488"/>
            <a:ext cx="8324850" cy="2867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96901" y="4862513"/>
            <a:ext cx="3927231" cy="1569660"/>
          </a:xfrm>
          <a:prstGeom prst="rect">
            <a:avLst/>
          </a:prstGeom>
          <a:noFill/>
        </p:spPr>
        <p:txBody>
          <a:bodyPr wrap="square" rtlCol="0">
            <a:spAutoFit/>
          </a:bodyPr>
          <a:lstStyle/>
          <a:p>
            <a:r>
              <a:rPr lang="en-US" sz="1200" dirty="0"/>
              <a:t>Microsoft Active Directory (AD) is a directory service for Windows domain networks, and is part of most Windows Server operating systems. The AD domain controller is used to enforce security policies by authenticating and authorizing users when they log into the Windows domain. Microsoft AD can also be used to handle authentication and authorization on Cisco IOS devices.</a:t>
            </a:r>
          </a:p>
        </p:txBody>
      </p:sp>
      <p:sp>
        <p:nvSpPr>
          <p:cNvPr id="5" name="TextBox 4"/>
          <p:cNvSpPr txBox="1"/>
          <p:nvPr/>
        </p:nvSpPr>
        <p:spPr>
          <a:xfrm>
            <a:off x="4911971" y="4871672"/>
            <a:ext cx="3927231" cy="1384995"/>
          </a:xfrm>
          <a:prstGeom prst="rect">
            <a:avLst/>
          </a:prstGeom>
          <a:noFill/>
        </p:spPr>
        <p:txBody>
          <a:bodyPr wrap="square" rtlCol="0">
            <a:spAutoFit/>
          </a:bodyPr>
          <a:lstStyle/>
          <a:p>
            <a:r>
              <a:rPr lang="en-US" sz="1200" dirty="0"/>
              <a:t>Although Cisco Secure ACS can be integrated to use the AD service, Microsoft Windows Server can also be configured as a AAA server. The Microsoft implementation of a AAA server using RADIUS is known as Internet Authentication Service (IAS). However, starting with Windows Server 2008, IAS has since been renamed Network Policy Server (NPS).</a:t>
            </a:r>
          </a:p>
        </p:txBody>
      </p:sp>
    </p:spTree>
    <p:extLst>
      <p:ext uri="{BB962C8B-B14F-4D97-AF65-F5344CB8AC3E}">
        <p14:creationId xmlns:p14="http://schemas.microsoft.com/office/powerpoint/2010/main" val="751062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21393" y="1698171"/>
            <a:ext cx="8112125" cy="1172145"/>
          </a:xfrm>
        </p:spPr>
        <p:txBody>
          <a:bodyPr/>
          <a:lstStyle/>
          <a:p>
            <a:r>
              <a:rPr lang="en-US" sz="4000" dirty="0" smtClean="0"/>
              <a:t>Section 3.4:</a:t>
            </a:r>
            <a:br>
              <a:rPr lang="en-US" sz="4000" dirty="0" smtClean="0"/>
            </a:br>
            <a:r>
              <a:rPr lang="en-US" sz="4000" dirty="0" smtClean="0"/>
              <a:t>Server-Based AAA Authentication</a:t>
            </a:r>
            <a:endParaRPr lang="en-US" sz="4000" dirty="0"/>
          </a:p>
        </p:txBody>
      </p:sp>
      <p:sp>
        <p:nvSpPr>
          <p:cNvPr id="5" name="Text Placeholder 6"/>
          <p:cNvSpPr txBox="1">
            <a:spLocks/>
          </p:cNvSpPr>
          <p:nvPr/>
        </p:nvSpPr>
        <p:spPr>
          <a:xfrm>
            <a:off x="419100" y="3119628"/>
            <a:ext cx="8577072" cy="202387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Upon completion of this section, you should be able to:</a:t>
            </a:r>
          </a:p>
          <a:p>
            <a:r>
              <a:rPr lang="en-US" sz="1800" dirty="0"/>
              <a:t>Configure server-based AAA authentication, using the CLI, on Cisco routers.</a:t>
            </a:r>
          </a:p>
          <a:p>
            <a:r>
              <a:rPr lang="en-US" sz="1800" dirty="0"/>
              <a:t>Troubleshoot server-based AAA </a:t>
            </a:r>
            <a:r>
              <a:rPr lang="en-US" sz="1800" dirty="0" smtClean="0"/>
              <a:t>authentication.</a:t>
            </a:r>
            <a:endParaRPr lang="en-US" sz="1800" dirty="0"/>
          </a:p>
        </p:txBody>
      </p:sp>
    </p:spTree>
    <p:extLst>
      <p:ext uri="{BB962C8B-B14F-4D97-AF65-F5344CB8AC3E}">
        <p14:creationId xmlns:p14="http://schemas.microsoft.com/office/powerpoint/2010/main" val="3547267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3.4.1:</a:t>
            </a:r>
            <a:br>
              <a:rPr lang="en-US" sz="2800" dirty="0" smtClean="0"/>
            </a:br>
            <a:r>
              <a:rPr lang="en-US" sz="2800" dirty="0" smtClean="0"/>
              <a:t>Configuring Server-Based Authentication with CLI</a:t>
            </a:r>
            <a:endParaRPr lang="en-US" sz="2800" dirty="0"/>
          </a:p>
        </p:txBody>
      </p:sp>
    </p:spTree>
    <p:extLst>
      <p:ext uri="{BB962C8B-B14F-4D97-AF65-F5344CB8AC3E}">
        <p14:creationId xmlns:p14="http://schemas.microsoft.com/office/powerpoint/2010/main" val="2054825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24898"/>
            <a:ext cx="8588861" cy="927601"/>
          </a:xfrm>
        </p:spPr>
        <p:txBody>
          <a:bodyPr/>
          <a:lstStyle/>
          <a:p>
            <a:pPr>
              <a:lnSpc>
                <a:spcPct val="100000"/>
              </a:lnSpc>
            </a:pPr>
            <a:r>
              <a:rPr lang="en-US" sz="3200" dirty="0" smtClean="0"/>
              <a:t>Steps for Configuring Server-Based AAA Authentication with CLI</a:t>
            </a:r>
            <a:endParaRPr lang="en-US" sz="3200" dirty="0"/>
          </a:p>
        </p:txBody>
      </p:sp>
      <p:sp>
        <p:nvSpPr>
          <p:cNvPr id="2" name="Text Placeholder 1"/>
          <p:cNvSpPr>
            <a:spLocks noGrp="1"/>
          </p:cNvSpPr>
          <p:nvPr>
            <p:ph type="body" sz="quarter" idx="10"/>
          </p:nvPr>
        </p:nvSpPr>
        <p:spPr/>
        <p:txBody>
          <a:bodyPr/>
          <a:lstStyle/>
          <a:p>
            <a:pPr marL="457200" indent="-457200">
              <a:buFont typeface="+mj-lt"/>
              <a:buAutoNum type="arabicPeriod"/>
            </a:pPr>
            <a:r>
              <a:rPr lang="en-US" sz="2400" dirty="0"/>
              <a:t>Enable AAA.</a:t>
            </a:r>
          </a:p>
          <a:p>
            <a:pPr marL="457200" indent="-457200">
              <a:buFont typeface="+mj-lt"/>
              <a:buAutoNum type="arabicPeriod"/>
            </a:pPr>
            <a:r>
              <a:rPr lang="en-US" sz="2400" dirty="0"/>
              <a:t>Specify the IP address of the ACS server.</a:t>
            </a:r>
          </a:p>
          <a:p>
            <a:pPr marL="457200" indent="-457200">
              <a:buFont typeface="+mj-lt"/>
              <a:buAutoNum type="arabicPeriod"/>
            </a:pPr>
            <a:r>
              <a:rPr lang="en-US" sz="2400" dirty="0"/>
              <a:t>Configure the secret key.</a:t>
            </a:r>
          </a:p>
          <a:p>
            <a:pPr marL="457200" indent="-457200">
              <a:buFont typeface="+mj-lt"/>
              <a:buAutoNum type="arabicPeriod"/>
            </a:pPr>
            <a:r>
              <a:rPr lang="en-US" sz="2400" dirty="0"/>
              <a:t>Configure authentication to use either the RADIUS or TACACS+ </a:t>
            </a:r>
            <a:r>
              <a:rPr lang="en-US" sz="2400" dirty="0" smtClean="0"/>
              <a:t>server.</a:t>
            </a:r>
            <a:endParaRPr lang="en-US" dirty="0"/>
          </a:p>
        </p:txBody>
      </p:sp>
    </p:spTree>
    <p:extLst>
      <p:ext uri="{BB962C8B-B14F-4D97-AF65-F5344CB8AC3E}">
        <p14:creationId xmlns:p14="http://schemas.microsoft.com/office/powerpoint/2010/main" val="980586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smtClean="0"/>
              <a:t>Configuring the CLI with TACACS+ Servers</a:t>
            </a:r>
            <a:endParaRPr lang="en-US" sz="3200" dirty="0"/>
          </a:p>
        </p:txBody>
      </p:sp>
      <p:sp>
        <p:nvSpPr>
          <p:cNvPr id="3" name="Text Placeholder 6"/>
          <p:cNvSpPr txBox="1">
            <a:spLocks/>
          </p:cNvSpPr>
          <p:nvPr/>
        </p:nvSpPr>
        <p:spPr>
          <a:xfrm>
            <a:off x="640080" y="2447544"/>
            <a:ext cx="2576554" cy="75895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Server-Based</a:t>
            </a:r>
            <a:r>
              <a:rPr lang="en-US" sz="2000" dirty="0" smtClean="0"/>
              <a:t> AAA Reference Topology</a:t>
            </a:r>
            <a:endParaRPr lang="en-US" sz="1800" dirty="0"/>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6634" y="1409700"/>
            <a:ext cx="5576846" cy="2834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6634" y="4533900"/>
            <a:ext cx="487680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6"/>
          <p:cNvSpPr txBox="1">
            <a:spLocks/>
          </p:cNvSpPr>
          <p:nvPr/>
        </p:nvSpPr>
        <p:spPr>
          <a:xfrm>
            <a:off x="640080" y="4992624"/>
            <a:ext cx="2171700" cy="75895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Configure</a:t>
            </a:r>
            <a:r>
              <a:rPr lang="en-US" sz="2000" dirty="0" smtClean="0"/>
              <a:t> a AAA TACACS+ Server</a:t>
            </a:r>
            <a:endParaRPr lang="en-US" sz="1800" dirty="0"/>
          </a:p>
        </p:txBody>
      </p:sp>
      <p:sp>
        <p:nvSpPr>
          <p:cNvPr id="2" name="TextBox 1"/>
          <p:cNvSpPr txBox="1"/>
          <p:nvPr/>
        </p:nvSpPr>
        <p:spPr>
          <a:xfrm>
            <a:off x="46892" y="3206496"/>
            <a:ext cx="3083169" cy="1200329"/>
          </a:xfrm>
          <a:prstGeom prst="rect">
            <a:avLst/>
          </a:prstGeom>
          <a:noFill/>
        </p:spPr>
        <p:txBody>
          <a:bodyPr wrap="square" rtlCol="0">
            <a:spAutoFit/>
          </a:bodyPr>
          <a:lstStyle/>
          <a:p>
            <a:r>
              <a:rPr lang="en-US" sz="1200" dirty="0"/>
              <a:t>U</a:t>
            </a:r>
            <a:r>
              <a:rPr lang="en-US" sz="1200" dirty="0" smtClean="0"/>
              <a:t>se </a:t>
            </a:r>
            <a:r>
              <a:rPr lang="en-US" sz="1200" dirty="0"/>
              <a:t>the</a:t>
            </a:r>
            <a:r>
              <a:rPr lang="en-US" sz="1200" b="1" dirty="0"/>
              <a:t> single-connection </a:t>
            </a:r>
            <a:r>
              <a:rPr lang="en-US" sz="1200" dirty="0"/>
              <a:t>command to enhance TCP performance by maintaining a single TCP connection for the life of the session. Otherwise, by default, a TCP connection is opened and closed for each session.</a:t>
            </a:r>
          </a:p>
        </p:txBody>
      </p:sp>
    </p:spTree>
    <p:extLst>
      <p:ext uri="{BB962C8B-B14F-4D97-AF65-F5344CB8AC3E}">
        <p14:creationId xmlns:p14="http://schemas.microsoft.com/office/powerpoint/2010/main" val="1661766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smtClean="0"/>
              <a:t>Configuring the CLI for RADIUS Servers</a:t>
            </a:r>
            <a:endParaRPr lang="en-US" sz="3200" dirty="0"/>
          </a:p>
        </p:txBody>
      </p:sp>
      <p:sp>
        <p:nvSpPr>
          <p:cNvPr id="3" name="Text Placeholder 6"/>
          <p:cNvSpPr txBox="1">
            <a:spLocks/>
          </p:cNvSpPr>
          <p:nvPr/>
        </p:nvSpPr>
        <p:spPr>
          <a:xfrm>
            <a:off x="914400" y="1795653"/>
            <a:ext cx="4236720" cy="39319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Configure</a:t>
            </a:r>
            <a:r>
              <a:rPr lang="en-US" sz="2000" dirty="0" smtClean="0"/>
              <a:t> a AAA RADIUS Server</a:t>
            </a:r>
            <a:endParaRPr lang="en-US" sz="1800" dirty="0"/>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188845"/>
            <a:ext cx="7315200"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600200" y="3810000"/>
            <a:ext cx="5943600" cy="1754326"/>
          </a:xfrm>
          <a:prstGeom prst="rect">
            <a:avLst/>
          </a:prstGeom>
          <a:noFill/>
        </p:spPr>
        <p:txBody>
          <a:bodyPr wrap="square" rtlCol="0">
            <a:spAutoFit/>
          </a:bodyPr>
          <a:lstStyle/>
          <a:p>
            <a:r>
              <a:rPr lang="en-US" dirty="0"/>
              <a:t>By default, Cisco routers use port 1645 for the authentication and port 1646 for the accounting. However, IANA has reserved ports 1812 for the RADIUS authentication port and 1813 for the RADIUS accounting port. It is important to makes sure these ports match between the Cisco router and the RADIUS server.</a:t>
            </a:r>
          </a:p>
        </p:txBody>
      </p:sp>
    </p:spTree>
    <p:extLst>
      <p:ext uri="{BB962C8B-B14F-4D97-AF65-F5344CB8AC3E}">
        <p14:creationId xmlns:p14="http://schemas.microsoft.com/office/powerpoint/2010/main" val="2108954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0" y="17279"/>
            <a:ext cx="8818563" cy="838200"/>
          </a:xfrm>
        </p:spPr>
        <p:txBody>
          <a:bodyPr/>
          <a:lstStyle/>
          <a:p>
            <a:pPr>
              <a:lnSpc>
                <a:spcPct val="100000"/>
              </a:lnSpc>
            </a:pPr>
            <a:r>
              <a:rPr lang="en-US" sz="3200" dirty="0" smtClean="0"/>
              <a:t>Configure Authentication to Use the AAA Server</a:t>
            </a:r>
            <a:endParaRPr lang="en-US" sz="3200" dirty="0"/>
          </a:p>
        </p:txBody>
      </p:sp>
      <p:sp>
        <p:nvSpPr>
          <p:cNvPr id="3" name="Text Placeholder 6"/>
          <p:cNvSpPr txBox="1">
            <a:spLocks/>
          </p:cNvSpPr>
          <p:nvPr/>
        </p:nvSpPr>
        <p:spPr>
          <a:xfrm>
            <a:off x="233202" y="4794075"/>
            <a:ext cx="2819400" cy="73790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Configure</a:t>
            </a:r>
            <a:r>
              <a:rPr lang="en-US" sz="2000" dirty="0" smtClean="0"/>
              <a:t> Server-Based AAA Authentication</a:t>
            </a:r>
            <a:endParaRPr lang="en-US" sz="1800" dirty="0"/>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2602" y="1209276"/>
            <a:ext cx="5528310" cy="2701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2602" y="4061460"/>
            <a:ext cx="5744688" cy="22031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6"/>
          <p:cNvSpPr txBox="1">
            <a:spLocks/>
          </p:cNvSpPr>
          <p:nvPr/>
        </p:nvSpPr>
        <p:spPr>
          <a:xfrm>
            <a:off x="233202" y="2375644"/>
            <a:ext cx="2118360" cy="368951"/>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Command</a:t>
            </a:r>
            <a:r>
              <a:rPr lang="en-US" sz="2000" dirty="0" smtClean="0"/>
              <a:t> Syntax</a:t>
            </a:r>
            <a:endParaRPr lang="en-US" sz="1800" dirty="0"/>
          </a:p>
        </p:txBody>
      </p:sp>
    </p:spTree>
    <p:extLst>
      <p:ext uri="{BB962C8B-B14F-4D97-AF65-F5344CB8AC3E}">
        <p14:creationId xmlns:p14="http://schemas.microsoft.com/office/powerpoint/2010/main" val="159637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3.4.2:</a:t>
            </a:r>
            <a:br>
              <a:rPr lang="en-US" sz="2800" dirty="0" smtClean="0"/>
            </a:br>
            <a:r>
              <a:rPr lang="en-US" sz="2800" dirty="0" smtClean="0"/>
              <a:t>Troubleshooting Server-Based AAA Authentication</a:t>
            </a:r>
            <a:endParaRPr lang="en-US" sz="2800" dirty="0"/>
          </a:p>
        </p:txBody>
      </p:sp>
    </p:spTree>
    <p:extLst>
      <p:ext uri="{BB962C8B-B14F-4D97-AF65-F5344CB8AC3E}">
        <p14:creationId xmlns:p14="http://schemas.microsoft.com/office/powerpoint/2010/main" val="1119371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smtClean="0"/>
              <a:t>Monitoring Authentication Traffic</a:t>
            </a:r>
            <a:endParaRPr lang="en-US" sz="3200" dirty="0"/>
          </a:p>
        </p:txBody>
      </p:sp>
      <p:sp>
        <p:nvSpPr>
          <p:cNvPr id="3" name="Text Placeholder 6"/>
          <p:cNvSpPr txBox="1">
            <a:spLocks/>
          </p:cNvSpPr>
          <p:nvPr/>
        </p:nvSpPr>
        <p:spPr>
          <a:xfrm>
            <a:off x="1614488" y="1772793"/>
            <a:ext cx="6012180" cy="39319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Troubleshooting</a:t>
            </a:r>
            <a:r>
              <a:rPr lang="en-US" sz="2000" dirty="0" smtClean="0"/>
              <a:t> Server-Based AAA Authentication</a:t>
            </a:r>
            <a:endParaRPr lang="en-US" sz="1800" dirty="0"/>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4488" y="2165985"/>
            <a:ext cx="5915025"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077547" y="3622431"/>
            <a:ext cx="6893170" cy="2554545"/>
          </a:xfrm>
          <a:prstGeom prst="rect">
            <a:avLst/>
          </a:prstGeom>
          <a:noFill/>
        </p:spPr>
        <p:txBody>
          <a:bodyPr wrap="square" rtlCol="0">
            <a:spAutoFit/>
          </a:bodyPr>
          <a:lstStyle/>
          <a:p>
            <a:r>
              <a:rPr lang="en-US" sz="1600" dirty="0"/>
              <a:t>When AAA is enabled, it is often necessary to monitor authentication traffic and troubleshoot configurations</a:t>
            </a:r>
            <a:r>
              <a:rPr lang="en-US" sz="1600" dirty="0" smtClean="0"/>
              <a:t>.</a:t>
            </a:r>
          </a:p>
          <a:p>
            <a:endParaRPr lang="en-US" sz="1600" dirty="0"/>
          </a:p>
          <a:p>
            <a:r>
              <a:rPr lang="en-US" sz="1600" dirty="0"/>
              <a:t>The</a:t>
            </a:r>
            <a:r>
              <a:rPr lang="en-US" sz="1600" b="1" dirty="0"/>
              <a:t> debug </a:t>
            </a:r>
            <a:r>
              <a:rPr lang="en-US" sz="1600" b="1" dirty="0" err="1"/>
              <a:t>aaa</a:t>
            </a:r>
            <a:r>
              <a:rPr lang="en-US" sz="1600" b="1" dirty="0"/>
              <a:t> authentication </a:t>
            </a:r>
            <a:r>
              <a:rPr lang="en-US" sz="1600" dirty="0"/>
              <a:t>command is a useful AAA troubleshooting command because it provides a high-level view of login activity, as shown in the figure.</a:t>
            </a:r>
          </a:p>
          <a:p>
            <a:endParaRPr lang="en-US" sz="1600" dirty="0" smtClean="0"/>
          </a:p>
          <a:p>
            <a:r>
              <a:rPr lang="en-US" sz="1600" dirty="0" smtClean="0"/>
              <a:t>The </a:t>
            </a:r>
            <a:r>
              <a:rPr lang="en-US" sz="1600" dirty="0"/>
              <a:t>command indicates a status message of PASS when a TACACS+ login attempt is successful. If the status message returned is FAIL, verify the secret key and troubleshoot as necessary</a:t>
            </a:r>
            <a:r>
              <a:rPr lang="en-US" sz="1600" dirty="0" smtClean="0"/>
              <a:t>.</a:t>
            </a:r>
            <a:endParaRPr lang="en-US" sz="1600" dirty="0"/>
          </a:p>
        </p:txBody>
      </p:sp>
    </p:spTree>
    <p:extLst>
      <p:ext uri="{BB962C8B-B14F-4D97-AF65-F5344CB8AC3E}">
        <p14:creationId xmlns:p14="http://schemas.microsoft.com/office/powerpoint/2010/main" val="3036851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200" dirty="0"/>
              <a:t>Debugging TACACS+ and RADIUS</a:t>
            </a:r>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0025" y="1721168"/>
            <a:ext cx="4819650"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0025" y="4647248"/>
            <a:ext cx="4400550" cy="134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6"/>
          <p:cNvSpPr txBox="1">
            <a:spLocks/>
          </p:cNvSpPr>
          <p:nvPr/>
        </p:nvSpPr>
        <p:spPr>
          <a:xfrm>
            <a:off x="740142" y="2479167"/>
            <a:ext cx="2805163" cy="360426"/>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Troubleshooting RADIUS</a:t>
            </a:r>
            <a:endParaRPr lang="en-US" sz="1800" dirty="0"/>
          </a:p>
        </p:txBody>
      </p:sp>
      <p:sp>
        <p:nvSpPr>
          <p:cNvPr id="7" name="Text Placeholder 6"/>
          <p:cNvSpPr txBox="1">
            <a:spLocks/>
          </p:cNvSpPr>
          <p:nvPr/>
        </p:nvSpPr>
        <p:spPr>
          <a:xfrm>
            <a:off x="740142" y="5138547"/>
            <a:ext cx="3269883" cy="360426"/>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Troubleshooting TACACS+</a:t>
            </a:r>
            <a:endParaRPr lang="en-US" sz="1800" dirty="0"/>
          </a:p>
        </p:txBody>
      </p:sp>
    </p:spTree>
    <p:extLst>
      <p:ext uri="{BB962C8B-B14F-4D97-AF65-F5344CB8AC3E}">
        <p14:creationId xmlns:p14="http://schemas.microsoft.com/office/powerpoint/2010/main" val="3804251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3.1.1:</a:t>
            </a:r>
            <a:br>
              <a:rPr lang="en-US" sz="2800" dirty="0" smtClean="0"/>
            </a:br>
            <a:r>
              <a:rPr lang="en-US" sz="2800" dirty="0" smtClean="0"/>
              <a:t>AAA Overview</a:t>
            </a:r>
            <a:endParaRPr lang="en-US" sz="2800" dirty="0"/>
          </a:p>
        </p:txBody>
      </p:sp>
    </p:spTree>
    <p:extLst>
      <p:ext uri="{BB962C8B-B14F-4D97-AF65-F5344CB8AC3E}">
        <p14:creationId xmlns:p14="http://schemas.microsoft.com/office/powerpoint/2010/main" val="2560295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a:t>Debugging TACACS+ and </a:t>
            </a:r>
            <a:r>
              <a:rPr lang="en-US" sz="3200" dirty="0" smtClean="0"/>
              <a:t>RADIUS (Cont.)</a:t>
            </a:r>
            <a:endParaRPr lang="en-US" sz="3200" dirty="0"/>
          </a:p>
        </p:txBody>
      </p:sp>
      <p:sp>
        <p:nvSpPr>
          <p:cNvPr id="3" name="Text Placeholder 6"/>
          <p:cNvSpPr txBox="1">
            <a:spLocks/>
          </p:cNvSpPr>
          <p:nvPr/>
        </p:nvSpPr>
        <p:spPr>
          <a:xfrm>
            <a:off x="160020" y="4701215"/>
            <a:ext cx="2446020" cy="72085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AAA Server-Based Authentication Failure</a:t>
            </a:r>
            <a:endParaRPr lang="en-US" sz="1800" dirty="0"/>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7239" y="1153477"/>
            <a:ext cx="6140281" cy="2511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8900" y="3805350"/>
            <a:ext cx="6156960" cy="2512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6"/>
          <p:cNvSpPr txBox="1">
            <a:spLocks/>
          </p:cNvSpPr>
          <p:nvPr/>
        </p:nvSpPr>
        <p:spPr>
          <a:xfrm>
            <a:off x="160020" y="2049017"/>
            <a:ext cx="2614379" cy="72085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AAA Server-Based Authentication Success</a:t>
            </a:r>
            <a:endParaRPr lang="en-US" sz="1800" dirty="0"/>
          </a:p>
        </p:txBody>
      </p:sp>
    </p:spTree>
    <p:extLst>
      <p:ext uri="{BB962C8B-B14F-4D97-AF65-F5344CB8AC3E}">
        <p14:creationId xmlns:p14="http://schemas.microsoft.com/office/powerpoint/2010/main" val="244630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21393" y="1698171"/>
            <a:ext cx="8112125" cy="1172145"/>
          </a:xfrm>
        </p:spPr>
        <p:txBody>
          <a:bodyPr/>
          <a:lstStyle/>
          <a:p>
            <a:r>
              <a:rPr lang="en-US" sz="4000" dirty="0" smtClean="0"/>
              <a:t>Section 3.5:</a:t>
            </a:r>
            <a:br>
              <a:rPr lang="en-US" sz="4000" dirty="0" smtClean="0"/>
            </a:br>
            <a:r>
              <a:rPr lang="en-US" sz="4000" dirty="0" smtClean="0"/>
              <a:t>Server-Based AAA Authorization and Accounting</a:t>
            </a:r>
            <a:endParaRPr lang="en-US" sz="4000" dirty="0"/>
          </a:p>
        </p:txBody>
      </p:sp>
      <p:sp>
        <p:nvSpPr>
          <p:cNvPr id="5" name="Text Placeholder 6"/>
          <p:cNvSpPr txBox="1">
            <a:spLocks/>
          </p:cNvSpPr>
          <p:nvPr/>
        </p:nvSpPr>
        <p:spPr>
          <a:xfrm>
            <a:off x="419100" y="3119628"/>
            <a:ext cx="8577072" cy="202387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Upon completion of this section, you should be able to:</a:t>
            </a:r>
          </a:p>
          <a:p>
            <a:r>
              <a:rPr lang="en-US" sz="1800" dirty="0"/>
              <a:t>Configure server-based AAA authorization.</a:t>
            </a:r>
          </a:p>
          <a:p>
            <a:r>
              <a:rPr lang="en-US" sz="1800" dirty="0"/>
              <a:t>Configure server-based AAA accounting.</a:t>
            </a:r>
          </a:p>
          <a:p>
            <a:r>
              <a:rPr lang="en-US" sz="1800" dirty="0"/>
              <a:t>Explain the functions of 802.1x </a:t>
            </a:r>
            <a:r>
              <a:rPr lang="en-US" sz="1800" dirty="0" smtClean="0"/>
              <a:t>components.</a:t>
            </a:r>
            <a:endParaRPr lang="en-US" sz="1800" dirty="0"/>
          </a:p>
        </p:txBody>
      </p:sp>
    </p:spTree>
    <p:extLst>
      <p:ext uri="{BB962C8B-B14F-4D97-AF65-F5344CB8AC3E}">
        <p14:creationId xmlns:p14="http://schemas.microsoft.com/office/powerpoint/2010/main" val="4293545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3.5.1:</a:t>
            </a:r>
            <a:br>
              <a:rPr lang="en-US" sz="2800" dirty="0" smtClean="0"/>
            </a:br>
            <a:r>
              <a:rPr lang="en-US" sz="2800" dirty="0" smtClean="0"/>
              <a:t>Configuring Server-Based AAA Authorization</a:t>
            </a:r>
            <a:endParaRPr lang="en-US" sz="2800" dirty="0"/>
          </a:p>
        </p:txBody>
      </p:sp>
    </p:spTree>
    <p:extLst>
      <p:ext uri="{BB962C8B-B14F-4D97-AF65-F5344CB8AC3E}">
        <p14:creationId xmlns:p14="http://schemas.microsoft.com/office/powerpoint/2010/main" val="201374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0" y="17279"/>
            <a:ext cx="8818563" cy="838200"/>
          </a:xfrm>
        </p:spPr>
        <p:txBody>
          <a:bodyPr/>
          <a:lstStyle/>
          <a:p>
            <a:pPr>
              <a:lnSpc>
                <a:spcPct val="100000"/>
              </a:lnSpc>
            </a:pPr>
            <a:r>
              <a:rPr lang="en-US" sz="3200" dirty="0"/>
              <a:t>Introduction to Server-Based AAA Authorization</a:t>
            </a:r>
          </a:p>
        </p:txBody>
      </p:sp>
      <p:sp>
        <p:nvSpPr>
          <p:cNvPr id="2" name="Text Placeholder 1"/>
          <p:cNvSpPr>
            <a:spLocks noGrp="1"/>
          </p:cNvSpPr>
          <p:nvPr>
            <p:ph type="body" sz="quarter" idx="10"/>
          </p:nvPr>
        </p:nvSpPr>
        <p:spPr/>
        <p:txBody>
          <a:bodyPr/>
          <a:lstStyle/>
          <a:p>
            <a:pPr marL="0" indent="0">
              <a:buNone/>
            </a:pPr>
            <a:r>
              <a:rPr lang="en-US" sz="2000" dirty="0"/>
              <a:t>Authentication vs. Authorization</a:t>
            </a:r>
          </a:p>
          <a:p>
            <a:pPr marL="514350" indent="-285750"/>
            <a:r>
              <a:rPr lang="en-US" sz="1800" b="1" dirty="0"/>
              <a:t>Authentication</a:t>
            </a:r>
            <a:r>
              <a:rPr lang="en-US" sz="1800" dirty="0"/>
              <a:t> ensures a device or end-user is legitimate</a:t>
            </a:r>
          </a:p>
          <a:p>
            <a:pPr marL="514350" indent="-285750"/>
            <a:r>
              <a:rPr lang="en-US" sz="1800" b="1" dirty="0"/>
              <a:t>Authorization</a:t>
            </a:r>
            <a:r>
              <a:rPr lang="en-US" sz="1800" dirty="0"/>
              <a:t> allows or disallows authenticated users access to certain areas and programs on the network.</a:t>
            </a:r>
          </a:p>
          <a:p>
            <a:pPr marL="0" indent="0">
              <a:buNone/>
            </a:pPr>
            <a:r>
              <a:rPr lang="en-US" sz="2000" dirty="0"/>
              <a:t>TACACS+ vs. RADIUS</a:t>
            </a:r>
          </a:p>
          <a:p>
            <a:pPr marL="514350" indent="-285750"/>
            <a:r>
              <a:rPr lang="en-US" sz="1800" b="1" dirty="0"/>
              <a:t>TACACS+ </a:t>
            </a:r>
            <a:r>
              <a:rPr lang="en-US" sz="1800" dirty="0"/>
              <a:t>separates authentication from authorization</a:t>
            </a:r>
          </a:p>
          <a:p>
            <a:pPr marL="514350" indent="-285750"/>
            <a:r>
              <a:rPr lang="en-US" sz="1800" b="1" dirty="0"/>
              <a:t>RADIUS</a:t>
            </a:r>
            <a:r>
              <a:rPr lang="en-US" sz="1800" dirty="0"/>
              <a:t> does </a:t>
            </a:r>
            <a:r>
              <a:rPr lang="en-US" sz="1800" b="1" dirty="0"/>
              <a:t>not</a:t>
            </a:r>
            <a:r>
              <a:rPr lang="en-US" sz="1800" dirty="0"/>
              <a:t> separate authentication from authorization</a:t>
            </a:r>
          </a:p>
        </p:txBody>
      </p:sp>
    </p:spTree>
    <p:extLst>
      <p:ext uri="{BB962C8B-B14F-4D97-AF65-F5344CB8AC3E}">
        <p14:creationId xmlns:p14="http://schemas.microsoft.com/office/powerpoint/2010/main" val="859830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a:t>AAA Authorization Configuration with CLI</a:t>
            </a:r>
          </a:p>
        </p:txBody>
      </p:sp>
      <p:sp>
        <p:nvSpPr>
          <p:cNvPr id="3" name="Text Placeholder 6"/>
          <p:cNvSpPr txBox="1">
            <a:spLocks/>
          </p:cNvSpPr>
          <p:nvPr/>
        </p:nvSpPr>
        <p:spPr>
          <a:xfrm>
            <a:off x="285750" y="5678235"/>
            <a:ext cx="3051809" cy="389254"/>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Example AAA Authorization</a:t>
            </a:r>
            <a:endParaRPr lang="en-US" sz="1800" dirty="0"/>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7589" y="1261096"/>
            <a:ext cx="5209223" cy="12131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7589" y="2737584"/>
            <a:ext cx="5209223" cy="2490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6159" y="5484941"/>
            <a:ext cx="5209224" cy="7758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6"/>
          <p:cNvSpPr txBox="1">
            <a:spLocks/>
          </p:cNvSpPr>
          <p:nvPr/>
        </p:nvSpPr>
        <p:spPr>
          <a:xfrm>
            <a:off x="285750" y="3805088"/>
            <a:ext cx="2899410" cy="355791"/>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Authorization Method Lists</a:t>
            </a:r>
            <a:endParaRPr lang="en-US" sz="1800" dirty="0"/>
          </a:p>
        </p:txBody>
      </p:sp>
      <p:sp>
        <p:nvSpPr>
          <p:cNvPr id="8" name="Text Placeholder 6"/>
          <p:cNvSpPr txBox="1">
            <a:spLocks/>
          </p:cNvSpPr>
          <p:nvPr/>
        </p:nvSpPr>
        <p:spPr>
          <a:xfrm>
            <a:off x="285750" y="1671267"/>
            <a:ext cx="2030730" cy="392764"/>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Command Syntax</a:t>
            </a:r>
            <a:endParaRPr lang="en-US" sz="1800" dirty="0"/>
          </a:p>
        </p:txBody>
      </p:sp>
    </p:spTree>
    <p:extLst>
      <p:ext uri="{BB962C8B-B14F-4D97-AF65-F5344CB8AC3E}">
        <p14:creationId xmlns:p14="http://schemas.microsoft.com/office/powerpoint/2010/main" val="3862821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3.5.2:</a:t>
            </a:r>
            <a:br>
              <a:rPr lang="en-US" sz="2800" dirty="0" smtClean="0"/>
            </a:br>
            <a:r>
              <a:rPr lang="en-US" sz="2800" dirty="0" smtClean="0"/>
              <a:t>Configuring Server-Based AAA Accounting</a:t>
            </a:r>
            <a:endParaRPr lang="en-US" sz="2800" dirty="0"/>
          </a:p>
        </p:txBody>
      </p:sp>
    </p:spTree>
    <p:extLst>
      <p:ext uri="{BB962C8B-B14F-4D97-AF65-F5344CB8AC3E}">
        <p14:creationId xmlns:p14="http://schemas.microsoft.com/office/powerpoint/2010/main" val="4191224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a:t>Introduction to Server-Based AAA Accounting</a:t>
            </a:r>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9679" y="1102765"/>
            <a:ext cx="6664643" cy="50360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9653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a:t>AAA Accounting Configuration with CLI</a:t>
            </a: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9580" y="1123262"/>
            <a:ext cx="4572000" cy="15718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9580" y="2901625"/>
            <a:ext cx="4572000" cy="21035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9580" y="5184422"/>
            <a:ext cx="4572000" cy="1101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6"/>
          <p:cNvSpPr txBox="1">
            <a:spLocks/>
          </p:cNvSpPr>
          <p:nvPr/>
        </p:nvSpPr>
        <p:spPr>
          <a:xfrm>
            <a:off x="400049" y="5540314"/>
            <a:ext cx="2823211" cy="389254"/>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Example AAA Accounting</a:t>
            </a:r>
            <a:endParaRPr lang="en-US" sz="1800" dirty="0"/>
          </a:p>
        </p:txBody>
      </p:sp>
      <p:sp>
        <p:nvSpPr>
          <p:cNvPr id="8" name="Text Placeholder 6"/>
          <p:cNvSpPr txBox="1">
            <a:spLocks/>
          </p:cNvSpPr>
          <p:nvPr/>
        </p:nvSpPr>
        <p:spPr>
          <a:xfrm>
            <a:off x="400049" y="3726892"/>
            <a:ext cx="2716531" cy="453014"/>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Accounting Method Lists</a:t>
            </a:r>
            <a:endParaRPr lang="en-US" sz="1800" dirty="0"/>
          </a:p>
        </p:txBody>
      </p:sp>
      <p:sp>
        <p:nvSpPr>
          <p:cNvPr id="9" name="Text Placeholder 6"/>
          <p:cNvSpPr txBox="1">
            <a:spLocks/>
          </p:cNvSpPr>
          <p:nvPr/>
        </p:nvSpPr>
        <p:spPr>
          <a:xfrm>
            <a:off x="400049" y="1706301"/>
            <a:ext cx="2015491" cy="405770"/>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Command Syntax</a:t>
            </a:r>
            <a:endParaRPr lang="en-US" sz="1800" dirty="0"/>
          </a:p>
        </p:txBody>
      </p:sp>
    </p:spTree>
    <p:extLst>
      <p:ext uri="{BB962C8B-B14F-4D97-AF65-F5344CB8AC3E}">
        <p14:creationId xmlns:p14="http://schemas.microsoft.com/office/powerpoint/2010/main" val="3316969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3.5.3:</a:t>
            </a:r>
            <a:br>
              <a:rPr lang="en-US" sz="2800" dirty="0" smtClean="0"/>
            </a:br>
            <a:r>
              <a:rPr lang="en-US" sz="2800" dirty="0" smtClean="0"/>
              <a:t>802.1X Authentication</a:t>
            </a:r>
            <a:endParaRPr lang="en-US" sz="2800" dirty="0"/>
          </a:p>
        </p:txBody>
      </p:sp>
    </p:spTree>
    <p:extLst>
      <p:ext uri="{BB962C8B-B14F-4D97-AF65-F5344CB8AC3E}">
        <p14:creationId xmlns:p14="http://schemas.microsoft.com/office/powerpoint/2010/main" val="228366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0" y="17279"/>
            <a:ext cx="9144000" cy="838200"/>
          </a:xfrm>
        </p:spPr>
        <p:txBody>
          <a:bodyPr/>
          <a:lstStyle/>
          <a:p>
            <a:pPr>
              <a:lnSpc>
                <a:spcPct val="100000"/>
              </a:lnSpc>
            </a:pPr>
            <a:r>
              <a:rPr lang="en-US" sz="3200" dirty="0"/>
              <a:t>Security Using 802.1X Port-Based </a:t>
            </a:r>
            <a:r>
              <a:rPr lang="en-US" sz="3200" dirty="0" smtClean="0"/>
              <a:t>Authentication</a:t>
            </a:r>
            <a:endParaRPr lang="en-US" sz="3200" dirty="0"/>
          </a:p>
        </p:txBody>
      </p:sp>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 y="1136196"/>
            <a:ext cx="4959668" cy="24767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7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8140" y="2939839"/>
            <a:ext cx="4587240" cy="3384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6"/>
          <p:cNvSpPr txBox="1">
            <a:spLocks/>
          </p:cNvSpPr>
          <p:nvPr/>
        </p:nvSpPr>
        <p:spPr>
          <a:xfrm>
            <a:off x="567689" y="4437592"/>
            <a:ext cx="3291839" cy="389254"/>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802.1X Message Exchange</a:t>
            </a:r>
            <a:endParaRPr lang="en-US" sz="1800" dirty="0"/>
          </a:p>
        </p:txBody>
      </p:sp>
      <p:sp>
        <p:nvSpPr>
          <p:cNvPr id="7" name="Text Placeholder 6"/>
          <p:cNvSpPr txBox="1">
            <a:spLocks/>
          </p:cNvSpPr>
          <p:nvPr/>
        </p:nvSpPr>
        <p:spPr>
          <a:xfrm>
            <a:off x="5562600" y="1751837"/>
            <a:ext cx="3177540" cy="453014"/>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802.1X Roles</a:t>
            </a:r>
            <a:endParaRPr lang="en-US" sz="1800" dirty="0"/>
          </a:p>
        </p:txBody>
      </p:sp>
    </p:spTree>
    <p:extLst>
      <p:ext uri="{BB962C8B-B14F-4D97-AF65-F5344CB8AC3E}">
        <p14:creationId xmlns:p14="http://schemas.microsoft.com/office/powerpoint/2010/main" val="345853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smtClean="0"/>
              <a:t>Authentication without AAA</a:t>
            </a:r>
            <a:endParaRPr lang="en-US" sz="3200" dirty="0"/>
          </a:p>
        </p:txBody>
      </p:sp>
      <p:sp>
        <p:nvSpPr>
          <p:cNvPr id="3" name="Text Placeholder 6"/>
          <p:cNvSpPr txBox="1">
            <a:spLocks/>
          </p:cNvSpPr>
          <p:nvPr/>
        </p:nvSpPr>
        <p:spPr>
          <a:xfrm>
            <a:off x="948898" y="1222789"/>
            <a:ext cx="4975492" cy="414579"/>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Telnet is Vulnerable to Brute-Force Attacks</a:t>
            </a:r>
            <a:endParaRPr lang="en-US" sz="1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8898" y="1637368"/>
            <a:ext cx="7246204" cy="46510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334000" y="70649"/>
            <a:ext cx="3810000" cy="1569660"/>
          </a:xfrm>
          <a:prstGeom prst="rect">
            <a:avLst/>
          </a:prstGeom>
          <a:noFill/>
        </p:spPr>
        <p:txBody>
          <a:bodyPr wrap="square" rtlCol="0">
            <a:spAutoFit/>
          </a:bodyPr>
          <a:lstStyle/>
          <a:p>
            <a:r>
              <a:rPr lang="en-US" sz="1200" dirty="0"/>
              <a:t>The simplest method of remote access authentication is to configure a login and password combination on console, </a:t>
            </a:r>
            <a:r>
              <a:rPr lang="en-US" sz="1200" dirty="0" err="1"/>
              <a:t>vty</a:t>
            </a:r>
            <a:r>
              <a:rPr lang="en-US" sz="1200" dirty="0"/>
              <a:t> lines, and aux ports, as shown in Figure 1. This method is the easiest to implement, but it is also the weakest and least secure. This method provides no accountability. Anyone with the password can gain entry to the device and alter the configuration.</a:t>
            </a:r>
          </a:p>
        </p:txBody>
      </p:sp>
    </p:spTree>
    <p:extLst>
      <p:ext uri="{BB962C8B-B14F-4D97-AF65-F5344CB8AC3E}">
        <p14:creationId xmlns:p14="http://schemas.microsoft.com/office/powerpoint/2010/main" val="3860755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smtClean="0"/>
              <a:t>802.1X Port Authorization State</a:t>
            </a:r>
            <a:endParaRPr lang="en-US" sz="3200" dirty="0"/>
          </a:p>
        </p:txBody>
      </p:sp>
      <p:sp>
        <p:nvSpPr>
          <p:cNvPr id="6" name="Text Placeholder 6"/>
          <p:cNvSpPr txBox="1">
            <a:spLocks/>
          </p:cNvSpPr>
          <p:nvPr/>
        </p:nvSpPr>
        <p:spPr>
          <a:xfrm>
            <a:off x="975185" y="1534459"/>
            <a:ext cx="4767889" cy="389254"/>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Command Syntax for dot1x port-control</a:t>
            </a:r>
            <a:endParaRPr lang="en-US" sz="1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85" y="1923713"/>
            <a:ext cx="7193631" cy="43597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9508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vert="horz" lIns="82296" tIns="45720" rIns="82296" bIns="45720" rtlCol="0" anchor="b" anchorCtr="0">
            <a:noAutofit/>
          </a:bodyPr>
          <a:lstStyle/>
          <a:p>
            <a:pPr>
              <a:lnSpc>
                <a:spcPct val="100000"/>
              </a:lnSpc>
            </a:pPr>
            <a:r>
              <a:rPr lang="en-US" sz="3200" dirty="0" smtClean="0"/>
              <a:t>Configuring 802.1X</a:t>
            </a:r>
            <a:endParaRPr lang="en-US" sz="3200" dirty="0"/>
          </a:p>
        </p:txBody>
      </p:sp>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725" y="1639253"/>
            <a:ext cx="7448550" cy="421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87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21393" y="1513755"/>
            <a:ext cx="8112125" cy="1247253"/>
          </a:xfrm>
        </p:spPr>
        <p:txBody>
          <a:bodyPr/>
          <a:lstStyle/>
          <a:p>
            <a:r>
              <a:rPr lang="en-US" sz="4000" dirty="0" smtClean="0"/>
              <a:t>Section 3.6:</a:t>
            </a:r>
            <a:br>
              <a:rPr lang="en-US" sz="4000" dirty="0" smtClean="0"/>
            </a:br>
            <a:r>
              <a:rPr lang="en-US" sz="4000" dirty="0" smtClean="0"/>
              <a:t>Summary</a:t>
            </a:r>
            <a:endParaRPr lang="en-US" sz="4000" dirty="0"/>
          </a:p>
        </p:txBody>
      </p:sp>
      <p:sp>
        <p:nvSpPr>
          <p:cNvPr id="5" name="Text Placeholder 6"/>
          <p:cNvSpPr txBox="1">
            <a:spLocks/>
          </p:cNvSpPr>
          <p:nvPr/>
        </p:nvSpPr>
        <p:spPr>
          <a:xfrm>
            <a:off x="419100" y="3012948"/>
            <a:ext cx="8577072" cy="265633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Chapter Objectives: </a:t>
            </a:r>
          </a:p>
          <a:p>
            <a:r>
              <a:rPr lang="en-US" sz="1800" dirty="0"/>
              <a:t>Explain how AAA is used to secure a network.</a:t>
            </a:r>
          </a:p>
          <a:p>
            <a:r>
              <a:rPr lang="en-US" sz="1800" dirty="0"/>
              <a:t>Implement AAA authentication that validates users against a local database.</a:t>
            </a:r>
          </a:p>
          <a:p>
            <a:r>
              <a:rPr lang="en-US" sz="1800" dirty="0"/>
              <a:t>Implement server-based AAA authentication using TACACS+ and RADIUS protocols.</a:t>
            </a:r>
          </a:p>
          <a:p>
            <a:r>
              <a:rPr lang="en-US" sz="1800" dirty="0"/>
              <a:t>Configure server-based AAA authorization and accounting.</a:t>
            </a:r>
          </a:p>
        </p:txBody>
      </p:sp>
    </p:spTree>
    <p:extLst>
      <p:ext uri="{BB962C8B-B14F-4D97-AF65-F5344CB8AC3E}">
        <p14:creationId xmlns:p14="http://schemas.microsoft.com/office/powerpoint/2010/main" val="359023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5495"/>
            <a:ext cx="8588861" cy="838200"/>
          </a:xfrm>
        </p:spPr>
        <p:txBody>
          <a:bodyPr/>
          <a:lstStyle/>
          <a:p>
            <a:pPr>
              <a:lnSpc>
                <a:spcPct val="100000"/>
              </a:lnSpc>
            </a:pPr>
            <a:r>
              <a:rPr lang="en-US" sz="3200" dirty="0" smtClean="0"/>
              <a:t>Instructor Resources</a:t>
            </a:r>
            <a:endParaRPr lang="en-US" sz="3200" dirty="0"/>
          </a:p>
        </p:txBody>
      </p:sp>
      <p:sp>
        <p:nvSpPr>
          <p:cNvPr id="2" name="Text Placeholder 1"/>
          <p:cNvSpPr>
            <a:spLocks noGrp="1"/>
          </p:cNvSpPr>
          <p:nvPr>
            <p:ph type="body" sz="quarter" idx="10"/>
          </p:nvPr>
        </p:nvSpPr>
        <p:spPr>
          <a:xfrm>
            <a:off x="228599" y="1318260"/>
            <a:ext cx="3314701" cy="4991099"/>
          </a:xfrm>
        </p:spPr>
        <p:txBody>
          <a:bodyPr/>
          <a:lstStyle/>
          <a:p>
            <a:r>
              <a:rPr lang="en-US" sz="1800" b="1" dirty="0" smtClean="0"/>
              <a:t>Remember</a:t>
            </a:r>
            <a:r>
              <a:rPr lang="en-US" sz="1800" dirty="0" smtClean="0"/>
              <a:t>, there are helpful tutorials and user guides available via your </a:t>
            </a:r>
            <a:r>
              <a:rPr lang="en-US" sz="1800" dirty="0" err="1" smtClean="0"/>
              <a:t>NetSpace</a:t>
            </a:r>
            <a:r>
              <a:rPr lang="en-US" sz="1800" dirty="0" smtClean="0"/>
              <a:t> </a:t>
            </a:r>
            <a:r>
              <a:rPr lang="en-US" sz="1800" dirty="0"/>
              <a:t>home </a:t>
            </a:r>
            <a:r>
              <a:rPr lang="en-US" sz="1800" dirty="0" smtClean="0"/>
              <a:t>page. (</a:t>
            </a:r>
            <a:r>
              <a:rPr lang="en-US" sz="1800" dirty="0"/>
              <a:t>https://</a:t>
            </a:r>
            <a:r>
              <a:rPr lang="en-US" sz="1800" dirty="0" smtClean="0"/>
              <a:t>www.netacad.com)</a:t>
            </a:r>
          </a:p>
          <a:p>
            <a:r>
              <a:rPr lang="en-US" sz="1800" dirty="0" smtClean="0"/>
              <a:t>These resources cover a variety of topics including navigation, assessments, and assignments.</a:t>
            </a:r>
          </a:p>
          <a:p>
            <a:r>
              <a:rPr lang="en-US" sz="1800" dirty="0" smtClean="0"/>
              <a:t>A screenshot has been provided here highlighting the tutorials related to activating exams, managing assessments, and creating quizzes.</a:t>
            </a:r>
            <a:endParaRPr lang="en-US" sz="1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6961" y="1531620"/>
            <a:ext cx="4997317" cy="238189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5883" y="4336386"/>
            <a:ext cx="3419475" cy="1828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 name="Straight Arrow Connector 10"/>
          <p:cNvCxnSpPr/>
          <p:nvPr/>
        </p:nvCxnSpPr>
        <p:spPr>
          <a:xfrm flipV="1">
            <a:off x="4648897" y="5370353"/>
            <a:ext cx="359327"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658684" y="4692242"/>
            <a:ext cx="359327"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643304" y="5146646"/>
            <a:ext cx="359327"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86867" y="2033142"/>
            <a:ext cx="276835" cy="369332"/>
          </a:xfrm>
          <a:prstGeom prst="rect">
            <a:avLst/>
          </a:prstGeom>
          <a:noFill/>
          <a:ln>
            <a:noFill/>
          </a:ln>
        </p:spPr>
        <p:txBody>
          <a:bodyPr wrap="square" rtlCol="0">
            <a:spAutoFit/>
          </a:bodyPr>
          <a:lstStyle/>
          <a:p>
            <a:r>
              <a:rPr lang="en-US" b="1" dirty="0" smtClean="0">
                <a:solidFill>
                  <a:srgbClr val="C00000"/>
                </a:solidFill>
              </a:rPr>
              <a:t>1</a:t>
            </a:r>
            <a:endParaRPr lang="en-US" b="1" dirty="0">
              <a:solidFill>
                <a:srgbClr val="C00000"/>
              </a:solidFill>
            </a:endParaRPr>
          </a:p>
        </p:txBody>
      </p:sp>
      <p:sp>
        <p:nvSpPr>
          <p:cNvPr id="19" name="TextBox 18"/>
          <p:cNvSpPr txBox="1"/>
          <p:nvPr/>
        </p:nvSpPr>
        <p:spPr>
          <a:xfrm>
            <a:off x="5699062" y="2354091"/>
            <a:ext cx="276835" cy="369332"/>
          </a:xfrm>
          <a:prstGeom prst="rect">
            <a:avLst/>
          </a:prstGeom>
          <a:noFill/>
        </p:spPr>
        <p:txBody>
          <a:bodyPr wrap="square" rtlCol="0">
            <a:spAutoFit/>
          </a:bodyPr>
          <a:lstStyle/>
          <a:p>
            <a:r>
              <a:rPr lang="en-US" b="1" dirty="0" smtClean="0">
                <a:solidFill>
                  <a:srgbClr val="C00000"/>
                </a:solidFill>
              </a:rPr>
              <a:t>2</a:t>
            </a:r>
            <a:endParaRPr lang="en-US" b="1" dirty="0">
              <a:solidFill>
                <a:srgbClr val="C00000"/>
              </a:solidFill>
            </a:endParaRPr>
          </a:p>
        </p:txBody>
      </p:sp>
    </p:spTree>
    <p:extLst>
      <p:ext uri="{BB962C8B-B14F-4D97-AF65-F5344CB8AC3E}">
        <p14:creationId xmlns:p14="http://schemas.microsoft.com/office/powerpoint/2010/main" val="3487601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smtClean="0"/>
              <a:t>Authentication without AAA (Cont.)</a:t>
            </a:r>
            <a:endParaRPr lang="en-US" sz="3200" dirty="0"/>
          </a:p>
        </p:txBody>
      </p:sp>
      <p:sp>
        <p:nvSpPr>
          <p:cNvPr id="3" name="Text Placeholder 6"/>
          <p:cNvSpPr txBox="1">
            <a:spLocks/>
          </p:cNvSpPr>
          <p:nvPr/>
        </p:nvSpPr>
        <p:spPr>
          <a:xfrm>
            <a:off x="365514" y="1222788"/>
            <a:ext cx="4975492" cy="414579"/>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SSH and Local Database Method</a:t>
            </a:r>
            <a:endParaRPr lang="en-US" sz="1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514" y="1609170"/>
            <a:ext cx="6912429" cy="4654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7022122" y="105203"/>
            <a:ext cx="2039815" cy="4893647"/>
          </a:xfrm>
          <a:prstGeom prst="rect">
            <a:avLst/>
          </a:prstGeom>
          <a:noFill/>
        </p:spPr>
        <p:txBody>
          <a:bodyPr wrap="square" rtlCol="0">
            <a:spAutoFit/>
          </a:bodyPr>
          <a:lstStyle/>
          <a:p>
            <a:r>
              <a:rPr lang="en-US" sz="1200" dirty="0"/>
              <a:t>SSH is a more secure form of remote access. It requires both a username and a password, both of which are encrypted during transmissions. </a:t>
            </a:r>
            <a:endParaRPr lang="en-US" sz="1200" dirty="0" smtClean="0"/>
          </a:p>
          <a:p>
            <a:endParaRPr lang="en-US" sz="1200" dirty="0" smtClean="0"/>
          </a:p>
          <a:p>
            <a:r>
              <a:rPr lang="en-US" sz="1200" dirty="0" smtClean="0"/>
              <a:t>The </a:t>
            </a:r>
            <a:r>
              <a:rPr lang="en-US" sz="1200" dirty="0"/>
              <a:t>local database method provides additional security, because an attacker is required to know a username and a password. </a:t>
            </a:r>
            <a:endParaRPr lang="en-US" sz="1200" dirty="0" smtClean="0"/>
          </a:p>
          <a:p>
            <a:endParaRPr lang="en-US" sz="1200" dirty="0"/>
          </a:p>
          <a:p>
            <a:r>
              <a:rPr lang="en-US" sz="1200" dirty="0" smtClean="0"/>
              <a:t>It </a:t>
            </a:r>
            <a:r>
              <a:rPr lang="en-US" sz="1200" dirty="0"/>
              <a:t>also provides more accountability, because the username is recorded when a user logs in. </a:t>
            </a:r>
            <a:endParaRPr lang="en-US" sz="1200" dirty="0" smtClean="0"/>
          </a:p>
          <a:p>
            <a:endParaRPr lang="en-US" sz="1200" dirty="0"/>
          </a:p>
          <a:p>
            <a:r>
              <a:rPr lang="en-US" sz="1200" dirty="0" smtClean="0"/>
              <a:t>Although </a:t>
            </a:r>
            <a:r>
              <a:rPr lang="en-US" sz="1200" dirty="0"/>
              <a:t>Telnet can be configured using a username and password, both are sent in plaintext, which makes it vulnerable to being captured and exploited.</a:t>
            </a:r>
          </a:p>
        </p:txBody>
      </p:sp>
    </p:spTree>
    <p:extLst>
      <p:ext uri="{BB962C8B-B14F-4D97-AF65-F5344CB8AC3E}">
        <p14:creationId xmlns:p14="http://schemas.microsoft.com/office/powerpoint/2010/main" val="63327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smtClean="0"/>
              <a:t>AAA Components</a:t>
            </a:r>
            <a:endParaRPr lang="en-US" sz="32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6263" y="1242583"/>
            <a:ext cx="6771475" cy="5003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173415" y="187569"/>
            <a:ext cx="4645148" cy="923330"/>
          </a:xfrm>
          <a:prstGeom prst="rect">
            <a:avLst/>
          </a:prstGeom>
          <a:noFill/>
        </p:spPr>
        <p:txBody>
          <a:bodyPr wrap="square" rtlCol="0">
            <a:spAutoFit/>
          </a:bodyPr>
          <a:lstStyle/>
          <a:p>
            <a:r>
              <a:rPr lang="en-US" dirty="0"/>
              <a:t>Network and administrative AAA security in the Cisco environment has three functional components:</a:t>
            </a:r>
          </a:p>
        </p:txBody>
      </p:sp>
    </p:spTree>
    <p:extLst>
      <p:ext uri="{BB962C8B-B14F-4D97-AF65-F5344CB8AC3E}">
        <p14:creationId xmlns:p14="http://schemas.microsoft.com/office/powerpoint/2010/main" val="318465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3.1.2:</a:t>
            </a:r>
            <a:br>
              <a:rPr lang="en-US" sz="2800" dirty="0" smtClean="0"/>
            </a:br>
            <a:r>
              <a:rPr lang="en-US" sz="2800" dirty="0" smtClean="0"/>
              <a:t>AAA Characteristics</a:t>
            </a:r>
            <a:endParaRPr lang="en-US" sz="2800" dirty="0"/>
          </a:p>
        </p:txBody>
      </p:sp>
    </p:spTree>
    <p:extLst>
      <p:ext uri="{BB962C8B-B14F-4D97-AF65-F5344CB8AC3E}">
        <p14:creationId xmlns:p14="http://schemas.microsoft.com/office/powerpoint/2010/main" val="2685010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smtClean="0"/>
              <a:t>Authentication Modes</a:t>
            </a:r>
            <a:endParaRPr lang="en-US" sz="3200" dirty="0"/>
          </a:p>
        </p:txBody>
      </p:sp>
      <p:sp>
        <p:nvSpPr>
          <p:cNvPr id="3" name="Text Placeholder 6"/>
          <p:cNvSpPr txBox="1">
            <a:spLocks/>
          </p:cNvSpPr>
          <p:nvPr/>
        </p:nvSpPr>
        <p:spPr>
          <a:xfrm>
            <a:off x="753034" y="1977858"/>
            <a:ext cx="1941756" cy="656105"/>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Local </a:t>
            </a:r>
            <a:r>
              <a:rPr lang="en-US" sz="1800" dirty="0" smtClean="0"/>
              <a:t>AAA</a:t>
            </a:r>
            <a:r>
              <a:rPr lang="en-US" sz="2000" dirty="0" smtClean="0"/>
              <a:t/>
            </a:r>
            <a:br>
              <a:rPr lang="en-US" sz="2000" dirty="0" smtClean="0"/>
            </a:br>
            <a:r>
              <a:rPr lang="en-US" sz="2000" dirty="0" smtClean="0"/>
              <a:t>Authentication</a:t>
            </a:r>
            <a:endParaRPr lang="en-US" sz="18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2852" y="1175658"/>
            <a:ext cx="4842142" cy="2260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4456" y="4038784"/>
            <a:ext cx="4798934" cy="2290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6"/>
          <p:cNvSpPr txBox="1">
            <a:spLocks/>
          </p:cNvSpPr>
          <p:nvPr/>
        </p:nvSpPr>
        <p:spPr>
          <a:xfrm>
            <a:off x="753034" y="4858488"/>
            <a:ext cx="2389735" cy="651571"/>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Server-Based</a:t>
            </a:r>
            <a:r>
              <a:rPr lang="en-US" sz="2000" dirty="0" smtClean="0"/>
              <a:t/>
            </a:r>
            <a:br>
              <a:rPr lang="en-US" sz="2000" dirty="0" smtClean="0"/>
            </a:br>
            <a:r>
              <a:rPr lang="en-US" sz="2000" dirty="0" smtClean="0"/>
              <a:t>AAA Authentication</a:t>
            </a:r>
            <a:endParaRPr lang="en-US" sz="1800" dirty="0"/>
          </a:p>
        </p:txBody>
      </p:sp>
    </p:spTree>
    <p:extLst>
      <p:ext uri="{BB962C8B-B14F-4D97-AF65-F5344CB8AC3E}">
        <p14:creationId xmlns:p14="http://schemas.microsoft.com/office/powerpoint/2010/main" val="2911002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NetAcad_White_PPT_Template 05Oct12">
  <a:themeElements>
    <a:clrScheme name="Cisco NetAcad">
      <a:dk1>
        <a:srgbClr val="2AA7DF"/>
      </a:dk1>
      <a:lt1>
        <a:srgbClr val="FFFFFF"/>
      </a:lt1>
      <a:dk2>
        <a:srgbClr val="6B308E"/>
      </a:dk2>
      <a:lt2>
        <a:srgbClr val="000000"/>
      </a:lt2>
      <a:accent1>
        <a:srgbClr val="00938E"/>
      </a:accent1>
      <a:accent2>
        <a:srgbClr val="3EB549"/>
      </a:accent2>
      <a:accent3>
        <a:srgbClr val="D81673"/>
      </a:accent3>
      <a:accent4>
        <a:srgbClr val="234493"/>
      </a:accent4>
      <a:accent5>
        <a:srgbClr val="ED2D28"/>
      </a:accent5>
      <a:accent6>
        <a:srgbClr val="F68B21"/>
      </a:accent6>
      <a:hlink>
        <a:srgbClr val="2AA7DF"/>
      </a:hlink>
      <a:folHlink>
        <a:srgbClr val="ACB2C2"/>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NetAcad_White_PPT_Template 05Oct12</Template>
  <TotalTime>3168</TotalTime>
  <Words>1807</Words>
  <Application>Microsoft Office PowerPoint</Application>
  <PresentationFormat>On-screen Show (4:3)</PresentationFormat>
  <Paragraphs>261</Paragraphs>
  <Slides>54</Slides>
  <Notes>35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Arial</vt:lpstr>
      <vt:lpstr>Calibri</vt:lpstr>
      <vt:lpstr>Ciscolight</vt:lpstr>
      <vt:lpstr>NetAcad_White_PPT_Template 05Oct12</vt:lpstr>
      <vt:lpstr>Chapter 3: Authentication, Authorization, and Accounting</vt:lpstr>
      <vt:lpstr>Chapter Outline</vt:lpstr>
      <vt:lpstr>Section 3.1: Purpose of the AAA</vt:lpstr>
      <vt:lpstr>Topic 3.1.1: AAA Overview</vt:lpstr>
      <vt:lpstr>Authentication without AAA</vt:lpstr>
      <vt:lpstr>Authentication without AAA (Cont.)</vt:lpstr>
      <vt:lpstr>AAA Components</vt:lpstr>
      <vt:lpstr>Topic 3.1.2: AAA Characteristics</vt:lpstr>
      <vt:lpstr>Authentication Modes</vt:lpstr>
      <vt:lpstr>Authorization</vt:lpstr>
      <vt:lpstr>Accounting</vt:lpstr>
      <vt:lpstr>Section 3.2: Local AAA Authentication</vt:lpstr>
      <vt:lpstr>Topic 3.2.1: Configuring Local AAA Authentication with CLI</vt:lpstr>
      <vt:lpstr>Authenticating Administrative Access</vt:lpstr>
      <vt:lpstr>Authentication Methods</vt:lpstr>
      <vt:lpstr>Default and Named Methods</vt:lpstr>
      <vt:lpstr>Fine-Tuning the Authentication Configuration</vt:lpstr>
      <vt:lpstr>Topic 3.2.2: Troubleshooting Local AAA Authentication</vt:lpstr>
      <vt:lpstr>Debug Options</vt:lpstr>
      <vt:lpstr>Debugging AAA Authentication</vt:lpstr>
      <vt:lpstr>Section 3.3: Server-Based AAA</vt:lpstr>
      <vt:lpstr>Topic 3.3.1: Server-Based AAA Characteristics</vt:lpstr>
      <vt:lpstr>Comparing Local AAA and Server-Based AAA Implementations</vt:lpstr>
      <vt:lpstr>Introducing Cisco Secure Access Control System</vt:lpstr>
      <vt:lpstr>Topic 3.3.2: Server-Based AAA Communication Protocols</vt:lpstr>
      <vt:lpstr>Introducing TACACS+ and RADIUS</vt:lpstr>
      <vt:lpstr>TACACS+ Authentication</vt:lpstr>
      <vt:lpstr>RADIUS Authentication</vt:lpstr>
      <vt:lpstr>Integration of TACACS+ and ACS</vt:lpstr>
      <vt:lpstr>Integration of AAA with Active Directory</vt:lpstr>
      <vt:lpstr>Section 3.4: Server-Based AAA Authentication</vt:lpstr>
      <vt:lpstr>Topic 3.4.1: Configuring Server-Based Authentication with CLI</vt:lpstr>
      <vt:lpstr>Steps for Configuring Server-Based AAA Authentication with CLI</vt:lpstr>
      <vt:lpstr>Configuring the CLI with TACACS+ Servers</vt:lpstr>
      <vt:lpstr>Configuring the CLI for RADIUS Servers</vt:lpstr>
      <vt:lpstr>Configure Authentication to Use the AAA Server</vt:lpstr>
      <vt:lpstr>Topic 3.4.2: Troubleshooting Server-Based AAA Authentication</vt:lpstr>
      <vt:lpstr>Monitoring Authentication Traffic</vt:lpstr>
      <vt:lpstr>Debugging TACACS+ and RADIUS</vt:lpstr>
      <vt:lpstr>Debugging TACACS+ and RADIUS (Cont.)</vt:lpstr>
      <vt:lpstr>Section 3.5: Server-Based AAA Authorization and Accounting</vt:lpstr>
      <vt:lpstr>Topic 3.5.1: Configuring Server-Based AAA Authorization</vt:lpstr>
      <vt:lpstr>Introduction to Server-Based AAA Authorization</vt:lpstr>
      <vt:lpstr>AAA Authorization Configuration with CLI</vt:lpstr>
      <vt:lpstr>Topic 3.5.2: Configuring Server-Based AAA Accounting</vt:lpstr>
      <vt:lpstr>Introduction to Server-Based AAA Accounting</vt:lpstr>
      <vt:lpstr>AAA Accounting Configuration with CLI</vt:lpstr>
      <vt:lpstr>Topic 3.5.3: 802.1X Authentication</vt:lpstr>
      <vt:lpstr>Security Using 802.1X Port-Based Authentication</vt:lpstr>
      <vt:lpstr>802.1X Port Authorization State</vt:lpstr>
      <vt:lpstr>Configuring 802.1X</vt:lpstr>
      <vt:lpstr>Section 3.6: Summary</vt:lpstr>
      <vt:lpstr>PowerPoint Presentation</vt:lpstr>
      <vt:lpstr>Instructor Resources</vt:lpstr>
    </vt:vector>
  </TitlesOfParts>
  <Company>Cisco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Relevant,  Surprising and Fresh: Cisco Brand</dc:title>
  <dc:creator>Melissa Gabriel</dc:creator>
  <cp:lastModifiedBy>Rosli Salleh</cp:lastModifiedBy>
  <cp:revision>118</cp:revision>
  <dcterms:created xsi:type="dcterms:W3CDTF">2012-10-09T16:58:47Z</dcterms:created>
  <dcterms:modified xsi:type="dcterms:W3CDTF">2017-03-07T02:36:35Z</dcterms:modified>
</cp:coreProperties>
</file>