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62" r:id="rId5"/>
    <p:sldId id="257" r:id="rId6"/>
    <p:sldId id="258" r:id="rId7"/>
    <p:sldId id="264" r:id="rId8"/>
    <p:sldId id="265" r:id="rId9"/>
    <p:sldId id="266"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8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EC7E1F4-F5B1-4BC7-83B5-C6E6B44B345A}" type="datetimeFigureOut">
              <a:rPr lang="en-GB" smtClean="0"/>
              <a:t>19/03/2016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166684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C7E1F4-F5B1-4BC7-83B5-C6E6B44B345A}" type="datetimeFigureOut">
              <a:rPr lang="en-GB" smtClean="0"/>
              <a:t>19/03/2016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416140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C7E1F4-F5B1-4BC7-83B5-C6E6B44B345A}" type="datetimeFigureOut">
              <a:rPr lang="en-GB" smtClean="0"/>
              <a:t>19/03/2016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31944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EC7E1F4-F5B1-4BC7-83B5-C6E6B44B345A}" type="datetimeFigureOut">
              <a:rPr lang="en-GB" smtClean="0"/>
              <a:t>19/03/2016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335519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7E1F4-F5B1-4BC7-83B5-C6E6B44B345A}" type="datetimeFigureOut">
              <a:rPr lang="en-GB" smtClean="0"/>
              <a:t>19/03/2016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384625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EC7E1F4-F5B1-4BC7-83B5-C6E6B44B345A}" type="datetimeFigureOut">
              <a:rPr lang="en-GB" smtClean="0"/>
              <a:t>19/03/2016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171684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EC7E1F4-F5B1-4BC7-83B5-C6E6B44B345A}" type="datetimeFigureOut">
              <a:rPr lang="en-GB" smtClean="0"/>
              <a:t>19/03/2016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145134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EC7E1F4-F5B1-4BC7-83B5-C6E6B44B345A}" type="datetimeFigureOut">
              <a:rPr lang="en-GB" smtClean="0"/>
              <a:t>19/03/2016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14411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7E1F4-F5B1-4BC7-83B5-C6E6B44B345A}" type="datetimeFigureOut">
              <a:rPr lang="en-GB" smtClean="0"/>
              <a:t>19/03/2016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222073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E1F4-F5B1-4BC7-83B5-C6E6B44B345A}" type="datetimeFigureOut">
              <a:rPr lang="en-GB" smtClean="0"/>
              <a:t>19/03/2016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257001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7E1F4-F5B1-4BC7-83B5-C6E6B44B345A}" type="datetimeFigureOut">
              <a:rPr lang="en-GB" smtClean="0"/>
              <a:t>19/03/2016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CB36FF-E527-49C8-B0A3-4A5918FA9CC1}" type="slidenum">
              <a:rPr lang="en-GB" smtClean="0"/>
              <a:t>‹#›</a:t>
            </a:fld>
            <a:endParaRPr lang="en-GB"/>
          </a:p>
        </p:txBody>
      </p:sp>
    </p:spTree>
    <p:extLst>
      <p:ext uri="{BB962C8B-B14F-4D97-AF65-F5344CB8AC3E}">
        <p14:creationId xmlns:p14="http://schemas.microsoft.com/office/powerpoint/2010/main" val="403264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7E1F4-F5B1-4BC7-83B5-C6E6B44B345A}" type="datetimeFigureOut">
              <a:rPr lang="en-GB" smtClean="0"/>
              <a:t>19/03/2016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B36FF-E527-49C8-B0A3-4A5918FA9CC1}" type="slidenum">
              <a:rPr lang="en-GB" smtClean="0"/>
              <a:t>‹#›</a:t>
            </a:fld>
            <a:endParaRPr lang="en-GB"/>
          </a:p>
        </p:txBody>
      </p:sp>
    </p:spTree>
    <p:extLst>
      <p:ext uri="{BB962C8B-B14F-4D97-AF65-F5344CB8AC3E}">
        <p14:creationId xmlns:p14="http://schemas.microsoft.com/office/powerpoint/2010/main" val="3820886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adford.edu/~nokie/classes/320/Abstract_Data_Types.html" TargetMode="External"/><Relationship Id="rId2" Type="http://schemas.openxmlformats.org/officeDocument/2006/relationships/hyperlink" Target="https://www.youtube.com/watch?v=HcxqzYsiJ3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ADTs</a:t>
            </a:r>
            <a:endParaRPr lang="en-GB" dirty="0"/>
          </a:p>
        </p:txBody>
      </p:sp>
      <p:sp>
        <p:nvSpPr>
          <p:cNvPr id="3" name="Subtitle 2"/>
          <p:cNvSpPr>
            <a:spLocks noGrp="1"/>
          </p:cNvSpPr>
          <p:nvPr>
            <p:ph type="subTitle" idx="1"/>
          </p:nvPr>
        </p:nvSpPr>
        <p:spPr/>
        <p:txBody>
          <a:bodyPr/>
          <a:lstStyle/>
          <a:p>
            <a:r>
              <a:rPr lang="en-GB" dirty="0" smtClean="0"/>
              <a:t>DS </a:t>
            </a:r>
            <a:r>
              <a:rPr lang="en-GB" dirty="0" err="1" smtClean="0"/>
              <a:t>Sem</a:t>
            </a:r>
            <a:r>
              <a:rPr lang="en-GB" dirty="0" smtClean="0"/>
              <a:t> 2 2015/16</a:t>
            </a:r>
            <a:endParaRPr lang="en-GB" dirty="0"/>
          </a:p>
        </p:txBody>
      </p:sp>
    </p:spTree>
    <p:extLst>
      <p:ext uri="{BB962C8B-B14F-4D97-AF65-F5344CB8AC3E}">
        <p14:creationId xmlns:p14="http://schemas.microsoft.com/office/powerpoint/2010/main" val="2480184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links</a:t>
            </a:r>
            <a:endParaRPr lang="en-GB" dirty="0"/>
          </a:p>
        </p:txBody>
      </p:sp>
      <p:sp>
        <p:nvSpPr>
          <p:cNvPr id="3" name="Content Placeholder 2"/>
          <p:cNvSpPr>
            <a:spLocks noGrp="1"/>
          </p:cNvSpPr>
          <p:nvPr>
            <p:ph idx="1"/>
          </p:nvPr>
        </p:nvSpPr>
        <p:spPr/>
        <p:txBody>
          <a:bodyPr/>
          <a:lstStyle/>
          <a:p>
            <a:r>
              <a:rPr lang="en-GB" dirty="0" smtClean="0">
                <a:hlinkClick r:id="rId2"/>
              </a:rPr>
              <a:t>https://www.youtube.com/watch?v=HcxqzYsiJ3k</a:t>
            </a:r>
            <a:endParaRPr lang="en-GB" dirty="0" smtClean="0"/>
          </a:p>
          <a:p>
            <a:r>
              <a:rPr lang="en-GB" dirty="0" smtClean="0">
                <a:hlinkClick r:id="rId3"/>
              </a:rPr>
              <a:t>http://www.radford.edu/~nokie/classes/320/Abstract_Data_Types.html</a:t>
            </a:r>
            <a:endParaRPr lang="en-GB" dirty="0" smtClean="0"/>
          </a:p>
          <a:p>
            <a:endParaRPr lang="en-GB" dirty="0" smtClean="0"/>
          </a:p>
          <a:p>
            <a:endParaRPr lang="en-GB" dirty="0"/>
          </a:p>
        </p:txBody>
      </p:sp>
    </p:spTree>
    <p:extLst>
      <p:ext uri="{BB962C8B-B14F-4D97-AF65-F5344CB8AC3E}">
        <p14:creationId xmlns:p14="http://schemas.microsoft.com/office/powerpoint/2010/main" val="199234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8934450" cy="3876675"/>
          </a:xfrm>
          <a:prstGeom prst="rect">
            <a:avLst/>
          </a:prstGeom>
        </p:spPr>
      </p:pic>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5536" y="450606"/>
            <a:ext cx="3888432" cy="235639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6020" y="240401"/>
            <a:ext cx="3935160" cy="2951370"/>
          </a:xfrm>
          <a:prstGeom prst="rect">
            <a:avLst/>
          </a:prstGeom>
        </p:spPr>
      </p:pic>
    </p:spTree>
    <p:extLst>
      <p:ext uri="{BB962C8B-B14F-4D97-AF65-F5344CB8AC3E}">
        <p14:creationId xmlns:p14="http://schemas.microsoft.com/office/powerpoint/2010/main" val="13760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476672"/>
            <a:ext cx="8185916" cy="5472608"/>
          </a:xfrm>
          <a:prstGeom prst="rect">
            <a:avLst/>
          </a:prstGeom>
        </p:spPr>
      </p:pic>
    </p:spTree>
    <p:extLst>
      <p:ext uri="{BB962C8B-B14F-4D97-AF65-F5344CB8AC3E}">
        <p14:creationId xmlns:p14="http://schemas.microsoft.com/office/powerpoint/2010/main" val="1277831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107504" y="1600200"/>
            <a:ext cx="8229600" cy="4525963"/>
          </a:xfrm>
        </p:spPr>
        <p:txBody>
          <a:bodyPr>
            <a:normAutofit fontScale="92500" lnSpcReduction="20000"/>
          </a:bodyPr>
          <a:lstStyle/>
          <a:p>
            <a:r>
              <a:rPr lang="en-GB" dirty="0" smtClean="0"/>
              <a:t>Cinema Reservation System</a:t>
            </a:r>
          </a:p>
          <a:p>
            <a:pPr marL="0" indent="0">
              <a:buNone/>
            </a:pPr>
            <a:r>
              <a:rPr lang="en-GB" dirty="0"/>
              <a:t> </a:t>
            </a:r>
            <a:r>
              <a:rPr lang="en-GB" dirty="0" smtClean="0"/>
              <a:t>(https://www.youtube.com/watch?v=HcxqzYsiJ3k)</a:t>
            </a:r>
          </a:p>
          <a:p>
            <a:pPr lvl="1"/>
            <a:r>
              <a:rPr lang="en-GB" dirty="0" smtClean="0"/>
              <a:t>Data?</a:t>
            </a:r>
          </a:p>
          <a:p>
            <a:pPr lvl="2"/>
            <a:r>
              <a:rPr lang="en-GB" dirty="0" smtClean="0"/>
              <a:t>Seats</a:t>
            </a:r>
          </a:p>
          <a:p>
            <a:pPr lvl="2"/>
            <a:r>
              <a:rPr lang="en-GB" dirty="0" smtClean="0"/>
              <a:t>Seats reserved or available</a:t>
            </a:r>
          </a:p>
          <a:p>
            <a:pPr lvl="1"/>
            <a:r>
              <a:rPr lang="en-GB" dirty="0" smtClean="0"/>
              <a:t>Operations ?</a:t>
            </a:r>
          </a:p>
          <a:p>
            <a:pPr lvl="2"/>
            <a:r>
              <a:rPr lang="en-GB" dirty="0" smtClean="0"/>
              <a:t>Determine availability of seats</a:t>
            </a:r>
          </a:p>
          <a:p>
            <a:pPr lvl="2"/>
            <a:r>
              <a:rPr lang="en-GB" dirty="0" smtClean="0"/>
              <a:t>Reserve a seat</a:t>
            </a:r>
          </a:p>
          <a:p>
            <a:pPr lvl="2"/>
            <a:r>
              <a:rPr lang="en-GB" dirty="0" smtClean="0"/>
              <a:t>Cancel a reservation</a:t>
            </a:r>
          </a:p>
          <a:p>
            <a:pPr lvl="2"/>
            <a:r>
              <a:rPr lang="en-GB" dirty="0" smtClean="0"/>
              <a:t>Find a block of available seats</a:t>
            </a:r>
          </a:p>
          <a:p>
            <a:pPr lvl="1"/>
            <a:r>
              <a:rPr lang="en-GB" dirty="0" smtClean="0"/>
              <a:t>Implementation?</a:t>
            </a:r>
          </a:p>
          <a:p>
            <a:pPr lvl="2"/>
            <a:r>
              <a:rPr lang="en-GB" dirty="0" smtClean="0"/>
              <a:t>Data Structure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3332" y="3140968"/>
            <a:ext cx="4200668" cy="2808312"/>
          </a:xfrm>
          <a:prstGeom prst="rect">
            <a:avLst/>
          </a:prstGeom>
        </p:spPr>
      </p:pic>
    </p:spTree>
    <p:extLst>
      <p:ext uri="{BB962C8B-B14F-4D97-AF65-F5344CB8AC3E}">
        <p14:creationId xmlns:p14="http://schemas.microsoft.com/office/powerpoint/2010/main" val="409879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ADT?</a:t>
            </a:r>
            <a:endParaRPr lang="en-GB" dirty="0"/>
          </a:p>
        </p:txBody>
      </p:sp>
      <p:sp>
        <p:nvSpPr>
          <p:cNvPr id="3" name="Content Placeholder 2"/>
          <p:cNvSpPr>
            <a:spLocks noGrp="1"/>
          </p:cNvSpPr>
          <p:nvPr>
            <p:ph idx="1"/>
          </p:nvPr>
        </p:nvSpPr>
        <p:spPr>
          <a:xfrm>
            <a:off x="457200" y="1600200"/>
            <a:ext cx="8229600" cy="5069160"/>
          </a:xfrm>
        </p:spPr>
        <p:txBody>
          <a:bodyPr>
            <a:normAutofit fontScale="92500" lnSpcReduction="10000"/>
          </a:bodyPr>
          <a:lstStyle/>
          <a:p>
            <a:r>
              <a:rPr lang="en-GB" dirty="0"/>
              <a:t>A type in which</a:t>
            </a:r>
          </a:p>
          <a:p>
            <a:pPr lvl="1"/>
            <a:r>
              <a:rPr lang="en-GB" b="1" dirty="0">
                <a:solidFill>
                  <a:srgbClr val="00B0F0"/>
                </a:solidFill>
              </a:rPr>
              <a:t>What</a:t>
            </a:r>
            <a:r>
              <a:rPr lang="en-GB" dirty="0">
                <a:solidFill>
                  <a:srgbClr val="00B0F0"/>
                </a:solidFill>
              </a:rPr>
              <a:t> the operations </a:t>
            </a:r>
            <a:r>
              <a:rPr lang="en-GB" dirty="0"/>
              <a:t>of the type are is </a:t>
            </a:r>
            <a:r>
              <a:rPr lang="en-GB" b="1" dirty="0">
                <a:solidFill>
                  <a:srgbClr val="00B0F0"/>
                </a:solidFill>
              </a:rPr>
              <a:t>public</a:t>
            </a:r>
            <a:endParaRPr lang="en-GB" dirty="0">
              <a:solidFill>
                <a:srgbClr val="00B0F0"/>
              </a:solidFill>
            </a:endParaRPr>
          </a:p>
          <a:p>
            <a:pPr lvl="2"/>
            <a:r>
              <a:rPr lang="en-GB" dirty="0"/>
              <a:t>That is, public to the client</a:t>
            </a:r>
          </a:p>
          <a:p>
            <a:pPr lvl="1"/>
            <a:r>
              <a:rPr lang="en-GB" b="1" dirty="0" smtClean="0">
                <a:solidFill>
                  <a:srgbClr val="FF0000"/>
                </a:solidFill>
              </a:rPr>
              <a:t>How</a:t>
            </a:r>
            <a:r>
              <a:rPr lang="en-GB" dirty="0">
                <a:solidFill>
                  <a:srgbClr val="FF0000"/>
                </a:solidFill>
              </a:rPr>
              <a:t> </a:t>
            </a:r>
            <a:r>
              <a:rPr lang="en-GB" dirty="0"/>
              <a:t>the type is </a:t>
            </a:r>
            <a:r>
              <a:rPr lang="en-GB" dirty="0">
                <a:solidFill>
                  <a:srgbClr val="FF0000"/>
                </a:solidFill>
              </a:rPr>
              <a:t>implemented</a:t>
            </a:r>
            <a:r>
              <a:rPr lang="en-GB" dirty="0"/>
              <a:t> is </a:t>
            </a:r>
            <a:r>
              <a:rPr lang="en-GB" b="1" dirty="0">
                <a:solidFill>
                  <a:srgbClr val="FF0000"/>
                </a:solidFill>
              </a:rPr>
              <a:t>private</a:t>
            </a:r>
            <a:endParaRPr lang="en-GB" dirty="0">
              <a:solidFill>
                <a:srgbClr val="FF0000"/>
              </a:solidFill>
            </a:endParaRPr>
          </a:p>
          <a:p>
            <a:pPr lvl="2"/>
            <a:r>
              <a:rPr lang="en-GB" dirty="0"/>
              <a:t>That is, private to the client</a:t>
            </a:r>
          </a:p>
          <a:p>
            <a:r>
              <a:rPr lang="en-GB" dirty="0" smtClean="0"/>
              <a:t>A type defines data items and associated operations, but not implementation (i.e., interface)</a:t>
            </a:r>
            <a:r>
              <a:rPr lang="en-GB" dirty="0"/>
              <a:t/>
            </a:r>
            <a:br>
              <a:rPr lang="en-GB" dirty="0"/>
            </a:br>
            <a:r>
              <a:rPr lang="en-GB" i="1" dirty="0"/>
              <a:t>Abstract</a:t>
            </a:r>
            <a:r>
              <a:rPr lang="en-GB" dirty="0"/>
              <a:t> = irrelevant details are ignored</a:t>
            </a:r>
          </a:p>
          <a:p>
            <a:pPr lvl="1"/>
            <a:r>
              <a:rPr lang="en-GB" dirty="0"/>
              <a:t>The ADT is abstract because how the ADT is implemented is ignored</a:t>
            </a:r>
          </a:p>
        </p:txBody>
      </p:sp>
    </p:spTree>
    <p:extLst>
      <p:ext uri="{BB962C8B-B14F-4D97-AF65-F5344CB8AC3E}">
        <p14:creationId xmlns:p14="http://schemas.microsoft.com/office/powerpoint/2010/main" val="143234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dirty="0" smtClean="0"/>
              <a:t>An abstract data type (ADT) is a model of a data structure that specifies: </a:t>
            </a:r>
          </a:p>
          <a:p>
            <a:r>
              <a:rPr lang="en-GB" dirty="0" smtClean="0"/>
              <a:t>the characteristics of the collection of data </a:t>
            </a:r>
          </a:p>
          <a:p>
            <a:r>
              <a:rPr lang="en-GB" dirty="0" smtClean="0"/>
              <a:t>the operations that can be performed on the collection </a:t>
            </a:r>
          </a:p>
          <a:p>
            <a:pPr marL="0" indent="0">
              <a:buNone/>
            </a:pPr>
            <a:r>
              <a:rPr lang="en-GB" dirty="0" smtClean="0"/>
              <a:t>It’s abstract because it doesn’t specify how the ADT will be implemented. </a:t>
            </a:r>
          </a:p>
          <a:p>
            <a:pPr marL="0" indent="0">
              <a:buNone/>
            </a:pPr>
            <a:r>
              <a:rPr lang="en-GB" dirty="0" smtClean="0"/>
              <a:t>A given ADT can have multiple implementations.</a:t>
            </a:r>
            <a:endParaRPr lang="en-GB" dirty="0"/>
          </a:p>
        </p:txBody>
      </p:sp>
    </p:spTree>
    <p:extLst>
      <p:ext uri="{BB962C8B-B14F-4D97-AF65-F5344CB8AC3E}">
        <p14:creationId xmlns:p14="http://schemas.microsoft.com/office/powerpoint/2010/main" val="1489726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ADT Examples</a:t>
            </a:r>
            <a:endParaRPr lang="en-GB" dirty="0"/>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GB" dirty="0" smtClean="0"/>
              <a:t>The following are unrelated items :</a:t>
            </a:r>
          </a:p>
          <a:p>
            <a:r>
              <a:rPr lang="en-GB" dirty="0" smtClean="0"/>
              <a:t> A deck of playing cards </a:t>
            </a:r>
          </a:p>
          <a:p>
            <a:r>
              <a:rPr lang="en-GB" dirty="0" smtClean="0"/>
              <a:t>A set of index cards containing                       birthday information </a:t>
            </a:r>
          </a:p>
          <a:p>
            <a:r>
              <a:rPr lang="en-GB" dirty="0" smtClean="0"/>
              <a:t>Telephone numbers stored in your cellular phone</a:t>
            </a:r>
          </a:p>
          <a:p>
            <a:pPr marL="0" indent="0">
              <a:buNone/>
            </a:pPr>
            <a:endParaRPr lang="en-GB" dirty="0"/>
          </a:p>
          <a:p>
            <a:pPr marL="0" indent="0">
              <a:buNone/>
            </a:pPr>
            <a:r>
              <a:rPr lang="en-GB" b="1" dirty="0" smtClean="0"/>
              <a:t>What do they share in common?</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298433" y="86960"/>
            <a:ext cx="1554814" cy="15548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1884538"/>
            <a:ext cx="2553056" cy="167187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280" y="4303846"/>
            <a:ext cx="1760968" cy="2529924"/>
          </a:xfrm>
          <a:prstGeom prst="rect">
            <a:avLst/>
          </a:prstGeom>
        </p:spPr>
      </p:pic>
    </p:spTree>
    <p:extLst>
      <p:ext uri="{BB962C8B-B14F-4D97-AF65-F5344CB8AC3E}">
        <p14:creationId xmlns:p14="http://schemas.microsoft.com/office/powerpoint/2010/main" val="207532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fontScale="92500" lnSpcReduction="20000"/>
          </a:bodyPr>
          <a:lstStyle/>
          <a:p>
            <a:r>
              <a:rPr lang="en-GB" dirty="0" smtClean="0"/>
              <a:t>Each one is a collection of elements. </a:t>
            </a:r>
          </a:p>
          <a:p>
            <a:r>
              <a:rPr lang="en-GB" dirty="0" smtClean="0"/>
              <a:t>There is a first element.</a:t>
            </a:r>
          </a:p>
          <a:p>
            <a:r>
              <a:rPr lang="en-GB" dirty="0" smtClean="0"/>
              <a:t>There is a second element, third element, and so on. </a:t>
            </a:r>
          </a:p>
          <a:p>
            <a:r>
              <a:rPr lang="en-GB" dirty="0" smtClean="0"/>
              <a:t>There is a last element. </a:t>
            </a:r>
          </a:p>
          <a:p>
            <a:r>
              <a:rPr lang="en-GB" dirty="0" smtClean="0"/>
              <a:t>Given an element other than the last element, there is a ‘‘next’’ element. </a:t>
            </a:r>
          </a:p>
          <a:p>
            <a:r>
              <a:rPr lang="en-GB" dirty="0" smtClean="0"/>
              <a:t>Given an element other than the first element, there is a ‘‘previous’’ element. </a:t>
            </a:r>
            <a:endParaRPr lang="en-GB" dirty="0"/>
          </a:p>
          <a:p>
            <a:r>
              <a:rPr lang="en-GB" dirty="0" smtClean="0"/>
              <a:t>An element can be removed from the collection. </a:t>
            </a:r>
          </a:p>
          <a:p>
            <a:r>
              <a:rPr lang="en-GB" dirty="0" smtClean="0"/>
              <a:t>An element can be added to the collection. </a:t>
            </a:r>
            <a:endParaRPr lang="en-GB" dirty="0"/>
          </a:p>
          <a:p>
            <a:r>
              <a:rPr lang="en-GB" dirty="0" smtClean="0"/>
              <a:t>A specified element can be located in the collection by systematically going through the collection.</a:t>
            </a:r>
          </a:p>
          <a:p>
            <a:endParaRPr lang="en-GB" dirty="0" smtClean="0"/>
          </a:p>
          <a:p>
            <a:endParaRPr lang="en-GB" dirty="0"/>
          </a:p>
        </p:txBody>
      </p:sp>
    </p:spTree>
    <p:extLst>
      <p:ext uri="{BB962C8B-B14F-4D97-AF65-F5344CB8AC3E}">
        <p14:creationId xmlns:p14="http://schemas.microsoft.com/office/powerpoint/2010/main" val="282965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 of ADTs</a:t>
            </a:r>
            <a:endParaRPr lang="en-GB" dirty="0"/>
          </a:p>
        </p:txBody>
      </p:sp>
      <p:sp>
        <p:nvSpPr>
          <p:cNvPr id="3" name="Content Placeholder 2"/>
          <p:cNvSpPr>
            <a:spLocks noGrp="1"/>
          </p:cNvSpPr>
          <p:nvPr>
            <p:ph idx="1"/>
          </p:nvPr>
        </p:nvSpPr>
        <p:spPr/>
        <p:txBody>
          <a:bodyPr/>
          <a:lstStyle/>
          <a:p>
            <a:r>
              <a:rPr lang="en-GB" dirty="0" smtClean="0"/>
              <a:t>Shares data and operations.</a:t>
            </a:r>
          </a:p>
          <a:p>
            <a:r>
              <a:rPr lang="en-GB" dirty="0" smtClean="0"/>
              <a:t>Information hiding. That is, ADT hides the implementation details of the operations and the data from the users of the ADT. Users can use the operations of an ADT without knowing how the operation is implemented</a:t>
            </a:r>
            <a:endParaRPr lang="en-GB" dirty="0"/>
          </a:p>
        </p:txBody>
      </p:sp>
    </p:spTree>
    <p:extLst>
      <p:ext uri="{BB962C8B-B14F-4D97-AF65-F5344CB8AC3E}">
        <p14:creationId xmlns:p14="http://schemas.microsoft.com/office/powerpoint/2010/main" val="3599744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301</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ADTs</vt:lpstr>
      <vt:lpstr>PowerPoint Presentation</vt:lpstr>
      <vt:lpstr>PowerPoint Presentation</vt:lpstr>
      <vt:lpstr>Example</vt:lpstr>
      <vt:lpstr>What is ADT?</vt:lpstr>
      <vt:lpstr>PowerPoint Presentation</vt:lpstr>
      <vt:lpstr>ADT Examples</vt:lpstr>
      <vt:lpstr>PowerPoint Presentation</vt:lpstr>
      <vt:lpstr>Advantage of ADTs</vt:lpstr>
      <vt:lpstr>Useful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ADTs</dc:title>
  <dc:creator>UnaizahO</dc:creator>
  <cp:lastModifiedBy>UnaizahO</cp:lastModifiedBy>
  <cp:revision>10</cp:revision>
  <dcterms:created xsi:type="dcterms:W3CDTF">2016-03-19T10:44:33Z</dcterms:created>
  <dcterms:modified xsi:type="dcterms:W3CDTF">2016-03-19T17:40:14Z</dcterms:modified>
</cp:coreProperties>
</file>