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94" r:id="rId2"/>
    <p:sldId id="297" r:id="rId3"/>
    <p:sldId id="298" r:id="rId4"/>
    <p:sldId id="299" r:id="rId5"/>
    <p:sldId id="300" r:id="rId6"/>
    <p:sldId id="301" r:id="rId7"/>
    <p:sldId id="302" r:id="rId8"/>
    <p:sldId id="292" r:id="rId9"/>
    <p:sldId id="303" r:id="rId10"/>
    <p:sldId id="295" r:id="rId11"/>
    <p:sldId id="296" r:id="rId12"/>
    <p:sldId id="293" r:id="rId13"/>
    <p:sldId id="304" r:id="rId14"/>
  </p:sldIdLst>
  <p:sldSz cx="9144000" cy="6858000" type="screen4x3"/>
  <p:notesSz cx="7053263" cy="9309100"/>
  <p:defaultTextStyle>
    <a:defPPr>
      <a:defRPr lang="en-US"/>
    </a:defPPr>
    <a:lvl1pPr marL="0" algn="l" defTabSz="9141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64" algn="l" defTabSz="9141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28" algn="l" defTabSz="9141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92" algn="l" defTabSz="9141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56" algn="l" defTabSz="9141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20" algn="l" defTabSz="9141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84" algn="l" defTabSz="9141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448" algn="l" defTabSz="9141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511" algn="l" defTabSz="91412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2895" autoAdjust="0"/>
  </p:normalViewPr>
  <p:slideViewPr>
    <p:cSldViewPr>
      <p:cViewPr>
        <p:scale>
          <a:sx n="60" d="100"/>
          <a:sy n="60" d="100"/>
        </p:scale>
        <p:origin x="-1434" y="-9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4CE5DCB2-B2B6-4568-AED8-426DB18FFB17}" type="datetimeFigureOut">
              <a:rPr lang="en-US" smtClean="0"/>
              <a:pPr/>
              <a:t>25-Feb-15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6E3E9BC0-8836-4545-B0D6-688936C004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2301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AFB70-9648-404C-B94E-36A4F41802CE}" type="datetimeFigureOut">
              <a:rPr lang="en-US" smtClean="0"/>
              <a:pPr/>
              <a:t>25-Feb-15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4850" y="4421188"/>
            <a:ext cx="5643563" cy="4189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5A9C7-88CC-4C00-9559-0A513390DE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4382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64" algn="l" defTabSz="9141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28" algn="l" defTabSz="9141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92" algn="l" defTabSz="9141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56" algn="l" defTabSz="9141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20" algn="l" defTabSz="9141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84" algn="l" defTabSz="9141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48" algn="l" defTabSz="9141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11" algn="l" defTabSz="91412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E943-96E1-4B1C-8481-8EF8FD50429A}" type="datetimeFigureOut">
              <a:rPr lang="en-US" smtClean="0"/>
              <a:pPr/>
              <a:t>25-Feb-15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FB66-74CE-4BE4-B642-65C2616A11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E943-96E1-4B1C-8481-8EF8FD50429A}" type="datetimeFigureOut">
              <a:rPr lang="en-US" smtClean="0"/>
              <a:pPr/>
              <a:t>25-Feb-15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FB66-74CE-4BE4-B642-65C2616A11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E943-96E1-4B1C-8481-8EF8FD50429A}" type="datetimeFigureOut">
              <a:rPr lang="en-US" smtClean="0"/>
              <a:pPr/>
              <a:t>25-Feb-15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FB66-74CE-4BE4-B642-65C2616A11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E943-96E1-4B1C-8481-8EF8FD50429A}" type="datetimeFigureOut">
              <a:rPr lang="en-US" smtClean="0"/>
              <a:pPr/>
              <a:t>25-Feb-15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FB66-74CE-4BE4-B642-65C2616A11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6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E943-96E1-4B1C-8481-8EF8FD50429A}" type="datetimeFigureOut">
              <a:rPr lang="en-US" smtClean="0"/>
              <a:pPr/>
              <a:t>25-Feb-15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FB66-74CE-4BE4-B642-65C2616A11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E943-96E1-4B1C-8481-8EF8FD50429A}" type="datetimeFigureOut">
              <a:rPr lang="en-US" smtClean="0"/>
              <a:pPr/>
              <a:t>25-Feb-15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FB66-74CE-4BE4-B642-65C2616A11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4" indent="0">
              <a:buNone/>
              <a:defRPr sz="2000" b="1"/>
            </a:lvl2pPr>
            <a:lvl3pPr marL="914128" indent="0">
              <a:buNone/>
              <a:defRPr sz="1800" b="1"/>
            </a:lvl3pPr>
            <a:lvl4pPr marL="1371192" indent="0">
              <a:buNone/>
              <a:defRPr sz="1600" b="1"/>
            </a:lvl4pPr>
            <a:lvl5pPr marL="1828256" indent="0">
              <a:buNone/>
              <a:defRPr sz="1600" b="1"/>
            </a:lvl5pPr>
            <a:lvl6pPr marL="2285320" indent="0">
              <a:buNone/>
              <a:defRPr sz="1600" b="1"/>
            </a:lvl6pPr>
            <a:lvl7pPr marL="2742384" indent="0">
              <a:buNone/>
              <a:defRPr sz="1600" b="1"/>
            </a:lvl7pPr>
            <a:lvl8pPr marL="3199448" indent="0">
              <a:buNone/>
              <a:defRPr sz="1600" b="1"/>
            </a:lvl8pPr>
            <a:lvl9pPr marL="365651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4" indent="0">
              <a:buNone/>
              <a:defRPr sz="2000" b="1"/>
            </a:lvl2pPr>
            <a:lvl3pPr marL="914128" indent="0">
              <a:buNone/>
              <a:defRPr sz="1800" b="1"/>
            </a:lvl3pPr>
            <a:lvl4pPr marL="1371192" indent="0">
              <a:buNone/>
              <a:defRPr sz="1600" b="1"/>
            </a:lvl4pPr>
            <a:lvl5pPr marL="1828256" indent="0">
              <a:buNone/>
              <a:defRPr sz="1600" b="1"/>
            </a:lvl5pPr>
            <a:lvl6pPr marL="2285320" indent="0">
              <a:buNone/>
              <a:defRPr sz="1600" b="1"/>
            </a:lvl6pPr>
            <a:lvl7pPr marL="2742384" indent="0">
              <a:buNone/>
              <a:defRPr sz="1600" b="1"/>
            </a:lvl7pPr>
            <a:lvl8pPr marL="3199448" indent="0">
              <a:buNone/>
              <a:defRPr sz="1600" b="1"/>
            </a:lvl8pPr>
            <a:lvl9pPr marL="365651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E943-96E1-4B1C-8481-8EF8FD50429A}" type="datetimeFigureOut">
              <a:rPr lang="en-US" smtClean="0"/>
              <a:pPr/>
              <a:t>25-Feb-15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FB66-74CE-4BE4-B642-65C2616A11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E943-96E1-4B1C-8481-8EF8FD50429A}" type="datetimeFigureOut">
              <a:rPr lang="en-US" smtClean="0"/>
              <a:pPr/>
              <a:t>25-Feb-15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FB66-74CE-4BE4-B642-65C2616A11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E943-96E1-4B1C-8481-8EF8FD50429A}" type="datetimeFigureOut">
              <a:rPr lang="en-US" smtClean="0"/>
              <a:pPr/>
              <a:t>25-Feb-15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FB66-74CE-4BE4-B642-65C2616A11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64" indent="0">
              <a:buNone/>
              <a:defRPr sz="1200"/>
            </a:lvl2pPr>
            <a:lvl3pPr marL="914128" indent="0">
              <a:buNone/>
              <a:defRPr sz="1000"/>
            </a:lvl3pPr>
            <a:lvl4pPr marL="1371192" indent="0">
              <a:buNone/>
              <a:defRPr sz="900"/>
            </a:lvl4pPr>
            <a:lvl5pPr marL="1828256" indent="0">
              <a:buNone/>
              <a:defRPr sz="900"/>
            </a:lvl5pPr>
            <a:lvl6pPr marL="2285320" indent="0">
              <a:buNone/>
              <a:defRPr sz="900"/>
            </a:lvl6pPr>
            <a:lvl7pPr marL="2742384" indent="0">
              <a:buNone/>
              <a:defRPr sz="900"/>
            </a:lvl7pPr>
            <a:lvl8pPr marL="3199448" indent="0">
              <a:buNone/>
              <a:defRPr sz="900"/>
            </a:lvl8pPr>
            <a:lvl9pPr marL="365651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E943-96E1-4B1C-8481-8EF8FD50429A}" type="datetimeFigureOut">
              <a:rPr lang="en-US" smtClean="0"/>
              <a:pPr/>
              <a:t>25-Feb-15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FB66-74CE-4BE4-B642-65C2616A11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64" indent="0">
              <a:buNone/>
              <a:defRPr sz="2800"/>
            </a:lvl2pPr>
            <a:lvl3pPr marL="914128" indent="0">
              <a:buNone/>
              <a:defRPr sz="2400"/>
            </a:lvl3pPr>
            <a:lvl4pPr marL="1371192" indent="0">
              <a:buNone/>
              <a:defRPr sz="2000"/>
            </a:lvl4pPr>
            <a:lvl5pPr marL="1828256" indent="0">
              <a:buNone/>
              <a:defRPr sz="2000"/>
            </a:lvl5pPr>
            <a:lvl6pPr marL="2285320" indent="0">
              <a:buNone/>
              <a:defRPr sz="2000"/>
            </a:lvl6pPr>
            <a:lvl7pPr marL="2742384" indent="0">
              <a:buNone/>
              <a:defRPr sz="2000"/>
            </a:lvl7pPr>
            <a:lvl8pPr marL="3199448" indent="0">
              <a:buNone/>
              <a:defRPr sz="2000"/>
            </a:lvl8pPr>
            <a:lvl9pPr marL="365651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64" indent="0">
              <a:buNone/>
              <a:defRPr sz="1200"/>
            </a:lvl2pPr>
            <a:lvl3pPr marL="914128" indent="0">
              <a:buNone/>
              <a:defRPr sz="1000"/>
            </a:lvl3pPr>
            <a:lvl4pPr marL="1371192" indent="0">
              <a:buNone/>
              <a:defRPr sz="900"/>
            </a:lvl4pPr>
            <a:lvl5pPr marL="1828256" indent="0">
              <a:buNone/>
              <a:defRPr sz="900"/>
            </a:lvl5pPr>
            <a:lvl6pPr marL="2285320" indent="0">
              <a:buNone/>
              <a:defRPr sz="900"/>
            </a:lvl6pPr>
            <a:lvl7pPr marL="2742384" indent="0">
              <a:buNone/>
              <a:defRPr sz="900"/>
            </a:lvl7pPr>
            <a:lvl8pPr marL="3199448" indent="0">
              <a:buNone/>
              <a:defRPr sz="900"/>
            </a:lvl8pPr>
            <a:lvl9pPr marL="365651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E943-96E1-4B1C-8481-8EF8FD50429A}" type="datetimeFigureOut">
              <a:rPr lang="en-US" smtClean="0"/>
              <a:pPr/>
              <a:t>25-Feb-15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FB66-74CE-4BE4-B642-65C2616A11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12" tIns="45706" rIns="91412" bIns="4570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12" tIns="45706" rIns="91412" bIns="4570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12" tIns="45706" rIns="91412" bIns="4570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6E943-96E1-4B1C-8481-8EF8FD50429A}" type="datetimeFigureOut">
              <a:rPr lang="en-US" smtClean="0"/>
              <a:pPr/>
              <a:t>25-Feb-15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12" tIns="45706" rIns="91412" bIns="4570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12" tIns="45706" rIns="91412" bIns="4570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4FB66-74CE-4BE4-B642-65C2616A11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12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98" indent="-342798" algn="l" defTabSz="91412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29" indent="-285664" algn="l" defTabSz="91412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60" indent="-228532" algn="l" defTabSz="91412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4" indent="-228532" algn="l" defTabSz="91412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8" indent="-228532" algn="l" defTabSz="91412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52" indent="-228532" algn="l" defTabSz="91412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16" indent="-228532" algn="l" defTabSz="91412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80" indent="-228532" algn="l" defTabSz="91412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43" indent="-228532" algn="l" defTabSz="91412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4" algn="l" defTabSz="914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8" algn="l" defTabSz="914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2" algn="l" defTabSz="914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6" algn="l" defTabSz="914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0" algn="l" defTabSz="914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84" algn="l" defTabSz="914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8" algn="l" defTabSz="914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11" algn="l" defTabSz="9141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F:\Teaching\Sem2(2014-2015)\WAES1102\Week1\Lecture\final_vid.avi" TargetMode="Externa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F:\Teaching\Sem2(2014-2015)\WAES1102\Week1\Lecture\Valve%20AVI.avi" TargetMode="Externa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F:\Teaching\Sem2(2014-2015)\WAES1102\Week1\Lecture\Darwin%20SymbolicGrounding%20AVI.avi" TargetMode="Externa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F:\Teaching\Sem2(2014-2015)\WAES1102\Week1\Lecture\PiTUM%20Demo%20AVI.avi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F:\Teaching\Sem2(2014-2015)\WAES1102\Week1\Lecture\Siri%201+2%20AVI.avi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F:\Teaching\Sem2(2014-2015)\WAES1102\Week1\Lecture\AI%201+2+3%20AVI.avi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F:\Teaching\Sem2(2014-2015)\WAES1102\Week1\Lecture\Robotic_Surgery%201+2%20AVI.avi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kondo.av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" y="19050"/>
            <a:ext cx="91059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1905000"/>
            <a:ext cx="73152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400" dirty="0" smtClean="0"/>
              <a:t>AI transcends beyond different fields such as medicine, engineering, architecture and most importantly education</a:t>
            </a:r>
          </a:p>
          <a:p>
            <a:pPr algn="ctr"/>
            <a:endParaRPr lang="en-MY" sz="2400" dirty="0" smtClean="0"/>
          </a:p>
          <a:p>
            <a:pPr algn="ctr"/>
            <a:r>
              <a:rPr lang="en-MY" sz="3600" b="1" dirty="0" smtClean="0"/>
              <a:t>“AI revolutionized how we </a:t>
            </a:r>
          </a:p>
          <a:p>
            <a:pPr algn="ctr"/>
            <a:r>
              <a:rPr lang="en-MY" sz="3600" b="1" dirty="0" smtClean="0"/>
              <a:t>learn and think today”</a:t>
            </a:r>
          </a:p>
          <a:p>
            <a:pPr algn="ctr"/>
            <a:endParaRPr lang="en-MY" sz="1600" dirty="0"/>
          </a:p>
          <a:p>
            <a:pPr algn="ctr"/>
            <a:endParaRPr lang="en-MY" sz="1600" dirty="0" smtClean="0"/>
          </a:p>
          <a:p>
            <a:pPr marL="342900" indent="-342900" algn="ctr">
              <a:buAutoNum type="alphaLcParenR"/>
            </a:pPr>
            <a:endParaRPr lang="en-MY" sz="1600" dirty="0"/>
          </a:p>
          <a:p>
            <a:pPr algn="ctr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xmlns="" val="348912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" y="19050"/>
            <a:ext cx="91059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33600" y="15240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Lane Detection System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3429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 </a:t>
            </a:r>
            <a:r>
              <a:rPr lang="en-US" dirty="0" err="1" smtClean="0"/>
              <a:t>final_vid</a:t>
            </a:r>
            <a:endParaRPr lang="ms-MY" dirty="0"/>
          </a:p>
        </p:txBody>
      </p:sp>
      <p:pic>
        <p:nvPicPr>
          <p:cNvPr id="5" name="final_vid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1295400" y="1524000"/>
            <a:ext cx="6698327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893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" y="19050"/>
            <a:ext cx="91059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28800" y="13716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Medical Image Processing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9400" y="3429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 Valve AVI</a:t>
            </a:r>
            <a:endParaRPr lang="ms-MY" dirty="0"/>
          </a:p>
        </p:txBody>
      </p:sp>
      <p:pic>
        <p:nvPicPr>
          <p:cNvPr id="6" name="Valve AVI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533400" y="1905000"/>
            <a:ext cx="8382000" cy="471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0773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1" cy="1565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828800" y="13716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Robotics – Object Tracking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3429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 Darwin Ball</a:t>
            </a:r>
            <a:endParaRPr lang="ms-MY" dirty="0"/>
          </a:p>
        </p:txBody>
      </p:sp>
      <p:pic>
        <p:nvPicPr>
          <p:cNvPr id="7" name="Darwin SymbolicGrounding AVI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143934" y="1828800"/>
            <a:ext cx="8771466" cy="49339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1" cy="1565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828800" y="13716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Robotics – Obstacle Avoidance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3429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 </a:t>
            </a:r>
            <a:r>
              <a:rPr lang="en-US" dirty="0" err="1" smtClean="0"/>
              <a:t>PiTUM</a:t>
            </a:r>
            <a:r>
              <a:rPr lang="en-US" dirty="0" smtClean="0"/>
              <a:t> Demo</a:t>
            </a:r>
            <a:endParaRPr lang="ms-MY" dirty="0"/>
          </a:p>
        </p:txBody>
      </p:sp>
      <p:pic>
        <p:nvPicPr>
          <p:cNvPr id="7" name="PiTUM Demo AVI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203200" y="1838325"/>
            <a:ext cx="87884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765678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" y="19050"/>
            <a:ext cx="91059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1486555"/>
            <a:ext cx="7391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What is </a:t>
            </a:r>
            <a:r>
              <a:rPr lang="en-GB" sz="3600" b="1" dirty="0" smtClean="0"/>
              <a:t>AI?</a:t>
            </a:r>
          </a:p>
          <a:p>
            <a:endParaRPr lang="en-GB" sz="2400" dirty="0" smtClean="0"/>
          </a:p>
          <a:p>
            <a:pPr algn="ctr"/>
            <a:r>
              <a:rPr lang="en-GB" sz="2400" dirty="0" smtClean="0"/>
              <a:t>AI </a:t>
            </a:r>
            <a:r>
              <a:rPr lang="en-GB" sz="2400" dirty="0"/>
              <a:t>is a </a:t>
            </a:r>
            <a:r>
              <a:rPr lang="en-GB" sz="2400" dirty="0" smtClean="0"/>
              <a:t>discipline </a:t>
            </a:r>
            <a:r>
              <a:rPr lang="en-GB" sz="2400" dirty="0"/>
              <a:t>that attempts at creating </a:t>
            </a:r>
            <a:endParaRPr lang="en-GB" sz="2400" dirty="0" smtClean="0"/>
          </a:p>
          <a:p>
            <a:pPr algn="ctr"/>
            <a:r>
              <a:rPr lang="en-GB" sz="2400" dirty="0" smtClean="0"/>
              <a:t>intelligent </a:t>
            </a:r>
            <a:r>
              <a:rPr lang="en-GB" sz="2400" dirty="0"/>
              <a:t>machines</a:t>
            </a:r>
            <a:endParaRPr lang="en-MY" sz="2400" dirty="0"/>
          </a:p>
          <a:p>
            <a:endParaRPr lang="en-GB" sz="2400" dirty="0" smtClean="0"/>
          </a:p>
          <a:p>
            <a:pPr algn="ctr"/>
            <a:r>
              <a:rPr lang="en-GB" sz="3600" b="1" dirty="0" smtClean="0"/>
              <a:t>What </a:t>
            </a:r>
            <a:r>
              <a:rPr lang="en-GB" sz="3600" b="1" dirty="0"/>
              <a:t>is Intelligent </a:t>
            </a:r>
            <a:r>
              <a:rPr lang="en-GB" sz="3600" b="1" dirty="0" smtClean="0"/>
              <a:t>Machines?</a:t>
            </a:r>
          </a:p>
          <a:p>
            <a:pPr algn="ctr"/>
            <a:endParaRPr lang="en-GB" sz="2400" dirty="0" smtClean="0"/>
          </a:p>
          <a:p>
            <a:pPr algn="ctr"/>
            <a:r>
              <a:rPr lang="en-GB" sz="2400" dirty="0" smtClean="0"/>
              <a:t>able </a:t>
            </a:r>
            <a:r>
              <a:rPr lang="en-GB" sz="2400" dirty="0"/>
              <a:t>to interact with the world by means of speech, vision, and </a:t>
            </a:r>
            <a:r>
              <a:rPr lang="en-GB" sz="2400" dirty="0" smtClean="0"/>
              <a:t>motion</a:t>
            </a:r>
            <a:endParaRPr lang="en-MY" sz="2400" dirty="0"/>
          </a:p>
          <a:p>
            <a:pPr algn="ctr"/>
            <a:r>
              <a:rPr lang="en-GB" sz="2400" dirty="0" smtClean="0"/>
              <a:t>able </a:t>
            </a:r>
            <a:r>
              <a:rPr lang="en-GB" sz="2400" dirty="0"/>
              <a:t>to create a model of the world where it may reason and adapt in it</a:t>
            </a:r>
            <a:endParaRPr lang="en-MY" sz="2400" dirty="0"/>
          </a:p>
          <a:p>
            <a:pPr algn="ctr"/>
            <a:r>
              <a:rPr lang="en-GB" sz="2400" dirty="0" smtClean="0"/>
              <a:t>able </a:t>
            </a:r>
            <a:r>
              <a:rPr lang="en-GB" sz="2400" dirty="0"/>
              <a:t>to self learn and teach itself new tasks</a:t>
            </a:r>
            <a:endParaRPr lang="en-MY" sz="2400" dirty="0"/>
          </a:p>
          <a:p>
            <a:endParaRPr lang="en-MY" sz="2400" dirty="0" smtClean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xmlns="" val="13593439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" y="19050"/>
            <a:ext cx="91059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14478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 smtClean="0"/>
              <a:t>The Recommended Channels on YouTube utilizes AI techniques</a:t>
            </a:r>
          </a:p>
          <a:p>
            <a:pPr algn="ctr"/>
            <a:r>
              <a:rPr lang="en-MY" dirty="0" smtClean="0"/>
              <a:t>such as data mining and pattern recognition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7700" y="2209800"/>
            <a:ext cx="8001000" cy="39970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9800" y="2514600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Recommended Channels</a:t>
            </a:r>
            <a:endParaRPr lang="en-GB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26971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" y="19050"/>
            <a:ext cx="91059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9747" y="2452577"/>
            <a:ext cx="4111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b="1" dirty="0" smtClean="0"/>
              <a:t>The Facebook Face Detection </a:t>
            </a:r>
          </a:p>
          <a:p>
            <a:pPr algn="ctr"/>
            <a:endParaRPr lang="en-MY" dirty="0" smtClean="0"/>
          </a:p>
          <a:p>
            <a:pPr algn="ctr"/>
            <a:endParaRPr lang="en-MY" dirty="0" smtClean="0"/>
          </a:p>
        </p:txBody>
      </p:sp>
      <p:pic>
        <p:nvPicPr>
          <p:cNvPr id="3074" name="Picture 2" descr="http://bfound-socialmarketplace.com/wp-content/uploads/2010/10/FB-Statistic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2500" y="2914242"/>
            <a:ext cx="40386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data:image/jpeg;base64,/9j/4AAQSkZJRgABAQAAAQABAAD/2wCEAAkGBhQSEBQUExQUFRUWFxYVFxgVFRQUFxcVGBQWFBUYFBQXHCYeFxojGRUUHy8gIycpLCwsFR4xNTAqNSYsLCkBCQoKDgwOGg8PGikdHyQtKSwsLCosLCksLCwpKS0sKSwsLCwpLCwpLCwsLCwsLCksLCwpLCwsKSksLCkpLCksLP/AABEIAKgBLAMBIgACEQEDEQH/xAAcAAABBQEBAQAAAAAAAAAAAAAAAQMEBQYCBwj/xABHEAABAwIEAwYDBAYHBgcAAAABAAIRAwQFEiExQVFhBhMicYGRMqGxB8HR8BQjQlJichUWMzSSsuEkQ4KiwvFjc5Sjs8PS/8QAGQEAAgMBAAAAAAAAAAAAAAAAAAECAwQF/8QALBEAAgICAgEDAgQHAAAAAAAAAAECEQMhEjFBBCJRE/BhkbHhFDIzgaHB0f/aAAwDAQACEQMRAD8A9PhKAlQrioEIQkAIQhAAhCEACVcucAJJgDcnQDzKiHGaEx31KeWdv4oAmoSNcCJBBB2I1HoUqABCEIAVCRKgASpEJgKhCEgFQhIgexUIQgYIQhAAhCEACEIQAJYSIlACwhJKTMmFnUIXOZGZArFJVfgdV7remahJcQZJGUnxETHDRTXu0Pkfzx+iruz7HNtaQcCDB0cCCPE6JkDh0HkNkvIWWCEiVAgQhCABCVCAETb6hBADZME7xsQOR5p1Z3tldOZSAaJz+A6x4SQT6aCekpSlxTZKEeUkjL9qMVpXVSHOuWtpktApmlkJBILxmMmeZ4BVlpRtAR/eXfzdz9xUSCA+G6SYAOw4CVFwVju/jxAE6DV7XHgASAZKw5MtnRx4uJ6x2eoRRz0w7Lxa54nzgDT71cU35mg8wD7iVi+zHbqi+bfVr58JA8BP7k8DoYndbK0/s2fyM/yhaMEuUaM3qIVKxyEsIRKvMwQiESjMkAQlhJmXNSqACeXJPYtFH2s7aULBgNSX1HasptjMRtJJ0a2eJ9AdVQ4b9pzqrhNBoB/8Qk+8R8lke0tC3u7mpWfdVQXGAP0UkNa3wtaD3uoAG/EyeKXs/Z2rarQLmo6OBtsnzNVUzm/D/Q0wxryv1PYMOxNldmZnqDuPP8VKWbw2qxgbUYX5dQSWsAc085fpBgz0V7Quw8SNoBmWkEGYILSQdipwbkiqa4skIWc7S9urey0qOLqhEinT1dHMzo0dSfKVjrr7b4jJbb/v1Nf+Vvmm3Qkm+j1RELG9lPtLo3hDC00qh2aTma7+V0DXoVr86ad9CeuzuEQuMyJTI2dwiFxKJTCzuEi5QgLOiEkJEIFYuiNEiMqAAwq7AnN7huWIl4BGWDD3CRlJHzd5lWJCrsCqPdb0y+M5BzQGt1zH9loAHkB77leR+CdKWU1KWU6EOSiVxKJQFnWZGZZHtb9oNKzPdsHe1uLZIaz+dwB1/hHrGk5Wl9p92HAuFJwJEsDYIB4TMieqjySdE1CTVo9aptLjA39FR9rnZaTg4akZRI2Je3UdYDlKsbtznB40O7Z5cjHRZ7tpib6uTM0sIfUbBMyGikQ4dPGUZvZFksMeUkZG4u8jgwD4/CNCeXDmSY9E7gt21lwxz2VCWODsrRMtacxMgaRvryTNWlmMkZhEEceYI+qtLGzdcUXipTe8QQyo1zRVDp8LQcpJJ0HkuQvk7MeqLLsxh9lWuHVqVMtqB5cIPhLcziDl4A+ElpmCNFtrb4Gfyt/yhUnYzsibShmeP1joDuOUDYT5nX05K8tvgZ/K3/KF0vTwcYbOT6malPR2lRKM/BXmYEIlEoGCaufgd5J1NXXwO8k0I8Wxui2jcVaTnCGve0b7ZzHkqevUyPBZBO8naN/X3W9+1DBmiq2qRDXthx/jYZ9y3L/hWDvMoAI36an1+S5k1UzrYnygmbb+ulB9gaVZpa/uwG93BzSCddfDBABBOq03YWs42TX1CSanjk7kF9UNMcyGz1JJ4rxC7uzpwI6R1XsxxYm3w6P9+61afJtGu8/NgWjAt2Z871xR5nUpWd3UdWdWv3OeS4k0rcT5frdhsBwAU+wwawDwC66JJ/bZRA9SHrM4FeZaIMDTeTHWBAJJ3KtK1051POyRsSWiS3WNyNNSFTLI7qvv8y2GNVdmqxvsha2VJt0H3DaYfH6sUqkO0gkOIIA12nTylb/svjrLmkCwuOUQS/KHSDl8QaSsB2UFS9srm2qHMHMcWlznEteB4DqNiY2Tv2L3Bayu150Hdj3Lh/0geitxT91FWaHts9Tc6BJUGpjVIDV3lwkcxPDqsR9ov2htok21I+P/AHjh+z/COZjdebf1yqOdL9YgCNNBwClkytairK8WBSVydHvwxumG5n1KYB1bBnTr1Uq1vmVBLHB3kV4XbYw0szGcxIgEzpyCvsKxI+GpSMRoQPi03/PlzWR+tlF+5aNX8FGS9rPXULN4J2rFSG1BlMDXTfaIE6deq0i348sciuLMGTFLG6kgQiEsKwrpiApcy5c8DcwuoQOmE/n8IVfglSbdhhoHigNnKBndAaSASOp1PEk6qe9uh8jv98qvwMg27MpBGuoMz4jJkNbrPQJeR06JKEiFIgLK4uHkMMfFBy/zRp84XaGtnVMZ4mzs5WNbJUYWu3JiSSWuPz+9aXA+xTWPD3jWSQOEkzPmvQqtETqBPOE06gFDFiUXbNU83JUtDdo4hsNG3D/T8E5iFkyuzVrM4Byl9Nry0mJhrxrMDbeEndp1lc8dfNWyVlCZir23r0nim6hRzOMMLbem4P55dN44Hby1W1wLs+GsL6lOm13AMY1pB5ks49An6lY6Hjtt7KztrnweN7THLf16rLHE4u7bL5ZeSqkhuhhTCDLfmfxUa6NNphrmw0CRI8PAD6KHjGOEghnhb8z+CzNjiIbWe5xOVjQ53kKlMytCi+2UNFN2zxG8uKjqdvWoU6I08N3bse88S/x5mif2dOvTIU+zF212YXFFrhrIvaAI9e8XVqP9orc21KnXZ7gun3YdUyZRPmPPUBYp5qfX3+Rsx4FX3/09K7HYxWyd3dVKD3D4ajK1F7j/AAvaxxkxrI3gz11DarSCQQQN4O3HVeI9ncb7q9p6wwVGZjroA7U6eq9Tx2/yhzQfidld0ysaSPmFpxy5qzNlx8ZUO3HaNoMNaT129goX9KVKmfMYHd1DA0GjSqygZKtaLQOAMgtIM7EQdjKutLorUSqxTCxcUywu1JBDjqQdYJ56kLAuLrU1KTmMztcRLgHEdWkjYjUacV6o6m3gxv8Aiq//ALUa7w+3rEGrQY9w0BcahMcpz6hZssOWzTjycdHheIOl/PXU9SvULB/6nChxbXpA/wDp7kj5QpuI9nLVokWtA9CK31FVZ23xpzsStbdtKlTptrNqSzvZJFB9NoJe9wgNdEABQhGmhzlyTMT2Wc3K8O4a/JabDb2pTzGjTz5mljmw5zS1whzXBsaRHHdYLDbw0nh0SIgjmCtdh98003d24gHUiY16tPHr0WXJFqVmrFJONFp2Xxd9vd5QdCMr+hJBynnBgequMDuRZ3GKmSymKtENdkDw1r3VdcpIzRMeiprHG6VKm0uYX1mg02AbZS4PBJ/m9U7it6atje1HNLHOdbhwiIIe/QDfjx4kpY21N18DypONP5KvFOyN3cXDn1H2+aoQ85rm3a7K4BzXGmX5mgtLTEbEKU37Oy1vx0CetzQH/WuqzwMX1j+7W++g/ulud1e4gGhkiD66e6nlmout/n+xHFByV/6/cyFz2LuGQW1LUAc7u1H1qKywnA7nO2DbOdyZd2z3GAfha18u04dE3f24qtc3K4RI1EajlKr+wtEsxKiOTn//ABPSShP2tf5/Yb5w2n9/maaxxQ5weBAMiRpMS2do5T9F6tg153lFrteUnckaenkvGcJqjIzZweJkAyJG5+8dFvOzeIupUzBzDTnE855xCzeknwy8fks9XDlj5fBuJULFrw06ZcN9B7qsbjjzl0GphScdM0PUfVdt6OOnZWXd89+WTseC0tsfA3yWUetRanwN8lFEmPl35GvsFWdn6DmWtJrgQQDoWuaR4nESHgO2jdWMpJTEMyiUiEyB0E6mqe6eeEySOKrdVwWp4hcuCExjBC5e/lHoPvTjwmXKQCOfoPX7kzVdsuymahTQEO9f4SqS3ZLqw4GiR/7jPxVxf1fCeKoMLxFs1NwO5L/ECCB3lOZRJ3okurMlVs6lJwztIgkZtw7lrzgDfmVzUotFQGeE+XtvxUrtPiTyWObPdmoARHMFrT7ke6jWhAcTlkxseXSdFyc2Pg6Olhyc0VtQszmDvxiN+P55LbVMaH6GKhfOatUGbnFKkSsPilXO9rWMgkxAj1MDyWhdhJ/o6m2dq9Uk+dKiPuV2LIop2VZcbm9Gxw1stB5gFW2XRZTsPeucw0n/ABU4g/vN2B+70WuA0Wq72ZGqdM5lNXFGRI3XdQwuGVEUIYIDhDvmsRj+F1Lav+lUozMAcJGYZgYEtO4j6LeVqXEKJc0g9pa7UEQk42NOjy+riVUH+64flzlk/odHg7KCdOce6lUsYdSrUi+0snNe7IQy1pMeCSBo4NM+UarQ1sHAplr9gSZH82YHz2U2xwcBzXuAzakSAcvQddSoVL5J+0sf0ak0y2hbzwIosB91le3t44UTTDKTG1MrnZWBrnFhJEu6SPfqtTXrQIKoMfte+pweAPPprodIgolCTi6HGS5bMd2ruTSxFrwYilaAn+E2lEO+UrS/oxDIzF2ubUydeAUHtd2ZfWunkQAKduNeltSbpp0XOF94zLSrNcHbtJnLUaB8LnDYgdeHmsedO7o2YHGqZZNc3aBJnY66dE/hGA5LyjWGxLgev6t23yUixtQ6q3PlAJiGiGtbuQPqSrS3xhj7qlTZrTaSG/xHKZPQRKzR/qRr5Rfk/ka/BnnnZms45AGEbczIO0jlMey9HoANYANk/wBmMBZVsw/Sme7zNcWtaGlp8Wo3aWkmTrBkcZqLW/pVaraLKoLnaDwuALv3ZPHpCv8AT40pfVnr4Rlz5HKP04/3Lqm4eDzVlj2INFNrJkuIiOir/wCr9Ro1+9OMwQ/taldB5YmBY2hmtVAGpVpa9oqUBs7KJWwmYnVRv6Cb+6q/qRRPg2acXrCJzCPNNnE6f77fdULMIAELsYI3kj66D6TGxjFXmEoxap+8E0KLOZQy3aTHMwI6rYZDRWbj3TS46nX32+UKdMwo1ZkU9OA+QELuzqy1vkfkQFBlyH5XDkodJQ9Kx0NOTNUQuy5JUbITAYKj1n8wuyeCj3DtPvUgKfGsQFMAQZcYHTqVDs7dnja/Nlew0yWxIktMif5VF7Uu8VIjm4esNMriyxSD4hI4wppMVrokuwq3dnt399sN209Ru17CHc49Qqy/wCkwhuW9eODqbaB9xmke0LVUQyqBxc34TqNOR6Lu9iGuI2+RHOFTkxqfZKE3Do89wm0s3VM7DenJJJcLfKJBGpngNVNub2kbRraRqxUrVKv67IDDg1gyhh+HwSPNWdDs4Gis05S2rWNRoA1DXNGjj58OiknBKeYFzQSNtNhsAOQWZ4JPWjXHNFK9lX2UpvZciodGPHdkfMH0Onut/lWYuntaBOmwHmSAPmQtBZVSWAEy4aE8yNJU4rjpFM3y9w5uoD35Hwdiphdr1CYvqAe3rwVqZWcYniNK3pd5Vqtpt4FweRJJAHgaTqQeBXm+I4g+4LoxWi1pM5adG8aAOWYUZPqVM+0yk99OyYTuaoPo8wY8pVVbWrAA0ggwIlpg+qz5svB0X4cXPZFNiGODv6Wpgjaad8f/AKltOz3aGi8d3UvKFWpqQadK5bLQNZD6Y1GuyxOI27IjRVFge5u2EbTHo7w/eo4syk+iWXE4rs9bxI5armkzlMGNp6SoZd+eqMduIuqw5Pd+C5wyj3tQN4bk9Nvmt1pGQu22jKxznvRLWA+FkeFjW6SZjSfVdV8KogZnGoeUsYSDtp4t9FbmnA04KLiDJDf5gR66H89VS/cySdFTb4Ayq3M11WJLSD3QiPUyNVKsey9KlVbVL6h7szBDIMgiJGvFWFJmQaCPLiU42mTAPr5qE8UIO0tln1ZNU3oou1V4W20NPd09GugwXNiAxrBoQevLlvg8DsO8rQ5xpMbLjEmoQD+x1XpuO4N39OGwHD4SeBPEcj1+m6oj2Te3LRpQ1hjvaztXuHEDkP4R6nnmnCRfjyRovOzWNE29NtR0tqEsognNVIa4kuqGeA09Cr3u1U0uzrBe0G27A1tvSL3Hclzu8jMeJcSZ8wrupoTqqmmtMlJp7Q0GFDgui/quc88UiI3CMqczjmuSRzSGZp9B7d5UrBiTWaDMCXew0+asf6IqRJM+ifsLJzXS6NtNF1VO3Rz+BYtghVzXmm4tmM2jfM8FNJync/UJmo5rnNmDqCPMHRSokiVSbAE68ynyomaHa7HQ/cU9qNtRyP4pcQsZrMXLHaJ1zuh+qjPqRwPsnTCyPdsjXgoT2yrCpWngolarG26sivkjfwZDtho6kOWY+py/cq6kPkr3GLcuIdEwDryJP+iRjQcpIBBHEcVOxcSJbPIGhIPAjgpxxNzm8CRoRt4thPun6Vkw8I8tE5WwZp1DiDzgH0PMJNryHFkWriDmgNAEwSXakyd1DqXruce31T9axqD4gHfxM+8HUJk2LzsPmEtBsr7q4lzJJMPYePBwW1DMlQ8n6j+Ybj1An0KwmJ2h4kb8NVu7WsKlNs/tNa7rqAdOoKzy2y5aFuG8QmDVkKS1+uV2/wAnDmPvCg3TMpkbcUICj7YWmdtu6JDe8J6HvNPoVkalmBVkHbqY1OkyYW9xioO6pzsWPnhpncsJZVKbiXCXt1BEkAkaT0Kw+qhUuRu9NJNcSJ+juc4wSOOkeXqFAvqYD8zoAHhBiPEfv1VjXc1ryRIHAf67lY69vHPqGSYzGBJgaxoPIKvDFuRLNJRR6j2jr/7bcf8Amv8AqtP2YsMlLM4eJ2v4LJ0rB9xjF60/2TLh5J65pDQvRGCAt8pHPokNUS+b4D0gj3UsFNXYlhHE6e5hNERu1JcAeO0/epYELikyAAF2m9uxfgN1HfP6cV006SmLg+IH090+0aD0Vd7JdI0OBO8HqomIUQ2o4evuJUrBB4FCxYfrnacv8oVWbSLcXY1lXLm8oTUdFyW9Fks0UK+ebVyWfxBNup67Lg0jJ1+SjY6NaaKi37DkBGhB+qH4j0UOtVc4yTA5cF1YqnZgZx33PT6Jl7BmB0Oo+qcmT0UW/IDTOwh2k/snNw3GmyusiTarJCLet+yd+HVK2qCA4GQRI8lxVpTsn+DEPkJmsQuWVDxTFzV0/O3H8EVQ+xqvVgKCRPmV245j0XWXhx4qUQODTbl8Q0Onos1iFcUHOpmTBzNIj4Tz6zKvLupJAG33ryzFcVjEqzp8DnljvIQ2fQj6qEpcZq+mTjG067PRLG9Y4DxD3j6q0pVARoQfVYjCqmhad2mPvHyKtGvVkkVci/rdNFBrVdCDoq51y4cT7lV9e6cT8R91GiakLiVcau0DWAxOklabDiRb0iNwymeehYD9VnMGwcVagL9WtIMHXM79kHpx9lsXaA+irlpkk7QuYPaDtyPEFUWK44KOZrhmcBOhgf8AF+6einucWOMfC4GOjo0WbwPDu/rnM+G5PCDlJdUnWZnYSes9CqpN2ox8l2OCabl0iXYX7b2gG9xmIzMjvHsb4iXES3z+aoKFS2pAsFoBBIMXFeMwOUxOsaL0bD8ObRaGN0AEf6qsxPsRRrPdUDn0i4y4NAc0uO7gDsTxgqWfFJxSjtkcWSEZNvoxLrm3cQBZZiTAH6RWJJOwHNaT+olm+mwVLXxgSQ2tV0cdS3PuQDz6xurzCey1G3IcAXv/AH36kc8oGjfr1VkWSj0+FwVzoWfKpP2mF/oCsy9rXId/bVHVC1pcIzagEH4oWmtb7MIO/wB6sHW416BNUaTcwJGnzhTy41XtK4v5H2HRD+Hn9ydqtAcY0HBNz4h5H8/JUp2htUztISlXMIYIjXb/AAk8tVLbwUG8Gh6gqTb1czQRtCS7H4NRgw/VgqDiP9q70+gU/CmxSb7qovrxpqvEjRxB9NPuVWZqiePsSEQmP01n731S07trtjtz0Wa0X0x6EhakFUJTURoCKbp88IT7LydC3jvKr3VZ6LktJ3JWx54IzrFJlu1w56pqu0OkETMiOfP5KFbuyuBTtbEGMYatQ5WjQDjPKOLirYZ4yViliaC0uYcGABrQIA4Rwy8lYNcvLMax+pXqEiabWzkaHER1cRu4/wDZTMNxu6otbULXvY4TD5GnRx4cv9VBeoi3SLf4aVX5+DfveXOIGw+ZTFdsmPf8PJN4XibajSWg6/IxqJ4+a6NTWBoBvzKvVPZnarQ3U8Og3TNR8CBud+icfTMk7ckw/Kz4j1P/AGVi2IjuPL8k7BeMYxTIuKzHaOFZ8yIkZjz2Ma9V7Vg19Tr5n03BzWONPTUZwASZ2PxDbqvP/tZtZuqRaBJpw4gakhzonnpAWPPl5S4rwacMeKt+Sw7NtbVY2HeJgFJxgSeNNxHkS2egV2/DSP2h7FYHsjePbUO5GVwdP7oaSNehAInluvS7asKtJrv3gD6rTjm5RtlOWCUirr4e8DgfVQ6WFvceHurvX4So2JXOSnlbu7T04n881bTK9FdZXTaNbO+oBTLS0zo2G6g+cz7pyv8AaDZbNqPd/LTfH/MAsz2grfq3fwtgTzJAWMbT47KnJBt2Ti0j0+r9olsRlLaoG+bINPSSVO7KWYqvbWa4loc0glpGZkHTzBB32kdV47Urn5L6Ewa2bQt6NEf7tjW7RJA8R9SSfVVrHbTfgsWVxTS8lo9qRo1XTHyiFrTM1CFqRo1XRKYfVSbGkJTfq7zDflKjh2/RLTd4nHoD6nT6ALjZs8Tr6cPz1UG9E6JfeTB6BcM3Pt+fmko7D0XVLZZhs7lckocVwSgQ1EtIPCR7Jy3pwAPZMg+KOep/PVSaTCSABPRCXkd+DV4aDlE7QPRUdZgLnHm4n3KtbU5KLjBbodDO8QI+Sp8yzZn0i/Euw7sILAklKCsxcKAghJmSFwTArmsTgauc6MygSHFi/tDxHuzRA10e4jbfKAZ4bFbDMvMPtDvM15l4MYxvqZef8w9lbijylTIzlxVoz95jrjoAG9RMp217a3dNuVtdxaNAHhr4HADMCYVPVGqj1dFsjFR6M8pOXZoj29vOFaPJlMfRq6Z9oN80f20+dOmf+lZZtRdGppHM/n71Lk0RpGnqfaZekxnZ55I+hVVfY9XrAipUcWndvwtPmGxPqqik6SSpDU+Un2xUl0eofY+79VcCTAewxOgJa6T5kNH+EKD2gve/uXO3bPh/lboPU7+SX7M6xbb3saQKZ9xUapFmNZ09Omyl6eC5ybHkb4pEXDLcAvIH7J+f5Km9n7lwpZZPh21Oyt8OpAsqyB8P4qDh+EkO0I18wtlKtGZpjtW5f+8fdUd7cOqPMkkDQferu/tHtnQctwojMDcGakCfNHYUzIYw3jwLuOmgaQqO5ZO7vIAK/wC04yvaBBAmPpKpKj+cqEhohVR4dDsD6r6HsLkVKFJwMh1NhB33aDuvnisI4+69a+yy8DrHIHOc6m9wcHbMDjmaGwZykAnzzKtd0WeDd27tk6So9EJ5WLRF7OKrlGf1KkOKhvPEp1YHVHVxHDKPqUtYzPJM0riCTwIH1O/uE3iF+2lBecrQdYB10PDfTfRRaGT2pWaBRLbEKdQTTe146EH3HD1UqVma2SFJTb3IfVA3081DbilJ7wxtWm5xmGte0nQSdAeQKEhMlUhxUyxpy5Rmt4K4wulGpIyjUknQRuTy0PFEtaGiXiL4a1nE6n02/PRV2RTcTc0ua5jg4Fo+EgjoZHMKFKxZP5jTDoMqSEqTMoEghIQusyQvSoZSgpxqEKssOgF432ouu8vK7htncB5N8A+TUIWn0/bM+Xop6oUKuhC1FQwEtR4jTeIQhRGFMbJ8IQmI9D+zVwFrfk7Cmw+zapVfS7VUG7vb/in6BCFPHPjJimrSNDgPaOlVZVyuB0A0M89xoVaWlWDKRC2xdxsp80P1aZe5oO3xFc4i/wAKEJIkzzjtDUJqeQgKjqGd590iFWxeSLWatP8AZVfd3flhdDalNzSC6BmaQ5sczoRHUpUKvyS8HstB/D87qQ54AQhW+CPkYzydFDvXwY9T9yRCF1ZLyMGsRrp6ztx2Vf2spxQP4Aak8UIU62iDemeb3lSDOo6jf3CeZ2gugJF1W6DPPuXShClNIqg2cXGMVqvhqVqjwdILt/8AhbEr0Tsf2cFvTzvA71+/8LdIaOR5+3BCFTN0qRZFeWaiixWtyQKGTi8EHgcsQffRKhZ47kWS0iJS0aB0H0XUoQsEu2a10EpJQhFDBcyhCQ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300330" y="2354044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b="1" dirty="0" smtClean="0"/>
              <a:t>The Facebook User Statistics</a:t>
            </a:r>
          </a:p>
          <a:p>
            <a:pPr algn="ctr"/>
            <a:endParaRPr lang="en-MY" dirty="0" smtClean="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2143" y="3515943"/>
            <a:ext cx="4490357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200400" y="1447800"/>
            <a:ext cx="312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4400" dirty="0" smtClean="0"/>
              <a:t>FACEBOOK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6629400" y="2952413"/>
            <a:ext cx="1981200" cy="1543387"/>
          </a:xfrm>
          <a:prstGeom prst="wedgeRect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tx1"/>
                </a:solidFill>
              </a:rPr>
              <a:t>Advertisement = Money!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99112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" y="19050"/>
            <a:ext cx="91059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819400" y="3429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 </a:t>
            </a:r>
            <a:r>
              <a:rPr lang="en-US" dirty="0" err="1" smtClean="0"/>
              <a:t>Siri</a:t>
            </a:r>
            <a:r>
              <a:rPr lang="en-US" dirty="0" smtClean="0"/>
              <a:t> 1+2 AVI</a:t>
            </a:r>
            <a:endParaRPr lang="ms-MY" dirty="0"/>
          </a:p>
        </p:txBody>
      </p:sp>
      <p:pic>
        <p:nvPicPr>
          <p:cNvPr id="10" name="Siri 1+2 AVI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389467" y="1676400"/>
            <a:ext cx="8373533" cy="4710112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5867400" y="1387549"/>
            <a:ext cx="2743200" cy="2667000"/>
          </a:xfrm>
          <a:prstGeom prst="wedgeEllipseCallout">
            <a:avLst>
              <a:gd name="adj1" fmla="val -76175"/>
              <a:gd name="adj2" fmla="val 5383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>
                <a:solidFill>
                  <a:schemeClr val="bg1"/>
                </a:solidFill>
              </a:rPr>
              <a:t>Voice Recognition</a:t>
            </a:r>
          </a:p>
          <a:p>
            <a:pPr algn="ctr"/>
            <a:r>
              <a:rPr lang="en-MY" dirty="0">
                <a:solidFill>
                  <a:schemeClr val="bg1"/>
                </a:solidFill>
              </a:rPr>
              <a:t>&amp;</a:t>
            </a:r>
            <a:endParaRPr lang="en-MY" dirty="0" smtClean="0">
              <a:solidFill>
                <a:schemeClr val="bg1"/>
              </a:solidFill>
            </a:endParaRPr>
          </a:p>
          <a:p>
            <a:pPr algn="ctr"/>
            <a:r>
              <a:rPr lang="en-MY" dirty="0" smtClean="0">
                <a:solidFill>
                  <a:schemeClr val="bg1"/>
                </a:solidFill>
              </a:rPr>
              <a:t>Human-Computer Interface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1447800" y="1828800"/>
            <a:ext cx="1828800" cy="1371600"/>
          </a:xfrm>
          <a:prstGeom prst="wedgeEllipseCallout">
            <a:avLst>
              <a:gd name="adj1" fmla="val 67461"/>
              <a:gd name="adj2" fmla="val 45307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Tweet Something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914400" y="4495800"/>
            <a:ext cx="1828800" cy="1371600"/>
          </a:xfrm>
          <a:prstGeom prst="wedgeEllipseCallout">
            <a:avLst>
              <a:gd name="adj1" fmla="val 86647"/>
              <a:gd name="adj2" fmla="val -49267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.. score of the Angel’s game?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24922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3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>
                <p:cTn id="2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video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76200"/>
            <a:ext cx="8839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AI mimics basic living organisms (animals) to more advanced types of mimicry (human)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3429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AI 1+2+3 AVI</a:t>
            </a:r>
            <a:endParaRPr lang="ms-MY" dirty="0"/>
          </a:p>
        </p:txBody>
      </p:sp>
      <p:pic>
        <p:nvPicPr>
          <p:cNvPr id="4" name="AI 1+2+3 AVI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1219200"/>
            <a:ext cx="93472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69913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66581"/>
            <a:ext cx="883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AI revolutionized the Medical Field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9400" y="3429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 </a:t>
            </a:r>
            <a:r>
              <a:rPr lang="en-US" dirty="0" err="1" smtClean="0"/>
              <a:t>Robotic_Surgery</a:t>
            </a:r>
            <a:r>
              <a:rPr lang="en-US" dirty="0" smtClean="0"/>
              <a:t> 1+2 AVI</a:t>
            </a:r>
            <a:endParaRPr lang="ms-MY" dirty="0"/>
          </a:p>
        </p:txBody>
      </p:sp>
      <p:pic>
        <p:nvPicPr>
          <p:cNvPr id="6" name="Robotic_Surgery 1+2 AVI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-76200" y="1295400"/>
            <a:ext cx="9211734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03803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" y="19050"/>
            <a:ext cx="91059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" y="1447800"/>
            <a:ext cx="8972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600" b="1" dirty="0" smtClean="0"/>
              <a:t>We covers the AI Foundation </a:t>
            </a:r>
          </a:p>
          <a:p>
            <a:pPr algn="ctr"/>
            <a:r>
              <a:rPr lang="en-MY" sz="3600" b="1" dirty="0" smtClean="0"/>
              <a:t>at our Department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43400" y="5584300"/>
            <a:ext cx="448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600" dirty="0" smtClean="0">
                <a:solidFill>
                  <a:srgbClr val="0070C0"/>
                </a:solidFill>
              </a:rPr>
              <a:t>Robotics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3592998"/>
            <a:ext cx="448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600" dirty="0" smtClean="0">
                <a:solidFill>
                  <a:schemeClr val="accent3">
                    <a:lumMod val="50000"/>
                  </a:schemeClr>
                </a:solidFill>
              </a:rPr>
              <a:t>Natural Computing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3399" y="2908483"/>
            <a:ext cx="448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600" dirty="0" smtClean="0">
                <a:solidFill>
                  <a:srgbClr val="0070C0"/>
                </a:solidFill>
              </a:rPr>
              <a:t>Machine Learning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4910308"/>
            <a:ext cx="448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600" dirty="0" smtClean="0">
                <a:solidFill>
                  <a:schemeClr val="accent6">
                    <a:lumMod val="75000"/>
                  </a:schemeClr>
                </a:solidFill>
              </a:rPr>
              <a:t>Fuzzy Logic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356309"/>
            <a:ext cx="4486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600" dirty="0" smtClean="0">
                <a:solidFill>
                  <a:schemeClr val="accent3">
                    <a:lumMod val="50000"/>
                  </a:schemeClr>
                </a:solidFill>
              </a:rPr>
              <a:t>Natural Language Processing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9613" y="5556638"/>
            <a:ext cx="448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600" dirty="0" smtClean="0">
                <a:solidFill>
                  <a:schemeClr val="accent3">
                    <a:lumMod val="50000"/>
                  </a:schemeClr>
                </a:solidFill>
              </a:rPr>
              <a:t>Cognitive Science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76833" y="3592998"/>
            <a:ext cx="448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600" dirty="0" smtClean="0">
                <a:solidFill>
                  <a:schemeClr val="accent6">
                    <a:lumMod val="75000"/>
                  </a:schemeClr>
                </a:solidFill>
              </a:rPr>
              <a:t>Expert Systems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1892" y="2908482"/>
            <a:ext cx="448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600" dirty="0" smtClean="0">
                <a:solidFill>
                  <a:schemeClr val="accent6">
                    <a:lumMod val="75000"/>
                  </a:schemeClr>
                </a:solidFill>
              </a:rPr>
              <a:t>Neural Network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8980" y="4300558"/>
            <a:ext cx="448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600" dirty="0" smtClean="0">
                <a:solidFill>
                  <a:srgbClr val="0070C0"/>
                </a:solidFill>
              </a:rPr>
              <a:t>Computer Vision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563469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Research</a:t>
            </a:r>
            <a:r>
              <a:rPr lang="en-US" dirty="0"/>
              <a:t> &amp;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Projects</a:t>
            </a:r>
            <a:r>
              <a:rPr lang="en-US" dirty="0"/>
              <a:t> at the Department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" y="0"/>
            <a:ext cx="91059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600200"/>
            <a:ext cx="9144000" cy="51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59063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221</Words>
  <Application>Microsoft Office PowerPoint</Application>
  <PresentationFormat>On-screen Show (4:3)</PresentationFormat>
  <Paragraphs>53</Paragraphs>
  <Slides>13</Slides>
  <Notes>0</Notes>
  <HiddenSlides>0</HiddenSlides>
  <MMClips>7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OF COMPUTER SCIENCE AND INFORMATION TECHNOLOGY (FCSIT)</dc:title>
  <dc:creator>ZH</dc:creator>
  <cp:lastModifiedBy>Erma</cp:lastModifiedBy>
  <cp:revision>130</cp:revision>
  <cp:lastPrinted>2013-10-01T09:26:18Z</cp:lastPrinted>
  <dcterms:created xsi:type="dcterms:W3CDTF">2013-02-20T02:40:50Z</dcterms:created>
  <dcterms:modified xsi:type="dcterms:W3CDTF">2015-02-25T00:58:02Z</dcterms:modified>
</cp:coreProperties>
</file>