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DCD681-55CA-451C-98AC-5F99179A449C}" type="datetimeFigureOut">
              <a:rPr lang="en-MY" smtClean="0"/>
              <a:t>14/2/2012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64CBB2C-A0E9-4B88-8B6D-36BB0A742A0F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dirty="0" smtClean="0"/>
              <a:t>WAES1102</a:t>
            </a:r>
            <a:br>
              <a:rPr lang="en-US" dirty="0" smtClean="0"/>
            </a:br>
            <a:r>
              <a:rPr lang="en-US" dirty="0" smtClean="0"/>
              <a:t>Principles of AI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248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yet achieve ultimate goal.</a:t>
            </a:r>
          </a:p>
          <a:p>
            <a:r>
              <a:rPr lang="en-US" dirty="0" smtClean="0"/>
              <a:t>Limitations in mimicking human way of thinking.</a:t>
            </a:r>
          </a:p>
          <a:p>
            <a:r>
              <a:rPr lang="en-US" dirty="0" smtClean="0"/>
              <a:t>Adapt to new situations.</a:t>
            </a:r>
          </a:p>
          <a:p>
            <a:r>
              <a:rPr lang="en-US" dirty="0" smtClean="0"/>
              <a:t>Remember different object.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949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/>
          <a:lstStyle/>
          <a:p>
            <a:r>
              <a:rPr lang="en-GB" dirty="0" smtClean="0"/>
              <a:t>Robotics</a:t>
            </a:r>
          </a:p>
          <a:p>
            <a:r>
              <a:rPr lang="en-GB" dirty="0" err="1" smtClean="0"/>
              <a:t>Chatbot</a:t>
            </a:r>
            <a:endParaRPr lang="en-GB" dirty="0" smtClean="0"/>
          </a:p>
          <a:p>
            <a:r>
              <a:rPr lang="en-GB" dirty="0" smtClean="0"/>
              <a:t>Machine translator</a:t>
            </a:r>
          </a:p>
          <a:p>
            <a:r>
              <a:rPr lang="en-GB" dirty="0" smtClean="0"/>
              <a:t>Voice recogniser</a:t>
            </a:r>
          </a:p>
          <a:p>
            <a:r>
              <a:rPr lang="en-GB" dirty="0" smtClean="0"/>
              <a:t>Arm manipulator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9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 and industry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events advanced the idea that AI was to be explored by industry:</a:t>
            </a:r>
          </a:p>
          <a:p>
            <a:pPr lvl="1"/>
            <a:r>
              <a:rPr lang="en-GB" dirty="0" smtClean="0"/>
              <a:t>Knowledge-engineering component</a:t>
            </a:r>
          </a:p>
          <a:p>
            <a:pPr lvl="1"/>
            <a:r>
              <a:rPr lang="en-GB" dirty="0" smtClean="0"/>
              <a:t>Hardware evolution</a:t>
            </a:r>
          </a:p>
          <a:p>
            <a:pPr lvl="1"/>
            <a:r>
              <a:rPr lang="en-GB" dirty="0" smtClean="0"/>
              <a:t>Invent solutions to increase productivity and satisfy ambitious needs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7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1943 - McCulloch and Walter Pitts proposed a model of artificial neurons.</a:t>
            </a:r>
          </a:p>
          <a:p>
            <a:r>
              <a:rPr lang="en-US" dirty="0" smtClean="0"/>
              <a:t>1949 – Donald </a:t>
            </a:r>
            <a:r>
              <a:rPr lang="en-US" dirty="0" err="1" smtClean="0"/>
              <a:t>Hebb</a:t>
            </a:r>
            <a:r>
              <a:rPr lang="en-US" dirty="0" smtClean="0"/>
              <a:t> modified the connection strength between neuron using a simple updating rule (</a:t>
            </a:r>
            <a:r>
              <a:rPr lang="en-US" dirty="0" err="1" smtClean="0"/>
              <a:t>Hebbian</a:t>
            </a:r>
            <a:r>
              <a:rPr lang="en-US" dirty="0" smtClean="0"/>
              <a:t> learning rule).</a:t>
            </a:r>
          </a:p>
          <a:p>
            <a:r>
              <a:rPr lang="en-US" dirty="0" smtClean="0"/>
              <a:t>1951 – The first neural network computer was built by Marvin </a:t>
            </a:r>
            <a:r>
              <a:rPr lang="en-US" dirty="0" err="1" smtClean="0"/>
              <a:t>Minsky</a:t>
            </a:r>
            <a:r>
              <a:rPr lang="en-US" dirty="0" smtClean="0"/>
              <a:t> and Dean Edmonds.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077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(cont.)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1956 – Newell, Shaw and Simon developed a reasoning program called Logic Theorist.</a:t>
            </a:r>
          </a:p>
          <a:p>
            <a:r>
              <a:rPr lang="en-US" dirty="0" smtClean="0"/>
              <a:t>1958 – </a:t>
            </a:r>
            <a:r>
              <a:rPr lang="en-US" i="1" dirty="0" smtClean="0"/>
              <a:t>Perceptron</a:t>
            </a:r>
            <a:r>
              <a:rPr lang="en-US" dirty="0" smtClean="0"/>
              <a:t> was invented by Rosenblatt.</a:t>
            </a:r>
          </a:p>
          <a:p>
            <a:r>
              <a:rPr lang="en-US" dirty="0" smtClean="0"/>
              <a:t>John McCarthy developed LISP (one of AI programming language)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644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is</a:t>
            </a:r>
            <a:r>
              <a:rPr lang="en-MY" dirty="0" smtClean="0"/>
              <a:t> the study of the computations that make it possible to perceive, reason and act.</a:t>
            </a:r>
          </a:p>
          <a:p>
            <a:r>
              <a:rPr lang="en-US" dirty="0" smtClean="0"/>
              <a:t>Human imitations – think, act and reasoning up to the level of human thinking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7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(cont.)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787083"/>
              </p:ext>
            </p:extLst>
          </p:nvPr>
        </p:nvGraphicFramePr>
        <p:xfrm>
          <a:off x="539552" y="2204864"/>
          <a:ext cx="7239000" cy="289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1449698"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/>
                        <a:t>ACT LIKE HUMANS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ACT RATIONALLY</a:t>
                      </a:r>
                      <a:endParaRPr lang="en-GB" dirty="0"/>
                    </a:p>
                  </a:txBody>
                  <a:tcPr anchor="ctr"/>
                </a:tc>
              </a:tr>
              <a:tr h="144969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THINK LIKE HUMAN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THINK RATIONALLY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Act like human</a:t>
            </a:r>
            <a:br>
              <a:rPr lang="en-GB" dirty="0" smtClean="0"/>
            </a:br>
            <a:r>
              <a:rPr lang="en-GB" dirty="0" smtClean="0"/>
              <a:t>(Turing test approach)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Turing test proposed by Alan Turing (1950).</a:t>
            </a:r>
          </a:p>
          <a:p>
            <a:r>
              <a:rPr lang="en-GB" dirty="0" smtClean="0"/>
              <a:t>Defined intelligent behaviour as the ability to achieve human level performance.</a:t>
            </a:r>
          </a:p>
          <a:p>
            <a:r>
              <a:rPr lang="en-GB" dirty="0" smtClean="0"/>
              <a:t>The computer would need to posses several capabilities:</a:t>
            </a:r>
          </a:p>
          <a:p>
            <a:pPr lvl="1"/>
            <a:r>
              <a:rPr lang="en-GB" dirty="0" smtClean="0"/>
              <a:t>Natural language processing</a:t>
            </a:r>
          </a:p>
          <a:p>
            <a:pPr lvl="1"/>
            <a:r>
              <a:rPr lang="en-GB" dirty="0" smtClean="0"/>
              <a:t>Knowledge representation</a:t>
            </a:r>
          </a:p>
          <a:p>
            <a:pPr lvl="1"/>
            <a:r>
              <a:rPr lang="en-GB" dirty="0" smtClean="0"/>
              <a:t>Automated reasoning</a:t>
            </a:r>
          </a:p>
          <a:p>
            <a:pPr lvl="1"/>
            <a:r>
              <a:rPr lang="en-GB" dirty="0" smtClean="0"/>
              <a:t>Machine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Think like human</a:t>
            </a:r>
            <a:br>
              <a:rPr lang="en-GB" dirty="0" smtClean="0"/>
            </a:br>
            <a:r>
              <a:rPr lang="en-GB" sz="3600" dirty="0" smtClean="0"/>
              <a:t>(cognitive modelling approach)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Determine how human thinks</a:t>
            </a:r>
          </a:p>
          <a:p>
            <a:r>
              <a:rPr lang="en-GB" dirty="0" smtClean="0"/>
              <a:t>Cognitive </a:t>
            </a:r>
            <a:r>
              <a:rPr lang="en-GB" dirty="0" smtClean="0"/>
              <a:t>science brings together </a:t>
            </a:r>
          </a:p>
          <a:p>
            <a:pPr lvl="1"/>
            <a:r>
              <a:rPr lang="en-GB" dirty="0" smtClean="0"/>
              <a:t>computer models from AI and </a:t>
            </a:r>
          </a:p>
          <a:p>
            <a:pPr lvl="1"/>
            <a:r>
              <a:rPr lang="en-GB" dirty="0" smtClean="0"/>
              <a:t>experimental techniques from psychology 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071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Act rationally</a:t>
            </a:r>
            <a:br>
              <a:rPr lang="en-GB" dirty="0" smtClean="0"/>
            </a:br>
            <a:r>
              <a:rPr lang="en-GB" dirty="0" smtClean="0"/>
              <a:t>(the rational agent approach)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achieve one’s goal.</a:t>
            </a:r>
          </a:p>
          <a:p>
            <a:r>
              <a:rPr lang="en-GB" dirty="0" smtClean="0"/>
              <a:t>Agent is something to perceive and act.</a:t>
            </a:r>
          </a:p>
          <a:p>
            <a:r>
              <a:rPr lang="en-GB" dirty="0" smtClean="0"/>
              <a:t>Make correct inferences</a:t>
            </a:r>
          </a:p>
          <a:p>
            <a:pPr lvl="1"/>
            <a:r>
              <a:rPr lang="en-GB" dirty="0" smtClean="0"/>
              <a:t>Reason logically to the conclusion</a:t>
            </a:r>
          </a:p>
          <a:p>
            <a:pPr lvl="1"/>
            <a:r>
              <a:rPr lang="en-GB" dirty="0" smtClean="0"/>
              <a:t>Act on that 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6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THINK RATIONALLY</a:t>
            </a:r>
            <a:br>
              <a:rPr lang="en-GB" dirty="0" smtClean="0"/>
            </a:br>
            <a:r>
              <a:rPr lang="en-GB" sz="3600" dirty="0" smtClean="0"/>
              <a:t>(THE LAWS OF THOUGHT APPROACH)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“Socrates is a man. All men are mortal. Therefore, Socrates is a mortal”</a:t>
            </a:r>
          </a:p>
          <a:p>
            <a:pPr lvl="1"/>
            <a:r>
              <a:rPr lang="en-GB" dirty="0" smtClean="0"/>
              <a:t>Inferred </a:t>
            </a:r>
            <a:r>
              <a:rPr lang="en-GB" b="1" dirty="0" smtClean="0"/>
              <a:t>logic statement.</a:t>
            </a:r>
          </a:p>
          <a:p>
            <a:r>
              <a:rPr lang="en-GB" dirty="0" smtClean="0"/>
              <a:t>Two main obstacles:</a:t>
            </a:r>
          </a:p>
          <a:p>
            <a:pPr lvl="1"/>
            <a:r>
              <a:rPr lang="en-GB" dirty="0" smtClean="0"/>
              <a:t>Take informal knowledge and state it in the forma terms required by logical notations</a:t>
            </a:r>
          </a:p>
          <a:p>
            <a:pPr lvl="1"/>
            <a:r>
              <a:rPr lang="en-GB" dirty="0" smtClean="0"/>
              <a:t>Different between being able to solve problems and doing so in practice.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168</TotalTime>
  <Words>346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WAES1102 Principles of AI</vt:lpstr>
      <vt:lpstr>History</vt:lpstr>
      <vt:lpstr>History (cont.)</vt:lpstr>
      <vt:lpstr>Definition</vt:lpstr>
      <vt:lpstr>Definition (cont.)</vt:lpstr>
      <vt:lpstr>Act like human (Turing test approach)</vt:lpstr>
      <vt:lpstr>Think like human (cognitive modelling approach)</vt:lpstr>
      <vt:lpstr>Act rationally (the rational agent approach)</vt:lpstr>
      <vt:lpstr>THINK RATIONALLY (THE LAWS OF THOUGHT APPROACH)</vt:lpstr>
      <vt:lpstr>Challenges</vt:lpstr>
      <vt:lpstr>applications</vt:lpstr>
      <vt:lpstr>AI and industry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WAES1102 Principles of AI</dc:title>
  <dc:creator>ermarahayu</dc:creator>
  <cp:lastModifiedBy>ermarahayu</cp:lastModifiedBy>
  <cp:revision>16</cp:revision>
  <dcterms:created xsi:type="dcterms:W3CDTF">2012-02-13T22:20:47Z</dcterms:created>
  <dcterms:modified xsi:type="dcterms:W3CDTF">2012-02-14T14:28:49Z</dcterms:modified>
</cp:coreProperties>
</file>