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2CE0-14ED-451D-B381-583CD40B48EF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79D-8FF5-4CDA-98BF-136A43E1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2CE0-14ED-451D-B381-583CD40B48EF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79D-8FF5-4CDA-98BF-136A43E1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2CE0-14ED-451D-B381-583CD40B48EF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79D-8FF5-4CDA-98BF-136A43E1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8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2CE0-14ED-451D-B381-583CD40B48EF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79D-8FF5-4CDA-98BF-136A43E1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2CE0-14ED-451D-B381-583CD40B48EF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79D-8FF5-4CDA-98BF-136A43E1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8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2CE0-14ED-451D-B381-583CD40B48EF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79D-8FF5-4CDA-98BF-136A43E1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4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2CE0-14ED-451D-B381-583CD40B48EF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79D-8FF5-4CDA-98BF-136A43E1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2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2CE0-14ED-451D-B381-583CD40B48EF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79D-8FF5-4CDA-98BF-136A43E1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2CE0-14ED-451D-B381-583CD40B48EF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79D-8FF5-4CDA-98BF-136A43E1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2CE0-14ED-451D-B381-583CD40B48EF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79D-8FF5-4CDA-98BF-136A43E1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7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2CE0-14ED-451D-B381-583CD40B48EF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179D-8FF5-4CDA-98BF-136A43E1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9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2CE0-14ED-451D-B381-583CD40B48EF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79D-8FF5-4CDA-98BF-136A43E1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8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56E-8AE2-4CF8-A4CA-493A54F2B93D}" type="datetime1">
              <a:rPr lang="en-US" altLang="en-US"/>
              <a:pPr/>
              <a:t>9/5/2016</a:t>
            </a:fld>
            <a:endParaRPr lang="en-US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EDC4-A5F6-4620-8889-A4CD9C6B613B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039886"/>
            <a:ext cx="10727028" cy="540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920285" y="383147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 smtClean="0"/>
              <a:t>Example of a Simple File System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776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Maizatul Akmar</dc:creator>
  <cp:lastModifiedBy>Maizatul Akmar</cp:lastModifiedBy>
  <cp:revision>1</cp:revision>
  <dcterms:created xsi:type="dcterms:W3CDTF">2016-09-05T03:29:56Z</dcterms:created>
  <dcterms:modified xsi:type="dcterms:W3CDTF">2016-09-05T03:30:10Z</dcterms:modified>
</cp:coreProperties>
</file>