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3C13-117D-4E6E-A10E-7C111122291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7855-D25D-4599-BE97-ADF63198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Dependencies and 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6523"/>
            <a:ext cx="10567598" cy="3155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593242"/>
            <a:ext cx="10567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-given a value for STU_NUM, then you can determine the value for STU_LNAME because one and only one value of STU_LNAME is associated with any given value of STU_NUM.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STU_NUM → STU_LNAME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STU_NUM is the </a:t>
            </a:r>
            <a:r>
              <a:rPr lang="en-US" b="1" dirty="0"/>
              <a:t>determinant</a:t>
            </a:r>
            <a:r>
              <a:rPr lang="en-US" dirty="0"/>
              <a:t> and STU_LNAME is the </a:t>
            </a:r>
            <a:r>
              <a:rPr lang="en-US" b="1" dirty="0"/>
              <a:t>dependent.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5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composite key </a:t>
            </a:r>
            <a:r>
              <a:rPr lang="en-US" dirty="0"/>
              <a:t>is a key that is composed of more than one attribute.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attribute that is a part of a key is called a </a:t>
            </a:r>
            <a:r>
              <a:rPr lang="en-US" b="1" dirty="0"/>
              <a:t>key attribute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STU_NUM </a:t>
            </a:r>
            <a:r>
              <a:rPr lang="en-US" dirty="0"/>
              <a:t>→ STU_GPA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STU_NUM is an example of a key composed of only one key attribute.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STU_LNAME, STU_FNAME, STU_INIT, STU_PHONE) → STU_HRS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STU_LNAME, STU_FNAME, STU_INIT, STU_PHONE) is a composite key composed of four 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27738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Superkey</a:t>
            </a:r>
            <a:r>
              <a:rPr lang="en-US" dirty="0" smtClean="0"/>
              <a:t> </a:t>
            </a:r>
            <a:r>
              <a:rPr lang="en-US" dirty="0"/>
              <a:t>is a key that can uniquely identify any row in the table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the STUDENT table, STU_NUM is a </a:t>
            </a:r>
            <a:r>
              <a:rPr lang="en-US" dirty="0" err="1" smtClean="0"/>
              <a:t>superkey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Candidate key </a:t>
            </a:r>
            <a:r>
              <a:rPr lang="en-US" dirty="0"/>
              <a:t>is a minimal </a:t>
            </a:r>
            <a:r>
              <a:rPr lang="en-US" dirty="0" err="1"/>
              <a:t>superkey</a:t>
            </a:r>
            <a:r>
              <a:rPr lang="en-US" dirty="0"/>
              <a:t>—that is, a </a:t>
            </a:r>
            <a:r>
              <a:rPr lang="en-US" dirty="0" err="1"/>
              <a:t>superkey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any unnecessary attributes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example, STU_NUM would be a candidate key, as would (STU_LNAME, STU_FNAME, STU_INIT, STU_PHONE</a:t>
            </a:r>
            <a:r>
              <a:rPr lang="en-US" dirty="0" smtClean="0"/>
              <a:t>).</a:t>
            </a:r>
          </a:p>
          <a:p>
            <a:r>
              <a:rPr lang="en-US" dirty="0"/>
              <a:t>On the other hand, (STU_NUM, STU_LNAME) is a </a:t>
            </a:r>
            <a:r>
              <a:rPr lang="en-US" dirty="0" err="1"/>
              <a:t>superkey</a:t>
            </a:r>
            <a:r>
              <a:rPr lang="en-US" dirty="0"/>
              <a:t>, but it is not a candidate key because STU_LNAME could be removed and the key would still be a </a:t>
            </a:r>
            <a:r>
              <a:rPr lang="en-US" dirty="0" err="1"/>
              <a:t>superkey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87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Functional Dependencies and Keys</vt:lpstr>
      <vt:lpstr>Example</vt:lpstr>
      <vt:lpstr>Concept of Keys</vt:lpstr>
      <vt:lpstr>Concept of Keys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Dependencies</dc:title>
  <dc:creator>Maizatul Akmar</dc:creator>
  <cp:lastModifiedBy>Maizatul Akmar</cp:lastModifiedBy>
  <cp:revision>3</cp:revision>
  <dcterms:created xsi:type="dcterms:W3CDTF">2016-09-09T04:03:00Z</dcterms:created>
  <dcterms:modified xsi:type="dcterms:W3CDTF">2016-09-09T04:16:19Z</dcterms:modified>
</cp:coreProperties>
</file>