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666FD-B6D2-4371-BA6F-DFBD322911F4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1C10-150C-42B7-924F-3D10F77D9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57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666FD-B6D2-4371-BA6F-DFBD322911F4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1C10-150C-42B7-924F-3D10F77D9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7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666FD-B6D2-4371-BA6F-DFBD322911F4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1C10-150C-42B7-924F-3D10F77D9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11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666FD-B6D2-4371-BA6F-DFBD322911F4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1C10-150C-42B7-924F-3D10F77D9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58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666FD-B6D2-4371-BA6F-DFBD322911F4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1C10-150C-42B7-924F-3D10F77D9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6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666FD-B6D2-4371-BA6F-DFBD322911F4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1C10-150C-42B7-924F-3D10F77D9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4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666FD-B6D2-4371-BA6F-DFBD322911F4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1C10-150C-42B7-924F-3D10F77D9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71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666FD-B6D2-4371-BA6F-DFBD322911F4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1C10-150C-42B7-924F-3D10F77D9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7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666FD-B6D2-4371-BA6F-DFBD322911F4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1C10-150C-42B7-924F-3D10F77D9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02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666FD-B6D2-4371-BA6F-DFBD322911F4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1C10-150C-42B7-924F-3D10F77D9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1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666FD-B6D2-4371-BA6F-DFBD322911F4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1C10-150C-42B7-924F-3D10F77D9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1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666FD-B6D2-4371-BA6F-DFBD322911F4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81C10-150C-42B7-924F-3D10F77D9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Complete ERD for Tiny College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901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468" y="305157"/>
            <a:ext cx="7044743" cy="631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66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Complete ERD for Tiny College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Complete ERD for Tiny College</dc:title>
  <dc:creator>Maizatul Akmar</dc:creator>
  <cp:lastModifiedBy>Maizatul Akmar</cp:lastModifiedBy>
  <cp:revision>1</cp:revision>
  <dcterms:created xsi:type="dcterms:W3CDTF">2016-10-04T04:37:03Z</dcterms:created>
  <dcterms:modified xsi:type="dcterms:W3CDTF">2016-10-04T04:37:34Z</dcterms:modified>
</cp:coreProperties>
</file>