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8674D9-AF4C-420B-8B99-1BF038894480}"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3D103-00C8-45AF-9757-A1B704954C16}" type="slidenum">
              <a:rPr lang="en-US" smtClean="0"/>
              <a:t>‹#›</a:t>
            </a:fld>
            <a:endParaRPr lang="en-US"/>
          </a:p>
        </p:txBody>
      </p:sp>
    </p:spTree>
    <p:extLst>
      <p:ext uri="{BB962C8B-B14F-4D97-AF65-F5344CB8AC3E}">
        <p14:creationId xmlns:p14="http://schemas.microsoft.com/office/powerpoint/2010/main" val="960341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8674D9-AF4C-420B-8B99-1BF038894480}"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3D103-00C8-45AF-9757-A1B704954C16}" type="slidenum">
              <a:rPr lang="en-US" smtClean="0"/>
              <a:t>‹#›</a:t>
            </a:fld>
            <a:endParaRPr lang="en-US"/>
          </a:p>
        </p:txBody>
      </p:sp>
    </p:spTree>
    <p:extLst>
      <p:ext uri="{BB962C8B-B14F-4D97-AF65-F5344CB8AC3E}">
        <p14:creationId xmlns:p14="http://schemas.microsoft.com/office/powerpoint/2010/main" val="3009155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8674D9-AF4C-420B-8B99-1BF038894480}"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3D103-00C8-45AF-9757-A1B704954C16}" type="slidenum">
              <a:rPr lang="en-US" smtClean="0"/>
              <a:t>‹#›</a:t>
            </a:fld>
            <a:endParaRPr lang="en-US"/>
          </a:p>
        </p:txBody>
      </p:sp>
    </p:spTree>
    <p:extLst>
      <p:ext uri="{BB962C8B-B14F-4D97-AF65-F5344CB8AC3E}">
        <p14:creationId xmlns:p14="http://schemas.microsoft.com/office/powerpoint/2010/main" val="181122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8674D9-AF4C-420B-8B99-1BF038894480}"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3D103-00C8-45AF-9757-A1B704954C16}" type="slidenum">
              <a:rPr lang="en-US" smtClean="0"/>
              <a:t>‹#›</a:t>
            </a:fld>
            <a:endParaRPr lang="en-US"/>
          </a:p>
        </p:txBody>
      </p:sp>
    </p:spTree>
    <p:extLst>
      <p:ext uri="{BB962C8B-B14F-4D97-AF65-F5344CB8AC3E}">
        <p14:creationId xmlns:p14="http://schemas.microsoft.com/office/powerpoint/2010/main" val="58657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8674D9-AF4C-420B-8B99-1BF038894480}"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3D103-00C8-45AF-9757-A1B704954C16}" type="slidenum">
              <a:rPr lang="en-US" smtClean="0"/>
              <a:t>‹#›</a:t>
            </a:fld>
            <a:endParaRPr lang="en-US"/>
          </a:p>
        </p:txBody>
      </p:sp>
    </p:spTree>
    <p:extLst>
      <p:ext uri="{BB962C8B-B14F-4D97-AF65-F5344CB8AC3E}">
        <p14:creationId xmlns:p14="http://schemas.microsoft.com/office/powerpoint/2010/main" val="4186520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8674D9-AF4C-420B-8B99-1BF038894480}" type="datetimeFigureOut">
              <a:rPr lang="en-US" smtClean="0"/>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3D103-00C8-45AF-9757-A1B704954C16}" type="slidenum">
              <a:rPr lang="en-US" smtClean="0"/>
              <a:t>‹#›</a:t>
            </a:fld>
            <a:endParaRPr lang="en-US"/>
          </a:p>
        </p:txBody>
      </p:sp>
    </p:spTree>
    <p:extLst>
      <p:ext uri="{BB962C8B-B14F-4D97-AF65-F5344CB8AC3E}">
        <p14:creationId xmlns:p14="http://schemas.microsoft.com/office/powerpoint/2010/main" val="174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8674D9-AF4C-420B-8B99-1BF038894480}" type="datetimeFigureOut">
              <a:rPr lang="en-US" smtClean="0"/>
              <a:t>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E3D103-00C8-45AF-9757-A1B704954C16}" type="slidenum">
              <a:rPr lang="en-US" smtClean="0"/>
              <a:t>‹#›</a:t>
            </a:fld>
            <a:endParaRPr lang="en-US"/>
          </a:p>
        </p:txBody>
      </p:sp>
    </p:spTree>
    <p:extLst>
      <p:ext uri="{BB962C8B-B14F-4D97-AF65-F5344CB8AC3E}">
        <p14:creationId xmlns:p14="http://schemas.microsoft.com/office/powerpoint/2010/main" val="142937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8674D9-AF4C-420B-8B99-1BF038894480}" type="datetimeFigureOut">
              <a:rPr lang="en-US" smtClean="0"/>
              <a:t>11/7/2016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E3D103-00C8-45AF-9757-A1B704954C16}" type="slidenum">
              <a:rPr lang="en-US" smtClean="0"/>
              <a:t>‹#›</a:t>
            </a:fld>
            <a:endParaRPr lang="en-US"/>
          </a:p>
        </p:txBody>
      </p:sp>
    </p:spTree>
    <p:extLst>
      <p:ext uri="{BB962C8B-B14F-4D97-AF65-F5344CB8AC3E}">
        <p14:creationId xmlns:p14="http://schemas.microsoft.com/office/powerpoint/2010/main" val="4243755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674D9-AF4C-420B-8B99-1BF038894480}" type="datetimeFigureOut">
              <a:rPr lang="en-US" smtClean="0"/>
              <a:t>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E3D103-00C8-45AF-9757-A1B704954C16}" type="slidenum">
              <a:rPr lang="en-US" smtClean="0"/>
              <a:t>‹#›</a:t>
            </a:fld>
            <a:endParaRPr lang="en-US"/>
          </a:p>
        </p:txBody>
      </p:sp>
    </p:spTree>
    <p:extLst>
      <p:ext uri="{BB962C8B-B14F-4D97-AF65-F5344CB8AC3E}">
        <p14:creationId xmlns:p14="http://schemas.microsoft.com/office/powerpoint/2010/main" val="30085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8674D9-AF4C-420B-8B99-1BF038894480}" type="datetimeFigureOut">
              <a:rPr lang="en-US" smtClean="0"/>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3D103-00C8-45AF-9757-A1B704954C16}" type="slidenum">
              <a:rPr lang="en-US" smtClean="0"/>
              <a:t>‹#›</a:t>
            </a:fld>
            <a:endParaRPr lang="en-US"/>
          </a:p>
        </p:txBody>
      </p:sp>
    </p:spTree>
    <p:extLst>
      <p:ext uri="{BB962C8B-B14F-4D97-AF65-F5344CB8AC3E}">
        <p14:creationId xmlns:p14="http://schemas.microsoft.com/office/powerpoint/2010/main" val="2308619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8674D9-AF4C-420B-8B99-1BF038894480}" type="datetimeFigureOut">
              <a:rPr lang="en-US" smtClean="0"/>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3D103-00C8-45AF-9757-A1B704954C16}" type="slidenum">
              <a:rPr lang="en-US" smtClean="0"/>
              <a:t>‹#›</a:t>
            </a:fld>
            <a:endParaRPr lang="en-US"/>
          </a:p>
        </p:txBody>
      </p:sp>
    </p:spTree>
    <p:extLst>
      <p:ext uri="{BB962C8B-B14F-4D97-AF65-F5344CB8AC3E}">
        <p14:creationId xmlns:p14="http://schemas.microsoft.com/office/powerpoint/2010/main" val="2384591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674D9-AF4C-420B-8B99-1BF038894480}" type="datetimeFigureOut">
              <a:rPr lang="en-US" smtClean="0"/>
              <a:t>11/7/2016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E3D103-00C8-45AF-9757-A1B704954C16}" type="slidenum">
              <a:rPr lang="en-US" smtClean="0"/>
              <a:t>‹#›</a:t>
            </a:fld>
            <a:endParaRPr lang="en-US"/>
          </a:p>
        </p:txBody>
      </p:sp>
    </p:spTree>
    <p:extLst>
      <p:ext uri="{BB962C8B-B14F-4D97-AF65-F5344CB8AC3E}">
        <p14:creationId xmlns:p14="http://schemas.microsoft.com/office/powerpoint/2010/main" val="2892241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 Additional Notes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38796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 operator</a:t>
            </a:r>
            <a:endParaRPr lang="en-US" dirty="0"/>
          </a:p>
        </p:txBody>
      </p:sp>
      <p:sp>
        <p:nvSpPr>
          <p:cNvPr id="3" name="Content Placeholder 2"/>
          <p:cNvSpPr>
            <a:spLocks noGrp="1"/>
          </p:cNvSpPr>
          <p:nvPr>
            <p:ph idx="1"/>
          </p:nvPr>
        </p:nvSpPr>
        <p:spPr/>
        <p:txBody>
          <a:bodyPr>
            <a:normAutofit lnSpcReduction="10000"/>
          </a:bodyPr>
          <a:lstStyle/>
          <a:p>
            <a:r>
              <a:rPr lang="en-US" b="1" dirty="0"/>
              <a:t>WHERE</a:t>
            </a:r>
            <a:r>
              <a:rPr lang="en-US" dirty="0"/>
              <a:t> </a:t>
            </a:r>
            <a:r>
              <a:rPr lang="en-US" dirty="0" err="1"/>
              <a:t>FirstName</a:t>
            </a:r>
            <a:r>
              <a:rPr lang="en-US" dirty="0"/>
              <a:t> </a:t>
            </a:r>
            <a:r>
              <a:rPr lang="en-US" b="1" dirty="0"/>
              <a:t>LIKE</a:t>
            </a:r>
            <a:r>
              <a:rPr lang="en-US" dirty="0"/>
              <a:t> '_</a:t>
            </a:r>
            <a:r>
              <a:rPr lang="en-US" dirty="0" err="1"/>
              <a:t>im</a:t>
            </a:r>
            <a:r>
              <a:rPr lang="en-US" dirty="0"/>
              <a:t>' finds all three-letter first names that end with '</a:t>
            </a:r>
            <a:r>
              <a:rPr lang="en-US" dirty="0" err="1"/>
              <a:t>im</a:t>
            </a:r>
            <a:r>
              <a:rPr lang="en-US" dirty="0"/>
              <a:t>' (e.g. Jim, Tim).</a:t>
            </a:r>
          </a:p>
          <a:p>
            <a:r>
              <a:rPr lang="en-US" b="1" dirty="0"/>
              <a:t>WHERE</a:t>
            </a:r>
            <a:r>
              <a:rPr lang="en-US" dirty="0"/>
              <a:t> </a:t>
            </a:r>
            <a:r>
              <a:rPr lang="en-US" dirty="0" err="1"/>
              <a:t>LastName</a:t>
            </a:r>
            <a:r>
              <a:rPr lang="en-US" dirty="0"/>
              <a:t> </a:t>
            </a:r>
            <a:r>
              <a:rPr lang="en-US" b="1" dirty="0"/>
              <a:t>LIKE</a:t>
            </a:r>
            <a:r>
              <a:rPr lang="en-US" dirty="0"/>
              <a:t> '%stein' finds all employees whose last name ends with 'stein'</a:t>
            </a:r>
          </a:p>
          <a:p>
            <a:r>
              <a:rPr lang="en-US" b="1" dirty="0"/>
              <a:t>WHERE</a:t>
            </a:r>
            <a:r>
              <a:rPr lang="en-US" dirty="0"/>
              <a:t> </a:t>
            </a:r>
            <a:r>
              <a:rPr lang="en-US" dirty="0" err="1"/>
              <a:t>LastName</a:t>
            </a:r>
            <a:r>
              <a:rPr lang="en-US" dirty="0"/>
              <a:t> </a:t>
            </a:r>
            <a:r>
              <a:rPr lang="en-US" b="1" dirty="0"/>
              <a:t>LIKE</a:t>
            </a:r>
            <a:r>
              <a:rPr lang="en-US" dirty="0"/>
              <a:t> '%stein%' finds all employees whose last name includes 'stein' anywhere in the name.</a:t>
            </a:r>
          </a:p>
          <a:p>
            <a:r>
              <a:rPr lang="en-US" b="1" dirty="0"/>
              <a:t>WHERE</a:t>
            </a:r>
            <a:r>
              <a:rPr lang="en-US" dirty="0"/>
              <a:t> </a:t>
            </a:r>
            <a:r>
              <a:rPr lang="en-US" dirty="0" err="1"/>
              <a:t>FirstName</a:t>
            </a:r>
            <a:r>
              <a:rPr lang="en-US" dirty="0"/>
              <a:t> </a:t>
            </a:r>
            <a:r>
              <a:rPr lang="en-US" b="1" dirty="0"/>
              <a:t>LIKE</a:t>
            </a:r>
            <a:r>
              <a:rPr lang="en-US" dirty="0"/>
              <a:t> '[JT]</a:t>
            </a:r>
            <a:r>
              <a:rPr lang="en-US" dirty="0" err="1"/>
              <a:t>im</a:t>
            </a:r>
            <a:r>
              <a:rPr lang="en-US" dirty="0"/>
              <a:t>' finds three-letter first names that end with '</a:t>
            </a:r>
            <a:r>
              <a:rPr lang="en-US" dirty="0" err="1"/>
              <a:t>im</a:t>
            </a:r>
            <a:r>
              <a:rPr lang="en-US" dirty="0"/>
              <a:t>' and begin with either 'J' or 'T' (that is, </a:t>
            </a:r>
            <a:r>
              <a:rPr lang="en-US" i="1" dirty="0"/>
              <a:t>only</a:t>
            </a:r>
            <a:r>
              <a:rPr lang="en-US" dirty="0"/>
              <a:t> Jim and Tim)</a:t>
            </a:r>
          </a:p>
          <a:p>
            <a:r>
              <a:rPr lang="en-US" b="1" dirty="0"/>
              <a:t>WHERE</a:t>
            </a:r>
            <a:r>
              <a:rPr lang="en-US" dirty="0"/>
              <a:t> </a:t>
            </a:r>
            <a:r>
              <a:rPr lang="en-US" dirty="0" err="1"/>
              <a:t>LastName</a:t>
            </a:r>
            <a:r>
              <a:rPr lang="en-US" dirty="0"/>
              <a:t> </a:t>
            </a:r>
            <a:r>
              <a:rPr lang="en-US" b="1" dirty="0"/>
              <a:t>LIKE</a:t>
            </a:r>
            <a:r>
              <a:rPr lang="en-US" dirty="0"/>
              <a:t> 'm[^c]%' finds all last names beginning with 'm' where the following (second) letter is not 'c'.</a:t>
            </a:r>
          </a:p>
          <a:p>
            <a:endParaRPr lang="en-US" dirty="0"/>
          </a:p>
        </p:txBody>
      </p:sp>
    </p:spTree>
    <p:extLst>
      <p:ext uri="{BB962C8B-B14F-4D97-AF65-F5344CB8AC3E}">
        <p14:creationId xmlns:p14="http://schemas.microsoft.com/office/powerpoint/2010/main" val="3814611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419" y="0"/>
            <a:ext cx="10515600" cy="1325563"/>
          </a:xfrm>
        </p:spPr>
        <p:txBody>
          <a:bodyPr/>
          <a:lstStyle/>
          <a:p>
            <a:r>
              <a:rPr lang="en-US" dirty="0" smtClean="0"/>
              <a:t>ORDER BY Operator</a:t>
            </a:r>
            <a:endParaRPr lang="en-US" dirty="0"/>
          </a:p>
        </p:txBody>
      </p:sp>
      <p:sp>
        <p:nvSpPr>
          <p:cNvPr id="4" name="Rectangle 1"/>
          <p:cNvSpPr>
            <a:spLocks noGrp="1" noChangeArrowheads="1"/>
          </p:cNvSpPr>
          <p:nvPr>
            <p:ph idx="1"/>
          </p:nvPr>
        </p:nvSpPr>
        <p:spPr bwMode="auto">
          <a:xfrm>
            <a:off x="553792" y="1136691"/>
            <a:ext cx="1098567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SELECT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EmployeeID</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HireDate</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City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FROM Employees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ORDER BY Country ASC, City DESC</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sz="2400" dirty="0" smtClean="0"/>
              <a:t>(DESC - from </a:t>
            </a:r>
            <a:r>
              <a:rPr lang="en-US" sz="2400" dirty="0"/>
              <a:t>highest to lowest value</a:t>
            </a:r>
            <a:r>
              <a:rPr lang="en-US" sz="2400" dirty="0" smtClean="0"/>
              <a:t>)</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chemeClr val="tx1"/>
                </a:solidFill>
                <a:effectLst/>
              </a:rPr>
              <a:t>*(ASC – from lowest to highest value)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790163" y="3722014"/>
            <a:ext cx="7856113" cy="2009775"/>
          </a:xfrm>
          <a:prstGeom prst="rect">
            <a:avLst/>
          </a:prstGeom>
        </p:spPr>
      </p:pic>
    </p:spTree>
    <p:extLst>
      <p:ext uri="{BB962C8B-B14F-4D97-AF65-F5344CB8AC3E}">
        <p14:creationId xmlns:p14="http://schemas.microsoft.com/office/powerpoint/2010/main" val="280419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70492"/>
          </a:xfrm>
        </p:spPr>
        <p:txBody>
          <a:bodyPr>
            <a:normAutofit fontScale="90000"/>
          </a:bodyPr>
          <a:lstStyle/>
          <a:p>
            <a:r>
              <a:rPr lang="en-US" dirty="0"/>
              <a:t>UNION Operator</a:t>
            </a:r>
            <a:br>
              <a:rPr lang="en-US" dirty="0"/>
            </a:br>
            <a:endParaRPr lang="en-US" dirty="0"/>
          </a:p>
        </p:txBody>
      </p:sp>
      <p:sp>
        <p:nvSpPr>
          <p:cNvPr id="3" name="Content Placeholder 2"/>
          <p:cNvSpPr>
            <a:spLocks noGrp="1"/>
          </p:cNvSpPr>
          <p:nvPr>
            <p:ph idx="1"/>
          </p:nvPr>
        </p:nvSpPr>
        <p:spPr/>
        <p:txBody>
          <a:bodyPr/>
          <a:lstStyle/>
          <a:p>
            <a:r>
              <a:rPr lang="en-US" dirty="0"/>
              <a:t>The UNION operator is used to combine the result-set of two or more SELECT statements</a:t>
            </a:r>
            <a:r>
              <a:rPr lang="en-US" dirty="0" smtClean="0"/>
              <a:t>.</a:t>
            </a:r>
          </a:p>
          <a:p>
            <a:r>
              <a:rPr lang="en-US" dirty="0" smtClean="0"/>
              <a:t>Each </a:t>
            </a:r>
            <a:r>
              <a:rPr lang="en-US" dirty="0"/>
              <a:t>SELECT statement within the UNION must have the same number of columns. The columns must also have similar data types. Also, the columns in each SELECT statement must be in the same order</a:t>
            </a:r>
            <a:r>
              <a:rPr lang="en-US" dirty="0" smtClean="0"/>
              <a:t>.</a:t>
            </a:r>
          </a:p>
          <a:p>
            <a:r>
              <a:rPr lang="en-US" dirty="0"/>
              <a:t>The UNION operator selects only distinct values by default. </a:t>
            </a:r>
            <a:endParaRPr lang="en-US" dirty="0" smtClean="0"/>
          </a:p>
          <a:p>
            <a:pPr lvl="2"/>
            <a:r>
              <a:rPr lang="en-US" dirty="0"/>
              <a:t>SELECT </a:t>
            </a:r>
            <a:r>
              <a:rPr lang="en-US" i="1" dirty="0" err="1"/>
              <a:t>column_name</a:t>
            </a:r>
            <a:r>
              <a:rPr lang="en-US" i="1" dirty="0"/>
              <a:t>(s)</a:t>
            </a:r>
            <a:r>
              <a:rPr lang="en-US" dirty="0"/>
              <a:t> FROM </a:t>
            </a:r>
            <a:r>
              <a:rPr lang="en-US" i="1" dirty="0"/>
              <a:t>table1</a:t>
            </a:r>
            <a:r>
              <a:rPr lang="en-US" dirty="0" smtClean="0"/>
              <a:t/>
            </a:r>
            <a:br>
              <a:rPr lang="en-US" dirty="0" smtClean="0"/>
            </a:br>
            <a:r>
              <a:rPr lang="en-US" dirty="0"/>
              <a:t>UNION</a:t>
            </a:r>
            <a:r>
              <a:rPr lang="en-US" dirty="0" smtClean="0"/>
              <a:t/>
            </a:r>
            <a:br>
              <a:rPr lang="en-US" dirty="0" smtClean="0"/>
            </a:br>
            <a:r>
              <a:rPr lang="en-US" dirty="0"/>
              <a:t>SELECT </a:t>
            </a:r>
            <a:r>
              <a:rPr lang="en-US" i="1" dirty="0" err="1"/>
              <a:t>column_name</a:t>
            </a:r>
            <a:r>
              <a:rPr lang="en-US" i="1" dirty="0"/>
              <a:t>(s)</a:t>
            </a:r>
            <a:r>
              <a:rPr lang="en-US" dirty="0"/>
              <a:t> FROM </a:t>
            </a:r>
            <a:r>
              <a:rPr lang="en-US" i="1" dirty="0"/>
              <a:t>table2</a:t>
            </a:r>
            <a:r>
              <a:rPr lang="en-US" dirty="0"/>
              <a:t>;</a:t>
            </a:r>
          </a:p>
          <a:p>
            <a:endParaRPr lang="en-US" dirty="0"/>
          </a:p>
        </p:txBody>
      </p:sp>
    </p:spTree>
    <p:extLst>
      <p:ext uri="{BB962C8B-B14F-4D97-AF65-F5344CB8AC3E}">
        <p14:creationId xmlns:p14="http://schemas.microsoft.com/office/powerpoint/2010/main" val="3865705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Practicing with SQL</a:t>
            </a:r>
            <a:endParaRPr lang="en-US" dirty="0"/>
          </a:p>
        </p:txBody>
      </p:sp>
      <p:sp>
        <p:nvSpPr>
          <p:cNvPr id="3" name="Content Placeholder 2"/>
          <p:cNvSpPr>
            <a:spLocks noGrp="1"/>
          </p:cNvSpPr>
          <p:nvPr>
            <p:ph idx="1"/>
          </p:nvPr>
        </p:nvSpPr>
        <p:spPr/>
        <p:txBody>
          <a:bodyPr/>
          <a:lstStyle/>
          <a:p>
            <a:r>
              <a:rPr lang="en-US" dirty="0" smtClean="0"/>
              <a:t>http://www.w3schools.com/sql/default.asp</a:t>
            </a:r>
            <a:endParaRPr lang="en-US" dirty="0"/>
          </a:p>
        </p:txBody>
      </p:sp>
    </p:spTree>
    <p:extLst>
      <p:ext uri="{BB962C8B-B14F-4D97-AF65-F5344CB8AC3E}">
        <p14:creationId xmlns:p14="http://schemas.microsoft.com/office/powerpoint/2010/main" val="3656290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1334</TotalTime>
  <Words>121</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Consolas</vt:lpstr>
      <vt:lpstr>Office Theme</vt:lpstr>
      <vt:lpstr>SQL : Additional Notes</vt:lpstr>
      <vt:lpstr>LIKE operator</vt:lpstr>
      <vt:lpstr>ORDER BY Operator</vt:lpstr>
      <vt:lpstr>UNION Operator </vt:lpstr>
      <vt:lpstr>Practicing with SQL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Additional Notes</dc:title>
  <dc:creator>Maizatul Akmar</dc:creator>
  <cp:lastModifiedBy>Maizatul Akmar</cp:lastModifiedBy>
  <cp:revision>4</cp:revision>
  <dcterms:created xsi:type="dcterms:W3CDTF">2016-11-07T03:52:31Z</dcterms:created>
  <dcterms:modified xsi:type="dcterms:W3CDTF">2016-11-08T02:06:51Z</dcterms:modified>
</cp:coreProperties>
</file>