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B2CD-AF6C-4E37-889A-1137CF448FDD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3B1-3953-4BE7-A806-9CBB1BB8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8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B2CD-AF6C-4E37-889A-1137CF448FDD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3B1-3953-4BE7-A806-9CBB1BB8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7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B2CD-AF6C-4E37-889A-1137CF448FDD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3B1-3953-4BE7-A806-9CBB1BB8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90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B2CD-AF6C-4E37-889A-1137CF448FDD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3B1-3953-4BE7-A806-9CBB1BB8EED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9024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B2CD-AF6C-4E37-889A-1137CF448FDD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3B1-3953-4BE7-A806-9CBB1BB8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88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B2CD-AF6C-4E37-889A-1137CF448FDD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3B1-3953-4BE7-A806-9CBB1BB8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99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B2CD-AF6C-4E37-889A-1137CF448FDD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3B1-3953-4BE7-A806-9CBB1BB8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44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B2CD-AF6C-4E37-889A-1137CF448FDD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3B1-3953-4BE7-A806-9CBB1BB8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89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B2CD-AF6C-4E37-889A-1137CF448FDD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3B1-3953-4BE7-A806-9CBB1BB8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B2CD-AF6C-4E37-889A-1137CF448FDD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3B1-3953-4BE7-A806-9CBB1BB8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6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B2CD-AF6C-4E37-889A-1137CF448FDD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3B1-3953-4BE7-A806-9CBB1BB8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3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B2CD-AF6C-4E37-889A-1137CF448FDD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3B1-3953-4BE7-A806-9CBB1BB8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3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B2CD-AF6C-4E37-889A-1137CF448FDD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3B1-3953-4BE7-A806-9CBB1BB8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0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B2CD-AF6C-4E37-889A-1137CF448FDD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3B1-3953-4BE7-A806-9CBB1BB8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2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B2CD-AF6C-4E37-889A-1137CF448FDD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3B1-3953-4BE7-A806-9CBB1BB8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1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B2CD-AF6C-4E37-889A-1137CF448FDD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3B1-3953-4BE7-A806-9CBB1BB8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B2CD-AF6C-4E37-889A-1137CF448FDD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3B1-3953-4BE7-A806-9CBB1BB8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9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8EB2CD-AF6C-4E37-889A-1137CF448FDD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463B1-3953-4BE7-A806-9CBB1BB8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44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WIC2002 Network Security</a:t>
            </a:r>
            <a:br>
              <a:rPr lang="en-US" dirty="0"/>
            </a:br>
            <a:r>
              <a:rPr lang="en-US" dirty="0"/>
              <a:t>Individual Assignment</a:t>
            </a:r>
            <a:br>
              <a:rPr lang="en-US" dirty="0"/>
            </a:br>
            <a:r>
              <a:rPr lang="en-US" dirty="0"/>
              <a:t>DHCP Starvation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Azri bin </a:t>
            </a:r>
            <a:r>
              <a:rPr lang="en-US" dirty="0" err="1"/>
              <a:t>Zainuddin</a:t>
            </a:r>
            <a:r>
              <a:rPr lang="en-US" dirty="0"/>
              <a:t> WER150018</a:t>
            </a:r>
          </a:p>
        </p:txBody>
      </p:sp>
    </p:spTree>
    <p:extLst>
      <p:ext uri="{BB962C8B-B14F-4D97-AF65-F5344CB8AC3E}">
        <p14:creationId xmlns:p14="http://schemas.microsoft.com/office/powerpoint/2010/main" val="137129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Dynamic Host Configuration Protocol - a protocol that automatically provides an Internet Protocol (IP) host with its IP address and other related configuration information such as the subnet mask and default gateway.</a:t>
            </a:r>
          </a:p>
          <a:p>
            <a:r>
              <a:rPr lang="en-US" sz="2800" dirty="0"/>
              <a:t>Operates on Layer 7 (Application) on OSI model</a:t>
            </a:r>
          </a:p>
          <a:p>
            <a:r>
              <a:rPr lang="en-US" sz="2800" dirty="0"/>
              <a:t>A router or a residential gateway can be enabled to act as a DHCP server.</a:t>
            </a:r>
          </a:p>
          <a:p>
            <a:r>
              <a:rPr lang="en-US" sz="2800" dirty="0"/>
              <a:t>UDP no. 67 –port of a server, and UDP no. 68 – port by the client</a:t>
            </a:r>
          </a:p>
        </p:txBody>
      </p:sp>
    </p:spTree>
    <p:extLst>
      <p:ext uri="{BB962C8B-B14F-4D97-AF65-F5344CB8AC3E}">
        <p14:creationId xmlns:p14="http://schemas.microsoft.com/office/powerpoint/2010/main" val="119478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pic>
        <p:nvPicPr>
          <p:cNvPr id="1026" name="Picture 2" descr="https://upload.wikimedia.org/wikipedia/commons/thumb/e/e4/DHCP_session.svg/744px-DHCP_session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-1"/>
            <a:ext cx="4904213" cy="693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97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800" dirty="0"/>
              <a:t>Client broadcasts message using</a:t>
            </a:r>
          </a:p>
          <a:p>
            <a:pPr lvl="2"/>
            <a:r>
              <a:rPr lang="en-US" sz="4400" dirty="0"/>
              <a:t>255.255.255.255 as destination address</a:t>
            </a:r>
          </a:p>
          <a:p>
            <a:pPr lvl="2"/>
            <a:r>
              <a:rPr lang="en-US" sz="4400" dirty="0"/>
              <a:t>Specific subnet broadcast address</a:t>
            </a:r>
          </a:p>
          <a:p>
            <a:pPr lvl="2"/>
            <a:r>
              <a:rPr lang="en-US" sz="4400" dirty="0"/>
              <a:t>Request its last-known IP address</a:t>
            </a:r>
          </a:p>
        </p:txBody>
      </p:sp>
    </p:spTree>
    <p:extLst>
      <p:ext uri="{BB962C8B-B14F-4D97-AF65-F5344CB8AC3E}">
        <p14:creationId xmlns:p14="http://schemas.microsoft.com/office/powerpoint/2010/main" val="116409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OFFER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800" dirty="0"/>
              <a:t>DHCP server receives a DHCPDISCOVER message</a:t>
            </a:r>
          </a:p>
          <a:p>
            <a:r>
              <a:rPr lang="en-US" sz="4800" dirty="0"/>
              <a:t>Server reserves an IP address for the client, and make a lease offer (DHCPOFFER)</a:t>
            </a:r>
            <a:r>
              <a:rPr lang="en-US" sz="4400" dirty="0"/>
              <a:t> – contains the client’s: </a:t>
            </a:r>
          </a:p>
          <a:p>
            <a:pPr lvl="1"/>
            <a:r>
              <a:rPr lang="en-US" sz="4000" dirty="0"/>
              <a:t>MAC address</a:t>
            </a:r>
          </a:p>
          <a:p>
            <a:pPr lvl="1"/>
            <a:r>
              <a:rPr lang="en-US" sz="4000" dirty="0"/>
              <a:t>IP address that is being offered</a:t>
            </a:r>
          </a:p>
          <a:p>
            <a:pPr lvl="1"/>
            <a:r>
              <a:rPr lang="en-US" sz="4000" dirty="0"/>
              <a:t>Subnet mask</a:t>
            </a:r>
          </a:p>
          <a:p>
            <a:pPr lvl="1"/>
            <a:r>
              <a:rPr lang="en-US" sz="4400" dirty="0"/>
              <a:t>Lease duration</a:t>
            </a:r>
          </a:p>
          <a:p>
            <a:pPr lvl="1"/>
            <a:r>
              <a:rPr lang="en-US" sz="4400" dirty="0"/>
              <a:t>IP address of the DHCP server making the offer</a:t>
            </a:r>
          </a:p>
        </p:txBody>
      </p:sp>
    </p:spTree>
    <p:extLst>
      <p:ext uri="{BB962C8B-B14F-4D97-AF65-F5344CB8AC3E}">
        <p14:creationId xmlns:p14="http://schemas.microsoft.com/office/powerpoint/2010/main" val="188042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800" dirty="0"/>
              <a:t>When being offered, the client replies with a DHCP request, broadcast to the server, requesting the offered address</a:t>
            </a:r>
          </a:p>
          <a:p>
            <a:r>
              <a:rPr lang="en-US" sz="4800" dirty="0"/>
              <a:t>A client can receive DHCP offers from multiple servers, but it will accept only one DHCP offer</a:t>
            </a:r>
          </a:p>
          <a:p>
            <a:pPr lvl="1"/>
            <a:r>
              <a:rPr lang="en-US" sz="4000" dirty="0"/>
              <a:t>In this case, servers are informed whose offer the client has accepted (because it’s a broadcast)</a:t>
            </a:r>
          </a:p>
          <a:p>
            <a:pPr lvl="1"/>
            <a:r>
              <a:rPr lang="en-US" sz="4000" dirty="0"/>
              <a:t>Other DHCP servers will withdraw any offers that they have made, and return the offered address to the pool of available addresses</a:t>
            </a:r>
          </a:p>
        </p:txBody>
      </p:sp>
    </p:spTree>
    <p:extLst>
      <p:ext uri="{BB962C8B-B14F-4D97-AF65-F5344CB8AC3E}">
        <p14:creationId xmlns:p14="http://schemas.microsoft.com/office/powerpoint/2010/main" val="427712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800" dirty="0"/>
              <a:t>When server receives the DHCPREQUEST message from the client, it sends back an acknowledgement, includes:</a:t>
            </a:r>
          </a:p>
          <a:p>
            <a:pPr lvl="1"/>
            <a:r>
              <a:rPr lang="en-US" sz="4400" dirty="0"/>
              <a:t>Lease duration</a:t>
            </a:r>
          </a:p>
          <a:p>
            <a:pPr lvl="1"/>
            <a:r>
              <a:rPr lang="en-US" sz="4400" dirty="0"/>
              <a:t>Any other configuration info the client might have requested</a:t>
            </a:r>
            <a:endParaRPr lang="en-US" sz="4800" dirty="0"/>
          </a:p>
          <a:p>
            <a:r>
              <a:rPr lang="en-US" sz="4800" dirty="0"/>
              <a:t>The client configures its network interface with the negotiated parameters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732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Starvation – 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on sending DHCPREQUEST with spoofed (fake) MAC addresses which come from one source (the attacker)</a:t>
            </a:r>
          </a:p>
          <a:p>
            <a:r>
              <a:rPr lang="en-US" dirty="0"/>
              <a:t>DHCP server </a:t>
            </a:r>
          </a:p>
          <a:p>
            <a:pPr lvl="1"/>
            <a:r>
              <a:rPr lang="en-US" dirty="0"/>
              <a:t>Keeps on responding to these DHCP REQUEST messages</a:t>
            </a:r>
          </a:p>
          <a:p>
            <a:pPr lvl="1"/>
            <a:r>
              <a:rPr lang="en-US" dirty="0"/>
              <a:t>All available IP addresses will be depleted</a:t>
            </a:r>
          </a:p>
          <a:p>
            <a:pPr lvl="1"/>
            <a:r>
              <a:rPr lang="en-US" dirty="0"/>
              <a:t>Using resources to respond to the DHCP REQUEST messages</a:t>
            </a:r>
          </a:p>
        </p:txBody>
      </p:sp>
    </p:spTree>
    <p:extLst>
      <p:ext uri="{BB962C8B-B14F-4D97-AF65-F5344CB8AC3E}">
        <p14:creationId xmlns:p14="http://schemas.microsoft.com/office/powerpoint/2010/main" val="159505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341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WIC2002 Network Security Individual Assignment DHCP Starvation</vt:lpstr>
      <vt:lpstr>DHCP</vt:lpstr>
      <vt:lpstr>How it works</vt:lpstr>
      <vt:lpstr>DHCP DISCOVERY</vt:lpstr>
      <vt:lpstr>DHCP OFFER</vt:lpstr>
      <vt:lpstr>DHCP REQUEST</vt:lpstr>
      <vt:lpstr>DHCP ACKNOWLEDGEMENT</vt:lpstr>
      <vt:lpstr>DHCP Starvation – How does it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 Starvation</dc:title>
  <dc:creator>MUHAMMAD AZRI BIN ZAINUDDIN</dc:creator>
  <cp:lastModifiedBy>MUHAMMAD AZRI BIN ZAINUDDIN</cp:lastModifiedBy>
  <cp:revision>5</cp:revision>
  <dcterms:created xsi:type="dcterms:W3CDTF">2017-05-06T06:42:34Z</dcterms:created>
  <dcterms:modified xsi:type="dcterms:W3CDTF">2017-05-06T07:33:28Z</dcterms:modified>
</cp:coreProperties>
</file>