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 id="2147483674" r:id="rId6"/>
  </p:sldMasterIdLst>
  <p:notesMasterIdLst>
    <p:notesMasterId r:id="rId20"/>
  </p:notesMasterIdLst>
  <p:handoutMasterIdLst>
    <p:handoutMasterId r:id="rId21"/>
  </p:handoutMasterIdLst>
  <p:sldIdLst>
    <p:sldId id="299" r:id="rId7"/>
    <p:sldId id="305" r:id="rId8"/>
    <p:sldId id="302" r:id="rId9"/>
    <p:sldId id="307" r:id="rId10"/>
    <p:sldId id="303" r:id="rId11"/>
    <p:sldId id="311" r:id="rId12"/>
    <p:sldId id="310" r:id="rId13"/>
    <p:sldId id="312" r:id="rId14"/>
    <p:sldId id="288" r:id="rId15"/>
    <p:sldId id="308" r:id="rId16"/>
    <p:sldId id="309" r:id="rId17"/>
    <p:sldId id="301"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19A"/>
    <a:srgbClr val="BFD730"/>
    <a:srgbClr val="FDB924"/>
    <a:srgbClr val="763F98"/>
    <a:srgbClr val="00B1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7AB9C-0428-FDD7-5099-D51EC4D7B712}" v="659" dt="2023-10-09T09:02:43.114"/>
    <p1510:client id="{58D3C100-3E7C-1BA9-09AC-7947E1C3D45A}" v="2" dt="2023-10-09T01:45:22.244"/>
    <p1510:client id="{76D17F17-40B7-BF34-205C-61D46BA01921}" v="5" dt="2023-10-09T06:03:09.435"/>
    <p1510:client id="{8BADCF63-C766-4D0D-9B49-4EA78AEAAE7E}" v="562" dt="2023-10-09T09:03:10.821"/>
    <p1510:client id="{AB01D617-B210-3C80-81AD-5F7A6F10272D}" v="33" dt="2023-10-09T02:11:39.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qilah Saibah Abd Rahman" userId="S::aqilahsaibah.abdrahm@petronas.com::70f652c7-2907-4f20-a20d-32ddc81c44b6" providerId="AD" clId="Web-{AB01D617-B210-3C80-81AD-5F7A6F10272D}"/>
    <pc:docChg chg="addSld modSld sldOrd">
      <pc:chgData name="Aqilah Saibah Abd Rahman" userId="S::aqilahsaibah.abdrahm@petronas.com::70f652c7-2907-4f20-a20d-32ddc81c44b6" providerId="AD" clId="Web-{AB01D617-B210-3C80-81AD-5F7A6F10272D}" dt="2023-10-09T02:11:39.131" v="28"/>
      <pc:docMkLst>
        <pc:docMk/>
      </pc:docMkLst>
      <pc:sldChg chg="addSp delSp modSp ord">
        <pc:chgData name="Aqilah Saibah Abd Rahman" userId="S::aqilahsaibah.abdrahm@petronas.com::70f652c7-2907-4f20-a20d-32ddc81c44b6" providerId="AD" clId="Web-{AB01D617-B210-3C80-81AD-5F7A6F10272D}" dt="2023-10-09T02:11:39.131" v="28"/>
        <pc:sldMkLst>
          <pc:docMk/>
          <pc:sldMk cId="3718517408" sldId="306"/>
        </pc:sldMkLst>
        <pc:picChg chg="add del">
          <ac:chgData name="Aqilah Saibah Abd Rahman" userId="S::aqilahsaibah.abdrahm@petronas.com::70f652c7-2907-4f20-a20d-32ddc81c44b6" providerId="AD" clId="Web-{AB01D617-B210-3C80-81AD-5F7A6F10272D}" dt="2023-10-09T02:03:25.433" v="3"/>
          <ac:picMkLst>
            <pc:docMk/>
            <pc:sldMk cId="3718517408" sldId="306"/>
            <ac:picMk id="2" creationId="{009D47B7-2D7E-D253-95A2-0FFD4C66240B}"/>
          </ac:picMkLst>
        </pc:picChg>
        <pc:picChg chg="add del mod">
          <ac:chgData name="Aqilah Saibah Abd Rahman" userId="S::aqilahsaibah.abdrahm@petronas.com::70f652c7-2907-4f20-a20d-32ddc81c44b6" providerId="AD" clId="Web-{AB01D617-B210-3C80-81AD-5F7A6F10272D}" dt="2023-10-09T02:03:23.151" v="2"/>
          <ac:picMkLst>
            <pc:docMk/>
            <pc:sldMk cId="3718517408" sldId="306"/>
            <ac:picMk id="4" creationId="{CFF3C8D7-6FEC-7AD1-8BF7-6235F779D7B4}"/>
          </ac:picMkLst>
        </pc:picChg>
        <pc:picChg chg="add del">
          <ac:chgData name="Aqilah Saibah Abd Rahman" userId="S::aqilahsaibah.abdrahm@petronas.com::70f652c7-2907-4f20-a20d-32ddc81c44b6" providerId="AD" clId="Web-{AB01D617-B210-3C80-81AD-5F7A6F10272D}" dt="2023-10-09T02:03:29.808" v="5"/>
          <ac:picMkLst>
            <pc:docMk/>
            <pc:sldMk cId="3718517408" sldId="306"/>
            <ac:picMk id="5" creationId="{75DD160F-BAA8-2C66-BECF-B8BC80B1B3E1}"/>
          </ac:picMkLst>
        </pc:picChg>
      </pc:sldChg>
      <pc:sldChg chg="addSp delSp modSp add replId">
        <pc:chgData name="Aqilah Saibah Abd Rahman" userId="S::aqilahsaibah.abdrahm@petronas.com::70f652c7-2907-4f20-a20d-32ddc81c44b6" providerId="AD" clId="Web-{AB01D617-B210-3C80-81AD-5F7A6F10272D}" dt="2023-10-09T02:08:55.237" v="27" actId="14100"/>
        <pc:sldMkLst>
          <pc:docMk/>
          <pc:sldMk cId="2271079703" sldId="307"/>
        </pc:sldMkLst>
        <pc:picChg chg="del">
          <ac:chgData name="Aqilah Saibah Abd Rahman" userId="S::aqilahsaibah.abdrahm@petronas.com::70f652c7-2907-4f20-a20d-32ddc81c44b6" providerId="AD" clId="Web-{AB01D617-B210-3C80-81AD-5F7A6F10272D}" dt="2023-10-09T02:03:33.183" v="7"/>
          <ac:picMkLst>
            <pc:docMk/>
            <pc:sldMk cId="2271079703" sldId="307"/>
            <ac:picMk id="2" creationId="{009D47B7-2D7E-D253-95A2-0FFD4C66240B}"/>
          </ac:picMkLst>
        </pc:picChg>
        <pc:picChg chg="add del mod">
          <ac:chgData name="Aqilah Saibah Abd Rahman" userId="S::aqilahsaibah.abdrahm@petronas.com::70f652c7-2907-4f20-a20d-32ddc81c44b6" providerId="AD" clId="Web-{AB01D617-B210-3C80-81AD-5F7A6F10272D}" dt="2023-10-09T02:08:33.330" v="21"/>
          <ac:picMkLst>
            <pc:docMk/>
            <pc:sldMk cId="2271079703" sldId="307"/>
            <ac:picMk id="3" creationId="{FBA4DF90-E705-E9AD-6ABC-DBBC9212C072}"/>
          </ac:picMkLst>
        </pc:picChg>
        <pc:picChg chg="add mod">
          <ac:chgData name="Aqilah Saibah Abd Rahman" userId="S::aqilahsaibah.abdrahm@petronas.com::70f652c7-2907-4f20-a20d-32ddc81c44b6" providerId="AD" clId="Web-{AB01D617-B210-3C80-81AD-5F7A6F10272D}" dt="2023-10-09T02:08:55.237" v="27" actId="14100"/>
          <ac:picMkLst>
            <pc:docMk/>
            <pc:sldMk cId="2271079703" sldId="307"/>
            <ac:picMk id="4" creationId="{C133DE0A-17FF-EFF5-3DD7-5AEB73A0A2C8}"/>
          </ac:picMkLst>
        </pc:picChg>
      </pc:sldChg>
    </pc:docChg>
  </pc:docChgLst>
  <pc:docChgLst>
    <pc:chgData name="Azriel Amiezal Azwary (HRM/PETH)" userId="8fc23c41-d3ed-4f00-a1e4-36f917d4d5f0" providerId="ADAL" clId="{8BADCF63-C766-4D0D-9B49-4EA78AEAAE7E}"/>
    <pc:docChg chg="undo custSel addSld delSld modSld">
      <pc:chgData name="Azriel Amiezal Azwary (HRM/PETH)" userId="8fc23c41-d3ed-4f00-a1e4-36f917d4d5f0" providerId="ADAL" clId="{8BADCF63-C766-4D0D-9B49-4EA78AEAAE7E}" dt="2023-10-09T09:03:10.822" v="547" actId="13926"/>
      <pc:docMkLst>
        <pc:docMk/>
      </pc:docMkLst>
      <pc:sldChg chg="modSp mod">
        <pc:chgData name="Azriel Amiezal Azwary (HRM/PETH)" userId="8fc23c41-d3ed-4f00-a1e4-36f917d4d5f0" providerId="ADAL" clId="{8BADCF63-C766-4D0D-9B49-4EA78AEAAE7E}" dt="2023-10-09T09:03:10.822" v="547" actId="13926"/>
        <pc:sldMkLst>
          <pc:docMk/>
          <pc:sldMk cId="2684756521" sldId="288"/>
        </pc:sldMkLst>
        <pc:graphicFrameChg chg="modGraphic">
          <ac:chgData name="Azriel Amiezal Azwary (HRM/PETH)" userId="8fc23c41-d3ed-4f00-a1e4-36f917d4d5f0" providerId="ADAL" clId="{8BADCF63-C766-4D0D-9B49-4EA78AEAAE7E}" dt="2023-10-09T09:03:10.822" v="547" actId="13926"/>
          <ac:graphicFrameMkLst>
            <pc:docMk/>
            <pc:sldMk cId="2684756521" sldId="288"/>
            <ac:graphicFrameMk id="4" creationId="{97A81E50-5EC4-2461-AF7E-8D9FA57C5E09}"/>
          </ac:graphicFrameMkLst>
        </pc:graphicFrameChg>
      </pc:sldChg>
      <pc:sldChg chg="addSp delSp modSp del mod">
        <pc:chgData name="Azriel Amiezal Azwary (HRM/PETH)" userId="8fc23c41-d3ed-4f00-a1e4-36f917d4d5f0" providerId="ADAL" clId="{8BADCF63-C766-4D0D-9B49-4EA78AEAAE7E}" dt="2023-10-09T04:46:04.326" v="29" actId="47"/>
        <pc:sldMkLst>
          <pc:docMk/>
          <pc:sldMk cId="3718517408" sldId="306"/>
        </pc:sldMkLst>
        <pc:picChg chg="add del mod">
          <ac:chgData name="Azriel Amiezal Azwary (HRM/PETH)" userId="8fc23c41-d3ed-4f00-a1e4-36f917d4d5f0" providerId="ADAL" clId="{8BADCF63-C766-4D0D-9B49-4EA78AEAAE7E}" dt="2023-10-09T04:33:34.743" v="9" actId="478"/>
          <ac:picMkLst>
            <pc:docMk/>
            <pc:sldMk cId="3718517408" sldId="306"/>
            <ac:picMk id="2" creationId="{009D47B7-2D7E-D253-95A2-0FFD4C66240B}"/>
          </ac:picMkLst>
        </pc:picChg>
        <pc:picChg chg="del">
          <ac:chgData name="Azriel Amiezal Azwary (HRM/PETH)" userId="8fc23c41-d3ed-4f00-a1e4-36f917d4d5f0" providerId="ADAL" clId="{8BADCF63-C766-4D0D-9B49-4EA78AEAAE7E}" dt="2023-10-09T01:50:38.397" v="0" actId="478"/>
          <ac:picMkLst>
            <pc:docMk/>
            <pc:sldMk cId="3718517408" sldId="306"/>
            <ac:picMk id="3" creationId="{BCAE8A0E-13E5-8EE3-C1D1-9FEEE09E9F22}"/>
          </ac:picMkLst>
        </pc:picChg>
        <pc:picChg chg="add del mod">
          <ac:chgData name="Azriel Amiezal Azwary (HRM/PETH)" userId="8fc23c41-d3ed-4f00-a1e4-36f917d4d5f0" providerId="ADAL" clId="{8BADCF63-C766-4D0D-9B49-4EA78AEAAE7E}" dt="2023-10-09T04:45:34.413" v="25" actId="21"/>
          <ac:picMkLst>
            <pc:docMk/>
            <pc:sldMk cId="3718517408" sldId="306"/>
            <ac:picMk id="4" creationId="{0B78F263-EA6B-8823-45E8-D66B5296C6A2}"/>
          </ac:picMkLst>
        </pc:picChg>
      </pc:sldChg>
      <pc:sldChg chg="addSp delSp modSp mod">
        <pc:chgData name="Azriel Amiezal Azwary (HRM/PETH)" userId="8fc23c41-d3ed-4f00-a1e4-36f917d4d5f0" providerId="ADAL" clId="{8BADCF63-C766-4D0D-9B49-4EA78AEAAE7E}" dt="2023-10-09T07:40:15.630" v="30" actId="14100"/>
        <pc:sldMkLst>
          <pc:docMk/>
          <pc:sldMk cId="2271079703" sldId="307"/>
        </pc:sldMkLst>
        <pc:picChg chg="add mod">
          <ac:chgData name="Azriel Amiezal Azwary (HRM/PETH)" userId="8fc23c41-d3ed-4f00-a1e4-36f917d4d5f0" providerId="ADAL" clId="{8BADCF63-C766-4D0D-9B49-4EA78AEAAE7E}" dt="2023-10-09T07:40:15.630" v="30" actId="14100"/>
          <ac:picMkLst>
            <pc:docMk/>
            <pc:sldMk cId="2271079703" sldId="307"/>
            <ac:picMk id="2" creationId="{7A76E95D-0EC0-FA76-8D64-B0231DF52086}"/>
          </ac:picMkLst>
        </pc:picChg>
        <pc:picChg chg="del">
          <ac:chgData name="Azriel Amiezal Azwary (HRM/PETH)" userId="8fc23c41-d3ed-4f00-a1e4-36f917d4d5f0" providerId="ADAL" clId="{8BADCF63-C766-4D0D-9B49-4EA78AEAAE7E}" dt="2023-10-09T04:45:41.655" v="27" actId="478"/>
          <ac:picMkLst>
            <pc:docMk/>
            <pc:sldMk cId="2271079703" sldId="307"/>
            <ac:picMk id="4" creationId="{C133DE0A-17FF-EFF5-3DD7-5AEB73A0A2C8}"/>
          </ac:picMkLst>
        </pc:picChg>
      </pc:sldChg>
      <pc:sldChg chg="addSp delSp modSp new mod">
        <pc:chgData name="Azriel Amiezal Azwary (HRM/PETH)" userId="8fc23c41-d3ed-4f00-a1e4-36f917d4d5f0" providerId="ADAL" clId="{8BADCF63-C766-4D0D-9B49-4EA78AEAAE7E}" dt="2023-10-09T09:02:12.999" v="544" actId="14100"/>
        <pc:sldMkLst>
          <pc:docMk/>
          <pc:sldMk cId="3017884603" sldId="308"/>
        </pc:sldMkLst>
        <pc:spChg chg="del">
          <ac:chgData name="Azriel Amiezal Azwary (HRM/PETH)" userId="8fc23c41-d3ed-4f00-a1e4-36f917d4d5f0" providerId="ADAL" clId="{8BADCF63-C766-4D0D-9B49-4EA78AEAAE7E}" dt="2023-10-09T07:59:19.715" v="32" actId="478"/>
          <ac:spMkLst>
            <pc:docMk/>
            <pc:sldMk cId="3017884603" sldId="308"/>
            <ac:spMk id="2" creationId="{C9885AB7-9618-E308-A9B4-7694B905AECC}"/>
          </ac:spMkLst>
        </pc:spChg>
        <pc:spChg chg="del">
          <ac:chgData name="Azriel Amiezal Azwary (HRM/PETH)" userId="8fc23c41-d3ed-4f00-a1e4-36f917d4d5f0" providerId="ADAL" clId="{8BADCF63-C766-4D0D-9B49-4EA78AEAAE7E}" dt="2023-10-09T07:59:22.767" v="33" actId="478"/>
          <ac:spMkLst>
            <pc:docMk/>
            <pc:sldMk cId="3017884603" sldId="308"/>
            <ac:spMk id="3" creationId="{F89E297F-36A0-CDBD-FFA2-F24B2C545999}"/>
          </ac:spMkLst>
        </pc:spChg>
        <pc:graphicFrameChg chg="add del mod modGraphic">
          <ac:chgData name="Azriel Amiezal Azwary (HRM/PETH)" userId="8fc23c41-d3ed-4f00-a1e4-36f917d4d5f0" providerId="ADAL" clId="{8BADCF63-C766-4D0D-9B49-4EA78AEAAE7E}" dt="2023-10-09T08:52:13.679" v="54" actId="478"/>
          <ac:graphicFrameMkLst>
            <pc:docMk/>
            <pc:sldMk cId="3017884603" sldId="308"/>
            <ac:graphicFrameMk id="4" creationId="{F52885E2-4C67-4A6C-6307-96686AE8FDE0}"/>
          </ac:graphicFrameMkLst>
        </pc:graphicFrameChg>
        <pc:graphicFrameChg chg="add del mod">
          <ac:chgData name="Azriel Amiezal Azwary (HRM/PETH)" userId="8fc23c41-d3ed-4f00-a1e4-36f917d4d5f0" providerId="ADAL" clId="{8BADCF63-C766-4D0D-9B49-4EA78AEAAE7E}" dt="2023-10-09T08:52:10.778" v="53" actId="478"/>
          <ac:graphicFrameMkLst>
            <pc:docMk/>
            <pc:sldMk cId="3017884603" sldId="308"/>
            <ac:graphicFrameMk id="5" creationId="{B059CF9A-7E13-B122-E679-B91229DE30F6}"/>
          </ac:graphicFrameMkLst>
        </pc:graphicFrameChg>
        <pc:graphicFrameChg chg="add mod modGraphic">
          <ac:chgData name="Azriel Amiezal Azwary (HRM/PETH)" userId="8fc23c41-d3ed-4f00-a1e4-36f917d4d5f0" providerId="ADAL" clId="{8BADCF63-C766-4D0D-9B49-4EA78AEAAE7E}" dt="2023-10-09T09:02:12.999" v="544" actId="14100"/>
          <ac:graphicFrameMkLst>
            <pc:docMk/>
            <pc:sldMk cId="3017884603" sldId="308"/>
            <ac:graphicFrameMk id="6" creationId="{FCEA382A-A889-A703-62AF-9FB461CDAB60}"/>
          </ac:graphicFrameMkLst>
        </pc:graphicFrameChg>
      </pc:sldChg>
    </pc:docChg>
  </pc:docChgLst>
  <pc:docChgLst>
    <pc:chgData name="Aqilah Saibah Abd Rahman" userId="S::aqilahsaibah.abdrahm@petronas.com::70f652c7-2907-4f20-a20d-32ddc81c44b6" providerId="AD" clId="Web-{58D3C100-3E7C-1BA9-09AC-7947E1C3D45A}"/>
    <pc:docChg chg="modSld">
      <pc:chgData name="Aqilah Saibah Abd Rahman" userId="S::aqilahsaibah.abdrahm@petronas.com::70f652c7-2907-4f20-a20d-32ddc81c44b6" providerId="AD" clId="Web-{58D3C100-3E7C-1BA9-09AC-7947E1C3D45A}" dt="2023-10-09T01:45:20.541" v="0" actId="20577"/>
      <pc:docMkLst>
        <pc:docMk/>
      </pc:docMkLst>
      <pc:sldChg chg="modSp">
        <pc:chgData name="Aqilah Saibah Abd Rahman" userId="S::aqilahsaibah.abdrahm@petronas.com::70f652c7-2907-4f20-a20d-32ddc81c44b6" providerId="AD" clId="Web-{58D3C100-3E7C-1BA9-09AC-7947E1C3D45A}" dt="2023-10-09T01:45:20.541" v="0" actId="20577"/>
        <pc:sldMkLst>
          <pc:docMk/>
          <pc:sldMk cId="3718517408" sldId="306"/>
        </pc:sldMkLst>
        <pc:spChg chg="mod">
          <ac:chgData name="Aqilah Saibah Abd Rahman" userId="S::aqilahsaibah.abdrahm@petronas.com::70f652c7-2907-4f20-a20d-32ddc81c44b6" providerId="AD" clId="Web-{58D3C100-3E7C-1BA9-09AC-7947E1C3D45A}" dt="2023-10-09T01:45:20.541" v="0" actId="20577"/>
          <ac:spMkLst>
            <pc:docMk/>
            <pc:sldMk cId="3718517408" sldId="306"/>
            <ac:spMk id="14" creationId="{EF2476AC-D46D-0141-0D20-8248C33239AD}"/>
          </ac:spMkLst>
        </pc:spChg>
      </pc:sldChg>
    </pc:docChg>
  </pc:docChgLst>
  <pc:docChgLst>
    <pc:chgData name="Aqilah Saibah Abd Rahman" userId="S::aqilahsaibah.abdrahm@petronas.com::70f652c7-2907-4f20-a20d-32ddc81c44b6" providerId="AD" clId="Web-{76D17F17-40B7-BF34-205C-61D46BA01921}"/>
    <pc:docChg chg="modSld">
      <pc:chgData name="Aqilah Saibah Abd Rahman" userId="S::aqilahsaibah.abdrahm@petronas.com::70f652c7-2907-4f20-a20d-32ddc81c44b6" providerId="AD" clId="Web-{76D17F17-40B7-BF34-205C-61D46BA01921}" dt="2023-10-09T06:03:09.435" v="4" actId="1076"/>
      <pc:docMkLst>
        <pc:docMk/>
      </pc:docMkLst>
      <pc:sldChg chg="modSp">
        <pc:chgData name="Aqilah Saibah Abd Rahman" userId="S::aqilahsaibah.abdrahm@petronas.com::70f652c7-2907-4f20-a20d-32ddc81c44b6" providerId="AD" clId="Web-{76D17F17-40B7-BF34-205C-61D46BA01921}" dt="2023-10-09T06:03:09.435" v="4" actId="1076"/>
        <pc:sldMkLst>
          <pc:docMk/>
          <pc:sldMk cId="3598171555" sldId="275"/>
        </pc:sldMkLst>
        <pc:spChg chg="mod">
          <ac:chgData name="Aqilah Saibah Abd Rahman" userId="S::aqilahsaibah.abdrahm@petronas.com::70f652c7-2907-4f20-a20d-32ddc81c44b6" providerId="AD" clId="Web-{76D17F17-40B7-BF34-205C-61D46BA01921}" dt="2023-10-09T06:03:09.435" v="4" actId="1076"/>
          <ac:spMkLst>
            <pc:docMk/>
            <pc:sldMk cId="3598171555" sldId="275"/>
            <ac:spMk id="9" creationId="{5B135083-0B13-0836-2ABD-0EF6081C806D}"/>
          </ac:spMkLst>
        </pc:spChg>
      </pc:sldChg>
      <pc:sldChg chg="modSp">
        <pc:chgData name="Aqilah Saibah Abd Rahman" userId="S::aqilahsaibah.abdrahm@petronas.com::70f652c7-2907-4f20-a20d-32ddc81c44b6" providerId="AD" clId="Web-{76D17F17-40B7-BF34-205C-61D46BA01921}" dt="2023-10-09T05:52:36.903" v="2" actId="1076"/>
        <pc:sldMkLst>
          <pc:docMk/>
          <pc:sldMk cId="193674843" sldId="302"/>
        </pc:sldMkLst>
        <pc:spChg chg="mod">
          <ac:chgData name="Aqilah Saibah Abd Rahman" userId="S::aqilahsaibah.abdrahm@petronas.com::70f652c7-2907-4f20-a20d-32ddc81c44b6" providerId="AD" clId="Web-{76D17F17-40B7-BF34-205C-61D46BA01921}" dt="2023-10-09T05:52:36.903" v="2" actId="1076"/>
          <ac:spMkLst>
            <pc:docMk/>
            <pc:sldMk cId="193674843" sldId="302"/>
            <ac:spMk id="17" creationId="{1F18C7B9-3119-0A81-4D0B-9B9C65B67B14}"/>
          </ac:spMkLst>
        </pc:spChg>
        <pc:grpChg chg="mod">
          <ac:chgData name="Aqilah Saibah Abd Rahman" userId="S::aqilahsaibah.abdrahm@petronas.com::70f652c7-2907-4f20-a20d-32ddc81c44b6" providerId="AD" clId="Web-{76D17F17-40B7-BF34-205C-61D46BA01921}" dt="2023-10-09T05:52:33.606" v="1" actId="1076"/>
          <ac:grpSpMkLst>
            <pc:docMk/>
            <pc:sldMk cId="193674843" sldId="302"/>
            <ac:grpSpMk id="25" creationId="{603F2C90-926D-16F4-85A9-4FB2595C6B65}"/>
          </ac:grpSpMkLst>
        </pc:grpChg>
      </pc:sldChg>
    </pc:docChg>
  </pc:docChgLst>
  <pc:docChgLst>
    <pc:chgData name="Aqilah Saibah Abd Rahman" userId="S::aqilahsaibah.abdrahm@petronas.com::70f652c7-2907-4f20-a20d-32ddc81c44b6" providerId="AD" clId="Web-{0647AB9C-0428-FDD7-5099-D51EC4D7B712}"/>
    <pc:docChg chg="modSld">
      <pc:chgData name="Aqilah Saibah Abd Rahman" userId="S::aqilahsaibah.abdrahm@petronas.com::70f652c7-2907-4f20-a20d-32ddc81c44b6" providerId="AD" clId="Web-{0647AB9C-0428-FDD7-5099-D51EC4D7B712}" dt="2023-10-09T09:02:43.114" v="635"/>
      <pc:docMkLst>
        <pc:docMk/>
      </pc:docMkLst>
      <pc:sldChg chg="modSp">
        <pc:chgData name="Aqilah Saibah Abd Rahman" userId="S::aqilahsaibah.abdrahm@petronas.com::70f652c7-2907-4f20-a20d-32ddc81c44b6" providerId="AD" clId="Web-{0647AB9C-0428-FDD7-5099-D51EC4D7B712}" dt="2023-10-09T09:02:43.114" v="635"/>
        <pc:sldMkLst>
          <pc:docMk/>
          <pc:sldMk cId="3017884603" sldId="308"/>
        </pc:sldMkLst>
        <pc:graphicFrameChg chg="mod modGraphic">
          <ac:chgData name="Aqilah Saibah Abd Rahman" userId="S::aqilahsaibah.abdrahm@petronas.com::70f652c7-2907-4f20-a20d-32ddc81c44b6" providerId="AD" clId="Web-{0647AB9C-0428-FDD7-5099-D51EC4D7B712}" dt="2023-10-09T09:02:43.114" v="635"/>
          <ac:graphicFrameMkLst>
            <pc:docMk/>
            <pc:sldMk cId="3017884603" sldId="308"/>
            <ac:graphicFrameMk id="6" creationId="{FCEA382A-A889-A703-62AF-9FB461CDAB6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27982E-1034-6447-9286-57B0992DABD5}"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41B744D8-7DBD-084B-A6CA-83059A7E0DD7}">
      <dgm:prSet phldrT="[Text]" custT="1"/>
      <dgm:spPr>
        <a:xfrm>
          <a:off x="808621" y="582580"/>
          <a:ext cx="3784615" cy="1165160"/>
        </a:xfrm>
        <a:prstGeom prst="roundRect">
          <a:avLst/>
        </a:prstGeom>
        <a:solidFill>
          <a:srgbClr val="00B1A9"/>
        </a:solidFill>
        <a:ln w="19050" cap="flat" cmpd="sng" algn="ctr">
          <a:noFill/>
          <a:prstDash val="solid"/>
          <a:miter lim="800000"/>
        </a:ln>
        <a:effectLst/>
      </dgm:spPr>
      <dgm:t>
        <a:bodyPr lIns="720000"/>
        <a:lstStyle/>
        <a:p>
          <a:pPr rtl="0">
            <a:buNone/>
          </a:pPr>
          <a:r>
            <a:rPr lang="en-US" sz="1400">
              <a:solidFill>
                <a:srgbClr val="FFFFFF"/>
              </a:solidFill>
              <a:latin typeface="Arial" panose="020B0604020202020204"/>
              <a:ea typeface="+mn-ea"/>
              <a:cs typeface="+mn-cs"/>
            </a:rPr>
            <a:t>I was able to advocate for myself and not rely on colleagues to make decisions on my behalf.</a:t>
          </a:r>
          <a:endParaRPr lang="en-GB" sz="1400">
            <a:solidFill>
              <a:srgbClr val="FFFFFF"/>
            </a:solidFill>
            <a:latin typeface="Arial" panose="020B0604020202020204"/>
            <a:ea typeface="+mn-ea"/>
            <a:cs typeface="+mn-cs"/>
          </a:endParaRPr>
        </a:p>
      </dgm:t>
    </dgm:pt>
    <dgm:pt modelId="{4354663E-703B-254C-A627-E6104B9AC96A}" type="parTrans" cxnId="{78A91416-8ADD-1E4E-8AFE-111DB58DD78D}">
      <dgm:prSet/>
      <dgm:spPr/>
      <dgm:t>
        <a:bodyPr/>
        <a:lstStyle/>
        <a:p>
          <a:endParaRPr lang="en-GB"/>
        </a:p>
      </dgm:t>
    </dgm:pt>
    <dgm:pt modelId="{9CE548EF-3A82-2C4C-95BF-DDBBD6445CA9}" type="sibTrans" cxnId="{78A91416-8ADD-1E4E-8AFE-111DB58DD78D}">
      <dgm:prSet/>
      <dgm:spPr>
        <a:xfrm>
          <a:off x="-6584991" y="-1007438"/>
          <a:ext cx="7840679" cy="7840679"/>
        </a:xfrm>
        <a:prstGeom prst="blockArc">
          <a:avLst>
            <a:gd name="adj1" fmla="val 18900000"/>
            <a:gd name="adj2" fmla="val 2700000"/>
            <a:gd name="adj3" fmla="val 275"/>
          </a:avLst>
        </a:prstGeom>
        <a:solidFill>
          <a:srgbClr val="00B1A9"/>
        </a:solidFill>
        <a:ln w="12700" cap="rnd" cmpd="sng" algn="ctr">
          <a:solidFill>
            <a:srgbClr val="00B1A9"/>
          </a:solidFill>
          <a:prstDash val="solid"/>
          <a:round/>
        </a:ln>
        <a:effectLst/>
      </dgm:spPr>
      <dgm:t>
        <a:bodyPr/>
        <a:lstStyle/>
        <a:p>
          <a:endParaRPr lang="en-GB"/>
        </a:p>
      </dgm:t>
    </dgm:pt>
    <dgm:pt modelId="{2B7B9890-FC9D-8A46-8E6B-6CE77A1A8F01}">
      <dgm:prSet phldrT="[Text]" custT="1"/>
      <dgm:spPr>
        <a:xfrm>
          <a:off x="1232157" y="2330321"/>
          <a:ext cx="3361079" cy="1165160"/>
        </a:xfrm>
        <a:prstGeom prst="roundRect">
          <a:avLst/>
        </a:prstGeom>
        <a:solidFill>
          <a:srgbClr val="20419A"/>
        </a:solidFill>
        <a:ln w="19050" cap="flat" cmpd="sng" algn="ctr">
          <a:noFill/>
          <a:prstDash val="solid"/>
          <a:miter lim="800000"/>
        </a:ln>
        <a:effectLst/>
      </dgm:spPr>
      <dgm:t>
        <a:bodyPr lIns="720000"/>
        <a:lstStyle/>
        <a:p>
          <a:pPr rtl="0">
            <a:buNone/>
          </a:pPr>
          <a:r>
            <a:rPr lang="en-US" sz="1400" dirty="0">
              <a:solidFill>
                <a:srgbClr val="FFFFFF"/>
              </a:solidFill>
              <a:latin typeface="Arial" panose="020B0604020202020204"/>
              <a:ea typeface="+mn-ea"/>
              <a:cs typeface="+mn-cs"/>
            </a:rPr>
            <a:t>I approached conversations without worrying it would be received with negative consequences.</a:t>
          </a:r>
          <a:endParaRPr lang="en-GB" sz="1400" dirty="0">
            <a:solidFill>
              <a:srgbClr val="FFFFFF"/>
            </a:solidFill>
            <a:latin typeface="Arial" panose="020B0604020202020204"/>
            <a:ea typeface="+mn-ea"/>
            <a:cs typeface="+mn-cs"/>
          </a:endParaRPr>
        </a:p>
      </dgm:t>
    </dgm:pt>
    <dgm:pt modelId="{B8B53569-665B-E041-BC36-181159E326D6}" type="sibTrans" cxnId="{446BDB38-A085-9544-B220-8CC19A37BD20}">
      <dgm:prSet/>
      <dgm:spPr/>
      <dgm:t>
        <a:bodyPr/>
        <a:lstStyle/>
        <a:p>
          <a:endParaRPr lang="en-GB"/>
        </a:p>
      </dgm:t>
    </dgm:pt>
    <dgm:pt modelId="{8F05D351-AB2F-284A-BE80-52AA4D294836}" type="parTrans" cxnId="{446BDB38-A085-9544-B220-8CC19A37BD20}">
      <dgm:prSet/>
      <dgm:spPr/>
      <dgm:t>
        <a:bodyPr/>
        <a:lstStyle/>
        <a:p>
          <a:endParaRPr lang="en-GB"/>
        </a:p>
      </dgm:t>
    </dgm:pt>
    <dgm:pt modelId="{51018DF6-D3D9-DF4C-830B-75DEBB16A1B6}">
      <dgm:prSet phldrT="[Text]" custT="1"/>
      <dgm:spPr>
        <a:xfrm>
          <a:off x="808621" y="4078062"/>
          <a:ext cx="3784615" cy="1165160"/>
        </a:xfrm>
        <a:prstGeom prst="roundRect">
          <a:avLst/>
        </a:prstGeom>
        <a:solidFill>
          <a:srgbClr val="763F98"/>
        </a:solidFill>
        <a:ln w="19050" cap="flat" cmpd="sng" algn="ctr">
          <a:noFill/>
          <a:prstDash val="solid"/>
          <a:miter lim="800000"/>
        </a:ln>
        <a:effectLst/>
      </dgm:spPr>
      <dgm:t>
        <a:bodyPr lIns="720000"/>
        <a:lstStyle/>
        <a:p>
          <a:pPr rtl="0">
            <a:buNone/>
          </a:pPr>
          <a:r>
            <a:rPr lang="en-US" sz="1400" dirty="0">
              <a:solidFill>
                <a:srgbClr val="FFFFFF"/>
              </a:solidFill>
              <a:latin typeface="Arial" panose="020B0604020202020204"/>
              <a:ea typeface="+mn-ea"/>
              <a:cs typeface="+mn-cs"/>
            </a:rPr>
            <a:t>I was not forced to meet unreasonable deadlines at the expense of my wellbeing/health.</a:t>
          </a:r>
          <a:endParaRPr lang="en-GB" sz="1400" dirty="0">
            <a:solidFill>
              <a:srgbClr val="FFFFFF"/>
            </a:solidFill>
            <a:latin typeface="Arial" panose="020B0604020202020204"/>
            <a:ea typeface="+mn-ea"/>
            <a:cs typeface="+mn-cs"/>
          </a:endParaRPr>
        </a:p>
      </dgm:t>
    </dgm:pt>
    <dgm:pt modelId="{3D7D70E9-3A66-C343-936A-A7CF49A3E3C1}" type="sibTrans" cxnId="{F9AD8C31-07C1-B449-A6F9-45873B1ACDED}">
      <dgm:prSet/>
      <dgm:spPr/>
      <dgm:t>
        <a:bodyPr/>
        <a:lstStyle/>
        <a:p>
          <a:endParaRPr lang="en-GB"/>
        </a:p>
      </dgm:t>
    </dgm:pt>
    <dgm:pt modelId="{44E8CC29-BEA2-8346-B202-F8A604A48147}" type="parTrans" cxnId="{F9AD8C31-07C1-B449-A6F9-45873B1ACDED}">
      <dgm:prSet/>
      <dgm:spPr/>
      <dgm:t>
        <a:bodyPr/>
        <a:lstStyle/>
        <a:p>
          <a:endParaRPr lang="en-GB"/>
        </a:p>
      </dgm:t>
    </dgm:pt>
    <dgm:pt modelId="{A54BEFA3-2A7A-844A-B144-C4D92F0F11FA}" type="pres">
      <dgm:prSet presAssocID="{2D27982E-1034-6447-9286-57B0992DABD5}" presName="Name0" presStyleCnt="0">
        <dgm:presLayoutVars>
          <dgm:chMax val="7"/>
          <dgm:chPref val="7"/>
          <dgm:dir/>
        </dgm:presLayoutVars>
      </dgm:prSet>
      <dgm:spPr/>
    </dgm:pt>
    <dgm:pt modelId="{6E593001-B7AF-0C42-A440-584E7911B722}" type="pres">
      <dgm:prSet presAssocID="{2D27982E-1034-6447-9286-57B0992DABD5}" presName="Name1" presStyleCnt="0"/>
      <dgm:spPr/>
    </dgm:pt>
    <dgm:pt modelId="{F6938F01-86D2-544D-B459-9CAE36C9D397}" type="pres">
      <dgm:prSet presAssocID="{2D27982E-1034-6447-9286-57B0992DABD5}" presName="cycle" presStyleCnt="0"/>
      <dgm:spPr/>
    </dgm:pt>
    <dgm:pt modelId="{609B1ED5-7E5B-5A4C-81A5-38E930A86586}" type="pres">
      <dgm:prSet presAssocID="{2D27982E-1034-6447-9286-57B0992DABD5}" presName="srcNode" presStyleLbl="node1" presStyleIdx="0" presStyleCnt="3"/>
      <dgm:spPr/>
    </dgm:pt>
    <dgm:pt modelId="{68791E26-0EB0-8F4F-ACF1-B8423F0DFDAC}" type="pres">
      <dgm:prSet presAssocID="{2D27982E-1034-6447-9286-57B0992DABD5}" presName="conn" presStyleLbl="parChTrans1D2" presStyleIdx="0" presStyleCnt="1" custLinFactNeighborX="-190"/>
      <dgm:spPr/>
    </dgm:pt>
    <dgm:pt modelId="{CAF05F03-6507-AC4F-97C3-E2474B341DE6}" type="pres">
      <dgm:prSet presAssocID="{2D27982E-1034-6447-9286-57B0992DABD5}" presName="extraNode" presStyleLbl="node1" presStyleIdx="0" presStyleCnt="3"/>
      <dgm:spPr/>
    </dgm:pt>
    <dgm:pt modelId="{5413870D-0BA9-EB4A-B04B-B4646C03AFBC}" type="pres">
      <dgm:prSet presAssocID="{2D27982E-1034-6447-9286-57B0992DABD5}" presName="dstNode" presStyleLbl="node1" presStyleIdx="0" presStyleCnt="3"/>
      <dgm:spPr/>
    </dgm:pt>
    <dgm:pt modelId="{28FFDA1D-41AC-DF4A-A083-4E992CBEC9C9}" type="pres">
      <dgm:prSet presAssocID="{41B744D8-7DBD-084B-A6CA-83059A7E0DD7}" presName="text_1" presStyleLbl="node1" presStyleIdx="0" presStyleCnt="3">
        <dgm:presLayoutVars>
          <dgm:bulletEnabled val="1"/>
        </dgm:presLayoutVars>
      </dgm:prSet>
      <dgm:spPr>
        <a:prstGeom prst="roundRect">
          <a:avLst/>
        </a:prstGeom>
      </dgm:spPr>
    </dgm:pt>
    <dgm:pt modelId="{BB2CA0C0-875A-9442-8EC4-F5AC19667ACE}" type="pres">
      <dgm:prSet presAssocID="{41B744D8-7DBD-084B-A6CA-83059A7E0DD7}" presName="accent_1" presStyleCnt="0"/>
      <dgm:spPr/>
    </dgm:pt>
    <dgm:pt modelId="{9A69FA1A-E0C7-C242-AE9B-577AA1D9B534}" type="pres">
      <dgm:prSet presAssocID="{41B744D8-7DBD-084B-A6CA-83059A7E0DD7}" presName="accentRepeatNode" presStyleLbl="solidFgAcc1" presStyleIdx="0" presStyleCnt="3"/>
      <dgm:spPr>
        <a:xfrm>
          <a:off x="80396" y="436935"/>
          <a:ext cx="1456450" cy="1456450"/>
        </a:xfrm>
        <a:prstGeom prst="ellipse">
          <a:avLst/>
        </a:prstGeom>
        <a:solidFill>
          <a:srgbClr val="FFFFFF"/>
        </a:solidFill>
        <a:ln w="25400" cap="flat" cmpd="sng" algn="ctr">
          <a:solidFill>
            <a:srgbClr val="00B1A9"/>
          </a:solidFill>
          <a:prstDash val="solid"/>
          <a:miter lim="800000"/>
        </a:ln>
        <a:effectLst/>
      </dgm:spPr>
    </dgm:pt>
    <dgm:pt modelId="{AC4B187E-420C-264D-9F7D-DB18EF7626AF}" type="pres">
      <dgm:prSet presAssocID="{2B7B9890-FC9D-8A46-8E6B-6CE77A1A8F01}" presName="text_2" presStyleLbl="node1" presStyleIdx="1" presStyleCnt="3">
        <dgm:presLayoutVars>
          <dgm:bulletEnabled val="1"/>
        </dgm:presLayoutVars>
      </dgm:prSet>
      <dgm:spPr>
        <a:prstGeom prst="roundRect">
          <a:avLst/>
        </a:prstGeom>
      </dgm:spPr>
    </dgm:pt>
    <dgm:pt modelId="{A63F462E-1672-A940-AC5C-421BE651131E}" type="pres">
      <dgm:prSet presAssocID="{2B7B9890-FC9D-8A46-8E6B-6CE77A1A8F01}" presName="accent_2" presStyleCnt="0"/>
      <dgm:spPr/>
    </dgm:pt>
    <dgm:pt modelId="{CE0AF2E5-C14B-FD4C-8D0C-746E633BA075}" type="pres">
      <dgm:prSet presAssocID="{2B7B9890-FC9D-8A46-8E6B-6CE77A1A8F01}" presName="accentRepeatNode" presStyleLbl="solidFgAcc1" presStyleIdx="1" presStyleCnt="3"/>
      <dgm:spPr>
        <a:xfrm>
          <a:off x="503931" y="2184676"/>
          <a:ext cx="1456450" cy="1456450"/>
        </a:xfrm>
        <a:prstGeom prst="ellipse">
          <a:avLst/>
        </a:prstGeom>
        <a:solidFill>
          <a:srgbClr val="FFFFFF"/>
        </a:solidFill>
        <a:ln w="25400" cap="flat" cmpd="sng" algn="ctr">
          <a:solidFill>
            <a:srgbClr val="00B1A9"/>
          </a:solidFill>
          <a:prstDash val="solid"/>
          <a:miter lim="800000"/>
        </a:ln>
        <a:effectLst/>
      </dgm:spPr>
    </dgm:pt>
    <dgm:pt modelId="{853D72C2-02EC-6143-B09B-A2ECBCF7141B}" type="pres">
      <dgm:prSet presAssocID="{51018DF6-D3D9-DF4C-830B-75DEBB16A1B6}" presName="text_3" presStyleLbl="node1" presStyleIdx="2" presStyleCnt="3">
        <dgm:presLayoutVars>
          <dgm:bulletEnabled val="1"/>
        </dgm:presLayoutVars>
      </dgm:prSet>
      <dgm:spPr>
        <a:prstGeom prst="roundRect">
          <a:avLst/>
        </a:prstGeom>
      </dgm:spPr>
    </dgm:pt>
    <dgm:pt modelId="{4C4B7CFC-898F-A04D-A366-25572FFE344D}" type="pres">
      <dgm:prSet presAssocID="{51018DF6-D3D9-DF4C-830B-75DEBB16A1B6}" presName="accent_3" presStyleCnt="0"/>
      <dgm:spPr/>
    </dgm:pt>
    <dgm:pt modelId="{7B8CEAE5-1314-B749-8EC4-4417803A3150}" type="pres">
      <dgm:prSet presAssocID="{51018DF6-D3D9-DF4C-830B-75DEBB16A1B6}" presName="accentRepeatNode" presStyleLbl="solidFgAcc1" presStyleIdx="2" presStyleCnt="3"/>
      <dgm:spPr>
        <a:xfrm>
          <a:off x="80396" y="3932417"/>
          <a:ext cx="1456450" cy="1456450"/>
        </a:xfrm>
        <a:prstGeom prst="ellipse">
          <a:avLst/>
        </a:prstGeom>
        <a:solidFill>
          <a:srgbClr val="FFFFFF"/>
        </a:solidFill>
        <a:ln w="25400" cap="flat" cmpd="sng" algn="ctr">
          <a:solidFill>
            <a:srgbClr val="00B1A9"/>
          </a:solidFill>
          <a:prstDash val="solid"/>
          <a:miter lim="800000"/>
        </a:ln>
        <a:effectLst/>
      </dgm:spPr>
    </dgm:pt>
  </dgm:ptLst>
  <dgm:cxnLst>
    <dgm:cxn modelId="{78A91416-8ADD-1E4E-8AFE-111DB58DD78D}" srcId="{2D27982E-1034-6447-9286-57B0992DABD5}" destId="{41B744D8-7DBD-084B-A6CA-83059A7E0DD7}" srcOrd="0" destOrd="0" parTransId="{4354663E-703B-254C-A627-E6104B9AC96A}" sibTransId="{9CE548EF-3A82-2C4C-95BF-DDBBD6445CA9}"/>
    <dgm:cxn modelId="{F9AD8C31-07C1-B449-A6F9-45873B1ACDED}" srcId="{2D27982E-1034-6447-9286-57B0992DABD5}" destId="{51018DF6-D3D9-DF4C-830B-75DEBB16A1B6}" srcOrd="2" destOrd="0" parTransId="{44E8CC29-BEA2-8346-B202-F8A604A48147}" sibTransId="{3D7D70E9-3A66-C343-936A-A7CF49A3E3C1}"/>
    <dgm:cxn modelId="{446BDB38-A085-9544-B220-8CC19A37BD20}" srcId="{2D27982E-1034-6447-9286-57B0992DABD5}" destId="{2B7B9890-FC9D-8A46-8E6B-6CE77A1A8F01}" srcOrd="1" destOrd="0" parTransId="{8F05D351-AB2F-284A-BE80-52AA4D294836}" sibTransId="{B8B53569-665B-E041-BC36-181159E326D6}"/>
    <dgm:cxn modelId="{34E7755B-1651-B14C-9E44-4D0D05746581}" type="presOf" srcId="{9CE548EF-3A82-2C4C-95BF-DDBBD6445CA9}" destId="{68791E26-0EB0-8F4F-ACF1-B8423F0DFDAC}" srcOrd="0" destOrd="0" presId="urn:microsoft.com/office/officeart/2008/layout/VerticalCurvedList"/>
    <dgm:cxn modelId="{A6235B56-4CC6-5744-932C-0A5A250ABDD9}" type="presOf" srcId="{2D27982E-1034-6447-9286-57B0992DABD5}" destId="{A54BEFA3-2A7A-844A-B144-C4D92F0F11FA}" srcOrd="0" destOrd="0" presId="urn:microsoft.com/office/officeart/2008/layout/VerticalCurvedList"/>
    <dgm:cxn modelId="{EA649EBF-4B57-BB43-8D92-279936F94E43}" type="presOf" srcId="{51018DF6-D3D9-DF4C-830B-75DEBB16A1B6}" destId="{853D72C2-02EC-6143-B09B-A2ECBCF7141B}" srcOrd="0" destOrd="0" presId="urn:microsoft.com/office/officeart/2008/layout/VerticalCurvedList"/>
    <dgm:cxn modelId="{513631D3-4C4F-C844-B3E1-F9D4191EA284}" type="presOf" srcId="{41B744D8-7DBD-084B-A6CA-83059A7E0DD7}" destId="{28FFDA1D-41AC-DF4A-A083-4E992CBEC9C9}" srcOrd="0" destOrd="0" presId="urn:microsoft.com/office/officeart/2008/layout/VerticalCurvedList"/>
    <dgm:cxn modelId="{13F6A0F4-A077-2A4F-8273-772C040D8784}" type="presOf" srcId="{2B7B9890-FC9D-8A46-8E6B-6CE77A1A8F01}" destId="{AC4B187E-420C-264D-9F7D-DB18EF7626AF}" srcOrd="0" destOrd="0" presId="urn:microsoft.com/office/officeart/2008/layout/VerticalCurvedList"/>
    <dgm:cxn modelId="{89AF93DE-2FEB-884C-B364-35AF3371DBAF}" type="presParOf" srcId="{A54BEFA3-2A7A-844A-B144-C4D92F0F11FA}" destId="{6E593001-B7AF-0C42-A440-584E7911B722}" srcOrd="0" destOrd="0" presId="urn:microsoft.com/office/officeart/2008/layout/VerticalCurvedList"/>
    <dgm:cxn modelId="{0477994A-0189-AF48-8838-86CDA7CCF876}" type="presParOf" srcId="{6E593001-B7AF-0C42-A440-584E7911B722}" destId="{F6938F01-86D2-544D-B459-9CAE36C9D397}" srcOrd="0" destOrd="0" presId="urn:microsoft.com/office/officeart/2008/layout/VerticalCurvedList"/>
    <dgm:cxn modelId="{34BE34C5-B060-6643-B5E3-F365A87E3D57}" type="presParOf" srcId="{F6938F01-86D2-544D-B459-9CAE36C9D397}" destId="{609B1ED5-7E5B-5A4C-81A5-38E930A86586}" srcOrd="0" destOrd="0" presId="urn:microsoft.com/office/officeart/2008/layout/VerticalCurvedList"/>
    <dgm:cxn modelId="{84257438-2B08-6341-8B13-CB2103700B01}" type="presParOf" srcId="{F6938F01-86D2-544D-B459-9CAE36C9D397}" destId="{68791E26-0EB0-8F4F-ACF1-B8423F0DFDAC}" srcOrd="1" destOrd="0" presId="urn:microsoft.com/office/officeart/2008/layout/VerticalCurvedList"/>
    <dgm:cxn modelId="{508CBCCD-0A9E-8444-A8E7-38B9D32EA7C7}" type="presParOf" srcId="{F6938F01-86D2-544D-B459-9CAE36C9D397}" destId="{CAF05F03-6507-AC4F-97C3-E2474B341DE6}" srcOrd="2" destOrd="0" presId="urn:microsoft.com/office/officeart/2008/layout/VerticalCurvedList"/>
    <dgm:cxn modelId="{3B7A52CF-B9C0-1842-8810-1AC2B552FE05}" type="presParOf" srcId="{F6938F01-86D2-544D-B459-9CAE36C9D397}" destId="{5413870D-0BA9-EB4A-B04B-B4646C03AFBC}" srcOrd="3" destOrd="0" presId="urn:microsoft.com/office/officeart/2008/layout/VerticalCurvedList"/>
    <dgm:cxn modelId="{34AEDE0A-B348-6B4A-A043-08FD25D6A7FF}" type="presParOf" srcId="{6E593001-B7AF-0C42-A440-584E7911B722}" destId="{28FFDA1D-41AC-DF4A-A083-4E992CBEC9C9}" srcOrd="1" destOrd="0" presId="urn:microsoft.com/office/officeart/2008/layout/VerticalCurvedList"/>
    <dgm:cxn modelId="{4D86BD41-F918-C046-953F-2E5253CB7794}" type="presParOf" srcId="{6E593001-B7AF-0C42-A440-584E7911B722}" destId="{BB2CA0C0-875A-9442-8EC4-F5AC19667ACE}" srcOrd="2" destOrd="0" presId="urn:microsoft.com/office/officeart/2008/layout/VerticalCurvedList"/>
    <dgm:cxn modelId="{BD155807-AB27-754F-A045-B7E9B7F929C0}" type="presParOf" srcId="{BB2CA0C0-875A-9442-8EC4-F5AC19667ACE}" destId="{9A69FA1A-E0C7-C242-AE9B-577AA1D9B534}" srcOrd="0" destOrd="0" presId="urn:microsoft.com/office/officeart/2008/layout/VerticalCurvedList"/>
    <dgm:cxn modelId="{ACC57B6D-B0DB-E248-B9C4-456BCF45D224}" type="presParOf" srcId="{6E593001-B7AF-0C42-A440-584E7911B722}" destId="{AC4B187E-420C-264D-9F7D-DB18EF7626AF}" srcOrd="3" destOrd="0" presId="urn:microsoft.com/office/officeart/2008/layout/VerticalCurvedList"/>
    <dgm:cxn modelId="{E290E50B-FE95-374F-B25E-469B96D1908D}" type="presParOf" srcId="{6E593001-B7AF-0C42-A440-584E7911B722}" destId="{A63F462E-1672-A940-AC5C-421BE651131E}" srcOrd="4" destOrd="0" presId="urn:microsoft.com/office/officeart/2008/layout/VerticalCurvedList"/>
    <dgm:cxn modelId="{0EDDB982-8514-C54A-939B-4380C8A387A9}" type="presParOf" srcId="{A63F462E-1672-A940-AC5C-421BE651131E}" destId="{CE0AF2E5-C14B-FD4C-8D0C-746E633BA075}" srcOrd="0" destOrd="0" presId="urn:microsoft.com/office/officeart/2008/layout/VerticalCurvedList"/>
    <dgm:cxn modelId="{52251437-250F-AE43-A0C8-CFECD2493284}" type="presParOf" srcId="{6E593001-B7AF-0C42-A440-584E7911B722}" destId="{853D72C2-02EC-6143-B09B-A2ECBCF7141B}" srcOrd="5" destOrd="0" presId="urn:microsoft.com/office/officeart/2008/layout/VerticalCurvedList"/>
    <dgm:cxn modelId="{7FF8ACC1-5DDC-684A-B08A-9552BCEE37B9}" type="presParOf" srcId="{6E593001-B7AF-0C42-A440-584E7911B722}" destId="{4C4B7CFC-898F-A04D-A366-25572FFE344D}" srcOrd="6" destOrd="0" presId="urn:microsoft.com/office/officeart/2008/layout/VerticalCurvedList"/>
    <dgm:cxn modelId="{A5C5BCB6-2C53-AF47-B3E9-4834321C048A}" type="presParOf" srcId="{4C4B7CFC-898F-A04D-A366-25572FFE344D}" destId="{7B8CEAE5-1314-B749-8EC4-4417803A315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27982E-1034-6447-9286-57B0992DABD5}"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2B7B9890-FC9D-8A46-8E6B-6CE77A1A8F01}">
      <dgm:prSet phldrT="[Text]" custT="1"/>
      <dgm:spPr>
        <a:xfrm>
          <a:off x="1232157" y="2330321"/>
          <a:ext cx="3361079" cy="1165160"/>
        </a:xfrm>
        <a:prstGeom prst="roundRect">
          <a:avLst/>
        </a:prstGeom>
        <a:solidFill>
          <a:srgbClr val="20419A"/>
        </a:solidFill>
        <a:ln w="19050" cap="flat" cmpd="sng" algn="ctr">
          <a:noFill/>
          <a:prstDash val="solid"/>
          <a:miter lim="800000"/>
        </a:ln>
        <a:effectLst/>
      </dgm:spPr>
      <dgm:t>
        <a:bodyPr/>
        <a:lstStyle/>
        <a:p>
          <a:pPr>
            <a:buNone/>
          </a:pPr>
          <a:endParaRPr lang="en-GB" sz="1400" dirty="0">
            <a:solidFill>
              <a:srgbClr val="FFFFFF"/>
            </a:solidFill>
            <a:latin typeface="Arial" panose="020B0604020202020204"/>
            <a:ea typeface="+mn-ea"/>
            <a:cs typeface="+mn-cs"/>
          </a:endParaRPr>
        </a:p>
      </dgm:t>
    </dgm:pt>
    <dgm:pt modelId="{B8B53569-665B-E041-BC36-181159E326D6}" type="sibTrans" cxnId="{446BDB38-A085-9544-B220-8CC19A37BD20}">
      <dgm:prSet/>
      <dgm:spPr/>
      <dgm:t>
        <a:bodyPr/>
        <a:lstStyle/>
        <a:p>
          <a:endParaRPr lang="en-GB"/>
        </a:p>
      </dgm:t>
    </dgm:pt>
    <dgm:pt modelId="{8F05D351-AB2F-284A-BE80-52AA4D294836}" type="parTrans" cxnId="{446BDB38-A085-9544-B220-8CC19A37BD20}">
      <dgm:prSet/>
      <dgm:spPr/>
      <dgm:t>
        <a:bodyPr/>
        <a:lstStyle/>
        <a:p>
          <a:endParaRPr lang="en-GB"/>
        </a:p>
      </dgm:t>
    </dgm:pt>
    <dgm:pt modelId="{51018DF6-D3D9-DF4C-830B-75DEBB16A1B6}">
      <dgm:prSet phldrT="[Text]" custT="1"/>
      <dgm:spPr>
        <a:xfrm>
          <a:off x="808621" y="4078062"/>
          <a:ext cx="3784615" cy="1165160"/>
        </a:xfrm>
        <a:prstGeom prst="roundRect">
          <a:avLst/>
        </a:prstGeom>
        <a:solidFill>
          <a:srgbClr val="763F98"/>
        </a:solidFill>
        <a:ln w="19050" cap="flat" cmpd="sng" algn="ctr">
          <a:noFill/>
          <a:prstDash val="solid"/>
          <a:miter lim="800000"/>
        </a:ln>
        <a:effectLst/>
      </dgm:spPr>
      <dgm:t>
        <a:bodyPr lIns="720000"/>
        <a:lstStyle/>
        <a:p>
          <a:pPr rtl="0">
            <a:buNone/>
          </a:pPr>
          <a:endParaRPr lang="en-GB" sz="1400" dirty="0">
            <a:solidFill>
              <a:srgbClr val="FFFFFF"/>
            </a:solidFill>
            <a:latin typeface="Arial" panose="020B0604020202020204" pitchFamily="34" charset="0"/>
            <a:ea typeface="+mn-ea"/>
            <a:cs typeface="Arial" panose="020B0604020202020204" pitchFamily="34" charset="0"/>
          </a:endParaRPr>
        </a:p>
      </dgm:t>
    </dgm:pt>
    <dgm:pt modelId="{3D7D70E9-3A66-C343-936A-A7CF49A3E3C1}" type="sibTrans" cxnId="{F9AD8C31-07C1-B449-A6F9-45873B1ACDED}">
      <dgm:prSet/>
      <dgm:spPr/>
      <dgm:t>
        <a:bodyPr/>
        <a:lstStyle/>
        <a:p>
          <a:endParaRPr lang="en-GB"/>
        </a:p>
      </dgm:t>
    </dgm:pt>
    <dgm:pt modelId="{44E8CC29-BEA2-8346-B202-F8A604A48147}" type="parTrans" cxnId="{F9AD8C31-07C1-B449-A6F9-45873B1ACDED}">
      <dgm:prSet/>
      <dgm:spPr/>
      <dgm:t>
        <a:bodyPr/>
        <a:lstStyle/>
        <a:p>
          <a:endParaRPr lang="en-GB"/>
        </a:p>
      </dgm:t>
    </dgm:pt>
    <dgm:pt modelId="{41B744D8-7DBD-084B-A6CA-83059A7E0DD7}">
      <dgm:prSet phldrT="[Text]" custT="1"/>
      <dgm:spPr>
        <a:xfrm>
          <a:off x="808621" y="582580"/>
          <a:ext cx="3784615" cy="1165160"/>
        </a:xfrm>
        <a:prstGeom prst="roundRect">
          <a:avLst/>
        </a:prstGeom>
        <a:solidFill>
          <a:srgbClr val="00B1A9"/>
        </a:solidFill>
        <a:ln w="19050" cap="flat" cmpd="sng" algn="ctr">
          <a:noFill/>
          <a:prstDash val="solid"/>
          <a:miter lim="800000"/>
        </a:ln>
        <a:effectLst/>
      </dgm:spPr>
      <dgm:t>
        <a:bodyPr lIns="720000"/>
        <a:lstStyle/>
        <a:p>
          <a:pPr rtl="0">
            <a:buNone/>
          </a:pPr>
          <a:endParaRPr lang="en-GB" sz="1400" dirty="0">
            <a:solidFill>
              <a:srgbClr val="FFFFFF"/>
            </a:solidFill>
            <a:latin typeface="Arial" panose="020B0604020202020204"/>
            <a:ea typeface="+mn-ea"/>
            <a:cs typeface="+mn-cs"/>
          </a:endParaRPr>
        </a:p>
      </dgm:t>
    </dgm:pt>
    <dgm:pt modelId="{9CE548EF-3A82-2C4C-95BF-DDBBD6445CA9}" type="sibTrans" cxnId="{78A91416-8ADD-1E4E-8AFE-111DB58DD78D}">
      <dgm:prSet/>
      <dgm:spPr>
        <a:xfrm>
          <a:off x="-6584991" y="-1007438"/>
          <a:ext cx="7840679" cy="7840679"/>
        </a:xfrm>
        <a:prstGeom prst="blockArc">
          <a:avLst>
            <a:gd name="adj1" fmla="val 18900000"/>
            <a:gd name="adj2" fmla="val 2700000"/>
            <a:gd name="adj3" fmla="val 275"/>
          </a:avLst>
        </a:prstGeom>
        <a:solidFill>
          <a:srgbClr val="00B1A9"/>
        </a:solidFill>
        <a:ln w="12700" cap="rnd" cmpd="sng" algn="ctr">
          <a:solidFill>
            <a:srgbClr val="00B1A9"/>
          </a:solidFill>
          <a:prstDash val="solid"/>
          <a:round/>
        </a:ln>
        <a:effectLst/>
      </dgm:spPr>
      <dgm:t>
        <a:bodyPr/>
        <a:lstStyle/>
        <a:p>
          <a:endParaRPr lang="en-GB"/>
        </a:p>
      </dgm:t>
    </dgm:pt>
    <dgm:pt modelId="{4354663E-703B-254C-A627-E6104B9AC96A}" type="parTrans" cxnId="{78A91416-8ADD-1E4E-8AFE-111DB58DD78D}">
      <dgm:prSet/>
      <dgm:spPr/>
      <dgm:t>
        <a:bodyPr/>
        <a:lstStyle/>
        <a:p>
          <a:endParaRPr lang="en-GB"/>
        </a:p>
      </dgm:t>
    </dgm:pt>
    <dgm:pt modelId="{A54BEFA3-2A7A-844A-B144-C4D92F0F11FA}" type="pres">
      <dgm:prSet presAssocID="{2D27982E-1034-6447-9286-57B0992DABD5}" presName="Name0" presStyleCnt="0">
        <dgm:presLayoutVars>
          <dgm:chMax val="7"/>
          <dgm:chPref val="7"/>
          <dgm:dir/>
        </dgm:presLayoutVars>
      </dgm:prSet>
      <dgm:spPr/>
    </dgm:pt>
    <dgm:pt modelId="{6E593001-B7AF-0C42-A440-584E7911B722}" type="pres">
      <dgm:prSet presAssocID="{2D27982E-1034-6447-9286-57B0992DABD5}" presName="Name1" presStyleCnt="0"/>
      <dgm:spPr/>
    </dgm:pt>
    <dgm:pt modelId="{F6938F01-86D2-544D-B459-9CAE36C9D397}" type="pres">
      <dgm:prSet presAssocID="{2D27982E-1034-6447-9286-57B0992DABD5}" presName="cycle" presStyleCnt="0"/>
      <dgm:spPr/>
    </dgm:pt>
    <dgm:pt modelId="{609B1ED5-7E5B-5A4C-81A5-38E930A86586}" type="pres">
      <dgm:prSet presAssocID="{2D27982E-1034-6447-9286-57B0992DABD5}" presName="srcNode" presStyleLbl="node1" presStyleIdx="0" presStyleCnt="3"/>
      <dgm:spPr/>
    </dgm:pt>
    <dgm:pt modelId="{68791E26-0EB0-8F4F-ACF1-B8423F0DFDAC}" type="pres">
      <dgm:prSet presAssocID="{2D27982E-1034-6447-9286-57B0992DABD5}" presName="conn" presStyleLbl="parChTrans1D2" presStyleIdx="0" presStyleCnt="1" custLinFactNeighborX="-190"/>
      <dgm:spPr/>
    </dgm:pt>
    <dgm:pt modelId="{CAF05F03-6507-AC4F-97C3-E2474B341DE6}" type="pres">
      <dgm:prSet presAssocID="{2D27982E-1034-6447-9286-57B0992DABD5}" presName="extraNode" presStyleLbl="node1" presStyleIdx="0" presStyleCnt="3"/>
      <dgm:spPr/>
    </dgm:pt>
    <dgm:pt modelId="{5413870D-0BA9-EB4A-B04B-B4646C03AFBC}" type="pres">
      <dgm:prSet presAssocID="{2D27982E-1034-6447-9286-57B0992DABD5}" presName="dstNode" presStyleLbl="node1" presStyleIdx="0" presStyleCnt="3"/>
      <dgm:spPr/>
    </dgm:pt>
    <dgm:pt modelId="{28FFDA1D-41AC-DF4A-A083-4E992CBEC9C9}" type="pres">
      <dgm:prSet presAssocID="{41B744D8-7DBD-084B-A6CA-83059A7E0DD7}" presName="text_1" presStyleLbl="node1" presStyleIdx="0" presStyleCnt="3">
        <dgm:presLayoutVars>
          <dgm:bulletEnabled val="1"/>
        </dgm:presLayoutVars>
      </dgm:prSet>
      <dgm:spPr>
        <a:prstGeom prst="roundRect">
          <a:avLst/>
        </a:prstGeom>
      </dgm:spPr>
    </dgm:pt>
    <dgm:pt modelId="{BB2CA0C0-875A-9442-8EC4-F5AC19667ACE}" type="pres">
      <dgm:prSet presAssocID="{41B744D8-7DBD-084B-A6CA-83059A7E0DD7}" presName="accent_1" presStyleCnt="0"/>
      <dgm:spPr/>
    </dgm:pt>
    <dgm:pt modelId="{9A69FA1A-E0C7-C242-AE9B-577AA1D9B534}" type="pres">
      <dgm:prSet presAssocID="{41B744D8-7DBD-084B-A6CA-83059A7E0DD7}" presName="accentRepeatNode" presStyleLbl="solidFgAcc1" presStyleIdx="0" presStyleCnt="3"/>
      <dgm:spPr>
        <a:xfrm>
          <a:off x="80396" y="436935"/>
          <a:ext cx="1456450" cy="1456450"/>
        </a:xfrm>
        <a:prstGeom prst="ellipse">
          <a:avLst/>
        </a:prstGeom>
        <a:solidFill>
          <a:srgbClr val="FFFFFF"/>
        </a:solidFill>
        <a:ln w="25400" cap="flat" cmpd="sng" algn="ctr">
          <a:solidFill>
            <a:srgbClr val="00B1A9"/>
          </a:solidFill>
          <a:prstDash val="solid"/>
          <a:miter lim="800000"/>
        </a:ln>
        <a:effectLst/>
      </dgm:spPr>
    </dgm:pt>
    <dgm:pt modelId="{AC4B187E-420C-264D-9F7D-DB18EF7626AF}" type="pres">
      <dgm:prSet presAssocID="{2B7B9890-FC9D-8A46-8E6B-6CE77A1A8F01}" presName="text_2" presStyleLbl="node1" presStyleIdx="1" presStyleCnt="3">
        <dgm:presLayoutVars>
          <dgm:bulletEnabled val="1"/>
        </dgm:presLayoutVars>
      </dgm:prSet>
      <dgm:spPr>
        <a:prstGeom prst="roundRect">
          <a:avLst/>
        </a:prstGeom>
      </dgm:spPr>
    </dgm:pt>
    <dgm:pt modelId="{A63F462E-1672-A940-AC5C-421BE651131E}" type="pres">
      <dgm:prSet presAssocID="{2B7B9890-FC9D-8A46-8E6B-6CE77A1A8F01}" presName="accent_2" presStyleCnt="0"/>
      <dgm:spPr/>
    </dgm:pt>
    <dgm:pt modelId="{CE0AF2E5-C14B-FD4C-8D0C-746E633BA075}" type="pres">
      <dgm:prSet presAssocID="{2B7B9890-FC9D-8A46-8E6B-6CE77A1A8F01}" presName="accentRepeatNode" presStyleLbl="solidFgAcc1" presStyleIdx="1" presStyleCnt="3"/>
      <dgm:spPr>
        <a:xfrm>
          <a:off x="503931" y="2184676"/>
          <a:ext cx="1456450" cy="1456450"/>
        </a:xfrm>
        <a:prstGeom prst="ellipse">
          <a:avLst/>
        </a:prstGeom>
        <a:solidFill>
          <a:srgbClr val="FFFFFF"/>
        </a:solidFill>
        <a:ln w="25400" cap="flat" cmpd="sng" algn="ctr">
          <a:solidFill>
            <a:srgbClr val="00B1A9"/>
          </a:solidFill>
          <a:prstDash val="solid"/>
          <a:miter lim="800000"/>
        </a:ln>
        <a:effectLst/>
      </dgm:spPr>
    </dgm:pt>
    <dgm:pt modelId="{853D72C2-02EC-6143-B09B-A2ECBCF7141B}" type="pres">
      <dgm:prSet presAssocID="{51018DF6-D3D9-DF4C-830B-75DEBB16A1B6}" presName="text_3" presStyleLbl="node1" presStyleIdx="2" presStyleCnt="3" custLinFactNeighborX="-59" custLinFactNeighborY="320">
        <dgm:presLayoutVars>
          <dgm:bulletEnabled val="1"/>
        </dgm:presLayoutVars>
      </dgm:prSet>
      <dgm:spPr>
        <a:prstGeom prst="roundRect">
          <a:avLst/>
        </a:prstGeom>
      </dgm:spPr>
    </dgm:pt>
    <dgm:pt modelId="{4C4B7CFC-898F-A04D-A366-25572FFE344D}" type="pres">
      <dgm:prSet presAssocID="{51018DF6-D3D9-DF4C-830B-75DEBB16A1B6}" presName="accent_3" presStyleCnt="0"/>
      <dgm:spPr/>
    </dgm:pt>
    <dgm:pt modelId="{7B8CEAE5-1314-B749-8EC4-4417803A3150}" type="pres">
      <dgm:prSet presAssocID="{51018DF6-D3D9-DF4C-830B-75DEBB16A1B6}" presName="accentRepeatNode" presStyleLbl="solidFgAcc1" presStyleIdx="2" presStyleCnt="3"/>
      <dgm:spPr>
        <a:xfrm>
          <a:off x="80396" y="3932417"/>
          <a:ext cx="1456450" cy="1456450"/>
        </a:xfrm>
        <a:prstGeom prst="ellipse">
          <a:avLst/>
        </a:prstGeom>
        <a:solidFill>
          <a:srgbClr val="FFFFFF"/>
        </a:solidFill>
        <a:ln w="25400" cap="flat" cmpd="sng" algn="ctr">
          <a:solidFill>
            <a:srgbClr val="00B1A9"/>
          </a:solidFill>
          <a:prstDash val="solid"/>
          <a:miter lim="800000"/>
        </a:ln>
        <a:effectLst/>
      </dgm:spPr>
    </dgm:pt>
  </dgm:ptLst>
  <dgm:cxnLst>
    <dgm:cxn modelId="{78A91416-8ADD-1E4E-8AFE-111DB58DD78D}" srcId="{2D27982E-1034-6447-9286-57B0992DABD5}" destId="{41B744D8-7DBD-084B-A6CA-83059A7E0DD7}" srcOrd="0" destOrd="0" parTransId="{4354663E-703B-254C-A627-E6104B9AC96A}" sibTransId="{9CE548EF-3A82-2C4C-95BF-DDBBD6445CA9}"/>
    <dgm:cxn modelId="{F9AD8C31-07C1-B449-A6F9-45873B1ACDED}" srcId="{2D27982E-1034-6447-9286-57B0992DABD5}" destId="{51018DF6-D3D9-DF4C-830B-75DEBB16A1B6}" srcOrd="2" destOrd="0" parTransId="{44E8CC29-BEA2-8346-B202-F8A604A48147}" sibTransId="{3D7D70E9-3A66-C343-936A-A7CF49A3E3C1}"/>
    <dgm:cxn modelId="{446BDB38-A085-9544-B220-8CC19A37BD20}" srcId="{2D27982E-1034-6447-9286-57B0992DABD5}" destId="{2B7B9890-FC9D-8A46-8E6B-6CE77A1A8F01}" srcOrd="1" destOrd="0" parTransId="{8F05D351-AB2F-284A-BE80-52AA4D294836}" sibTransId="{B8B53569-665B-E041-BC36-181159E326D6}"/>
    <dgm:cxn modelId="{34E7755B-1651-B14C-9E44-4D0D05746581}" type="presOf" srcId="{9CE548EF-3A82-2C4C-95BF-DDBBD6445CA9}" destId="{68791E26-0EB0-8F4F-ACF1-B8423F0DFDAC}" srcOrd="0" destOrd="0" presId="urn:microsoft.com/office/officeart/2008/layout/VerticalCurvedList"/>
    <dgm:cxn modelId="{A6235B56-4CC6-5744-932C-0A5A250ABDD9}" type="presOf" srcId="{2D27982E-1034-6447-9286-57B0992DABD5}" destId="{A54BEFA3-2A7A-844A-B144-C4D92F0F11FA}" srcOrd="0" destOrd="0" presId="urn:microsoft.com/office/officeart/2008/layout/VerticalCurvedList"/>
    <dgm:cxn modelId="{EA649EBF-4B57-BB43-8D92-279936F94E43}" type="presOf" srcId="{51018DF6-D3D9-DF4C-830B-75DEBB16A1B6}" destId="{853D72C2-02EC-6143-B09B-A2ECBCF7141B}" srcOrd="0" destOrd="0" presId="urn:microsoft.com/office/officeart/2008/layout/VerticalCurvedList"/>
    <dgm:cxn modelId="{513631D3-4C4F-C844-B3E1-F9D4191EA284}" type="presOf" srcId="{41B744D8-7DBD-084B-A6CA-83059A7E0DD7}" destId="{28FFDA1D-41AC-DF4A-A083-4E992CBEC9C9}" srcOrd="0" destOrd="0" presId="urn:microsoft.com/office/officeart/2008/layout/VerticalCurvedList"/>
    <dgm:cxn modelId="{13F6A0F4-A077-2A4F-8273-772C040D8784}" type="presOf" srcId="{2B7B9890-FC9D-8A46-8E6B-6CE77A1A8F01}" destId="{AC4B187E-420C-264D-9F7D-DB18EF7626AF}" srcOrd="0" destOrd="0" presId="urn:microsoft.com/office/officeart/2008/layout/VerticalCurvedList"/>
    <dgm:cxn modelId="{89AF93DE-2FEB-884C-B364-35AF3371DBAF}" type="presParOf" srcId="{A54BEFA3-2A7A-844A-B144-C4D92F0F11FA}" destId="{6E593001-B7AF-0C42-A440-584E7911B722}" srcOrd="0" destOrd="0" presId="urn:microsoft.com/office/officeart/2008/layout/VerticalCurvedList"/>
    <dgm:cxn modelId="{0477994A-0189-AF48-8838-86CDA7CCF876}" type="presParOf" srcId="{6E593001-B7AF-0C42-A440-584E7911B722}" destId="{F6938F01-86D2-544D-B459-9CAE36C9D397}" srcOrd="0" destOrd="0" presId="urn:microsoft.com/office/officeart/2008/layout/VerticalCurvedList"/>
    <dgm:cxn modelId="{34BE34C5-B060-6643-B5E3-F365A87E3D57}" type="presParOf" srcId="{F6938F01-86D2-544D-B459-9CAE36C9D397}" destId="{609B1ED5-7E5B-5A4C-81A5-38E930A86586}" srcOrd="0" destOrd="0" presId="urn:microsoft.com/office/officeart/2008/layout/VerticalCurvedList"/>
    <dgm:cxn modelId="{84257438-2B08-6341-8B13-CB2103700B01}" type="presParOf" srcId="{F6938F01-86D2-544D-B459-9CAE36C9D397}" destId="{68791E26-0EB0-8F4F-ACF1-B8423F0DFDAC}" srcOrd="1" destOrd="0" presId="urn:microsoft.com/office/officeart/2008/layout/VerticalCurvedList"/>
    <dgm:cxn modelId="{508CBCCD-0A9E-8444-A8E7-38B9D32EA7C7}" type="presParOf" srcId="{F6938F01-86D2-544D-B459-9CAE36C9D397}" destId="{CAF05F03-6507-AC4F-97C3-E2474B341DE6}" srcOrd="2" destOrd="0" presId="urn:microsoft.com/office/officeart/2008/layout/VerticalCurvedList"/>
    <dgm:cxn modelId="{3B7A52CF-B9C0-1842-8810-1AC2B552FE05}" type="presParOf" srcId="{F6938F01-86D2-544D-B459-9CAE36C9D397}" destId="{5413870D-0BA9-EB4A-B04B-B4646C03AFBC}" srcOrd="3" destOrd="0" presId="urn:microsoft.com/office/officeart/2008/layout/VerticalCurvedList"/>
    <dgm:cxn modelId="{34AEDE0A-B348-6B4A-A043-08FD25D6A7FF}" type="presParOf" srcId="{6E593001-B7AF-0C42-A440-584E7911B722}" destId="{28FFDA1D-41AC-DF4A-A083-4E992CBEC9C9}" srcOrd="1" destOrd="0" presId="urn:microsoft.com/office/officeart/2008/layout/VerticalCurvedList"/>
    <dgm:cxn modelId="{4D86BD41-F918-C046-953F-2E5253CB7794}" type="presParOf" srcId="{6E593001-B7AF-0C42-A440-584E7911B722}" destId="{BB2CA0C0-875A-9442-8EC4-F5AC19667ACE}" srcOrd="2" destOrd="0" presId="urn:microsoft.com/office/officeart/2008/layout/VerticalCurvedList"/>
    <dgm:cxn modelId="{BD155807-AB27-754F-A045-B7E9B7F929C0}" type="presParOf" srcId="{BB2CA0C0-875A-9442-8EC4-F5AC19667ACE}" destId="{9A69FA1A-E0C7-C242-AE9B-577AA1D9B534}" srcOrd="0" destOrd="0" presId="urn:microsoft.com/office/officeart/2008/layout/VerticalCurvedList"/>
    <dgm:cxn modelId="{ACC57B6D-B0DB-E248-B9C4-456BCF45D224}" type="presParOf" srcId="{6E593001-B7AF-0C42-A440-584E7911B722}" destId="{AC4B187E-420C-264D-9F7D-DB18EF7626AF}" srcOrd="3" destOrd="0" presId="urn:microsoft.com/office/officeart/2008/layout/VerticalCurvedList"/>
    <dgm:cxn modelId="{E290E50B-FE95-374F-B25E-469B96D1908D}" type="presParOf" srcId="{6E593001-B7AF-0C42-A440-584E7911B722}" destId="{A63F462E-1672-A940-AC5C-421BE651131E}" srcOrd="4" destOrd="0" presId="urn:microsoft.com/office/officeart/2008/layout/VerticalCurvedList"/>
    <dgm:cxn modelId="{0EDDB982-8514-C54A-939B-4380C8A387A9}" type="presParOf" srcId="{A63F462E-1672-A940-AC5C-421BE651131E}" destId="{CE0AF2E5-C14B-FD4C-8D0C-746E633BA075}" srcOrd="0" destOrd="0" presId="urn:microsoft.com/office/officeart/2008/layout/VerticalCurvedList"/>
    <dgm:cxn modelId="{52251437-250F-AE43-A0C8-CFECD2493284}" type="presParOf" srcId="{6E593001-B7AF-0C42-A440-584E7911B722}" destId="{853D72C2-02EC-6143-B09B-A2ECBCF7141B}" srcOrd="5" destOrd="0" presId="urn:microsoft.com/office/officeart/2008/layout/VerticalCurvedList"/>
    <dgm:cxn modelId="{7FF8ACC1-5DDC-684A-B08A-9552BCEE37B9}" type="presParOf" srcId="{6E593001-B7AF-0C42-A440-584E7911B722}" destId="{4C4B7CFC-898F-A04D-A366-25572FFE344D}" srcOrd="6" destOrd="0" presId="urn:microsoft.com/office/officeart/2008/layout/VerticalCurvedList"/>
    <dgm:cxn modelId="{A5C5BCB6-2C53-AF47-B3E9-4834321C048A}" type="presParOf" srcId="{4C4B7CFC-898F-A04D-A366-25572FFE344D}" destId="{7B8CEAE5-1314-B749-8EC4-4417803A315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27982E-1034-6447-9286-57B0992DABD5}"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41B744D8-7DBD-084B-A6CA-83059A7E0DD7}">
      <dgm:prSet phldrT="[Text]" custT="1"/>
      <dgm:spPr>
        <a:xfrm>
          <a:off x="808621" y="582580"/>
          <a:ext cx="3784615" cy="1165160"/>
        </a:xfrm>
        <a:prstGeom prst="roundRect">
          <a:avLst/>
        </a:prstGeom>
        <a:solidFill>
          <a:srgbClr val="00B1A9"/>
        </a:solidFill>
        <a:ln w="19050" cap="flat" cmpd="sng" algn="ctr">
          <a:noFill/>
          <a:prstDash val="solid"/>
          <a:miter lim="800000"/>
        </a:ln>
        <a:effectLst/>
      </dgm:spPr>
      <dgm:t>
        <a:bodyPr lIns="720000"/>
        <a:lstStyle/>
        <a:p>
          <a:pPr rtl="0">
            <a:buNone/>
          </a:pPr>
          <a:r>
            <a:rPr lang="en-US" sz="1400" dirty="0">
              <a:solidFill>
                <a:srgbClr val="FFFFFF"/>
              </a:solidFill>
              <a:latin typeface="Arial" panose="020B0604020202020204"/>
              <a:ea typeface="+mn-ea"/>
              <a:cs typeface="+mn-cs"/>
            </a:rPr>
            <a:t>I was not forced to meet unreasonable deadlines at the expense of my wellbeing/health.</a:t>
          </a:r>
          <a:endParaRPr lang="en-GB" sz="1400" dirty="0">
            <a:solidFill>
              <a:srgbClr val="FFFFFF"/>
            </a:solidFill>
            <a:latin typeface="Arial" panose="020B0604020202020204"/>
            <a:ea typeface="+mn-ea"/>
            <a:cs typeface="+mn-cs"/>
          </a:endParaRPr>
        </a:p>
      </dgm:t>
    </dgm:pt>
    <dgm:pt modelId="{4354663E-703B-254C-A627-E6104B9AC96A}" type="parTrans" cxnId="{78A91416-8ADD-1E4E-8AFE-111DB58DD78D}">
      <dgm:prSet/>
      <dgm:spPr/>
      <dgm:t>
        <a:bodyPr/>
        <a:lstStyle/>
        <a:p>
          <a:endParaRPr lang="en-GB"/>
        </a:p>
      </dgm:t>
    </dgm:pt>
    <dgm:pt modelId="{9CE548EF-3A82-2C4C-95BF-DDBBD6445CA9}" type="sibTrans" cxnId="{78A91416-8ADD-1E4E-8AFE-111DB58DD78D}">
      <dgm:prSet/>
      <dgm:spPr>
        <a:xfrm>
          <a:off x="-6584991" y="-1007438"/>
          <a:ext cx="7840679" cy="7840679"/>
        </a:xfrm>
        <a:prstGeom prst="blockArc">
          <a:avLst>
            <a:gd name="adj1" fmla="val 18900000"/>
            <a:gd name="adj2" fmla="val 2700000"/>
            <a:gd name="adj3" fmla="val 275"/>
          </a:avLst>
        </a:prstGeom>
        <a:solidFill>
          <a:srgbClr val="00B1A9"/>
        </a:solidFill>
        <a:ln w="12700" cap="rnd" cmpd="sng" algn="ctr">
          <a:solidFill>
            <a:srgbClr val="00B1A9"/>
          </a:solidFill>
          <a:prstDash val="solid"/>
          <a:round/>
        </a:ln>
        <a:effectLst/>
      </dgm:spPr>
      <dgm:t>
        <a:bodyPr/>
        <a:lstStyle/>
        <a:p>
          <a:endParaRPr lang="en-GB"/>
        </a:p>
      </dgm:t>
    </dgm:pt>
    <dgm:pt modelId="{2B7B9890-FC9D-8A46-8E6B-6CE77A1A8F01}">
      <dgm:prSet phldrT="[Text]" custT="1"/>
      <dgm:spPr>
        <a:xfrm>
          <a:off x="1232157" y="2330321"/>
          <a:ext cx="3361079" cy="1165160"/>
        </a:xfrm>
        <a:prstGeom prst="roundRect">
          <a:avLst/>
        </a:prstGeom>
        <a:solidFill>
          <a:srgbClr val="20419A"/>
        </a:solidFill>
        <a:ln w="19050" cap="flat" cmpd="sng" algn="ctr">
          <a:noFill/>
          <a:prstDash val="solid"/>
          <a:miter lim="800000"/>
        </a:ln>
        <a:effectLst/>
      </dgm:spPr>
      <dgm:t>
        <a:bodyPr/>
        <a:lstStyle/>
        <a:p>
          <a:pPr>
            <a:buNone/>
          </a:pPr>
          <a:r>
            <a:rPr lang="en-US" sz="1400" dirty="0">
              <a:solidFill>
                <a:srgbClr val="FFFFFF"/>
              </a:solidFill>
              <a:latin typeface="Arial" panose="020B0604020202020204"/>
              <a:ea typeface="+mn-ea"/>
              <a:cs typeface="+mn-cs"/>
            </a:rPr>
            <a:t>I approached conversations without worrying it would be received with negative consequences.</a:t>
          </a:r>
          <a:endParaRPr lang="en-GB" sz="1400" dirty="0">
            <a:solidFill>
              <a:srgbClr val="FFFFFF"/>
            </a:solidFill>
            <a:latin typeface="Arial" panose="020B0604020202020204"/>
            <a:ea typeface="+mn-ea"/>
            <a:cs typeface="+mn-cs"/>
          </a:endParaRPr>
        </a:p>
      </dgm:t>
    </dgm:pt>
    <dgm:pt modelId="{B8B53569-665B-E041-BC36-181159E326D6}" type="sibTrans" cxnId="{446BDB38-A085-9544-B220-8CC19A37BD20}">
      <dgm:prSet/>
      <dgm:spPr/>
      <dgm:t>
        <a:bodyPr/>
        <a:lstStyle/>
        <a:p>
          <a:endParaRPr lang="en-GB"/>
        </a:p>
      </dgm:t>
    </dgm:pt>
    <dgm:pt modelId="{8F05D351-AB2F-284A-BE80-52AA4D294836}" type="parTrans" cxnId="{446BDB38-A085-9544-B220-8CC19A37BD20}">
      <dgm:prSet/>
      <dgm:spPr/>
      <dgm:t>
        <a:bodyPr/>
        <a:lstStyle/>
        <a:p>
          <a:endParaRPr lang="en-GB"/>
        </a:p>
      </dgm:t>
    </dgm:pt>
    <dgm:pt modelId="{51018DF6-D3D9-DF4C-830B-75DEBB16A1B6}">
      <dgm:prSet phldrT="[Text]" custT="1"/>
      <dgm:spPr>
        <a:xfrm>
          <a:off x="808621" y="4078062"/>
          <a:ext cx="3784615" cy="1165160"/>
        </a:xfrm>
        <a:prstGeom prst="roundRect">
          <a:avLst/>
        </a:prstGeom>
        <a:solidFill>
          <a:srgbClr val="763F98"/>
        </a:solidFill>
        <a:ln w="19050" cap="flat" cmpd="sng" algn="ctr">
          <a:noFill/>
          <a:prstDash val="solid"/>
          <a:miter lim="800000"/>
        </a:ln>
        <a:effectLst/>
      </dgm:spPr>
      <dgm:t>
        <a:bodyPr lIns="720000"/>
        <a:lstStyle/>
        <a:p>
          <a:pPr rtl="0">
            <a:buNone/>
          </a:pPr>
          <a:r>
            <a:rPr lang="en-US" sz="1400" b="0" i="0" dirty="0">
              <a:latin typeface="Arial" panose="020B0604020202020204" pitchFamily="34" charset="0"/>
              <a:cs typeface="Arial" panose="020B0604020202020204" pitchFamily="34" charset="0"/>
            </a:rPr>
            <a:t>My colleagues allocates time to provide feedback and committed to collaborate in producing the best outcome.</a:t>
          </a:r>
          <a:endParaRPr lang="en-GB" sz="1400" dirty="0">
            <a:solidFill>
              <a:srgbClr val="FFFFFF"/>
            </a:solidFill>
            <a:latin typeface="Arial" panose="020B0604020202020204" pitchFamily="34" charset="0"/>
            <a:ea typeface="+mn-ea"/>
            <a:cs typeface="Arial" panose="020B0604020202020204" pitchFamily="34" charset="0"/>
          </a:endParaRPr>
        </a:p>
      </dgm:t>
    </dgm:pt>
    <dgm:pt modelId="{3D7D70E9-3A66-C343-936A-A7CF49A3E3C1}" type="sibTrans" cxnId="{F9AD8C31-07C1-B449-A6F9-45873B1ACDED}">
      <dgm:prSet/>
      <dgm:spPr/>
      <dgm:t>
        <a:bodyPr/>
        <a:lstStyle/>
        <a:p>
          <a:endParaRPr lang="en-GB"/>
        </a:p>
      </dgm:t>
    </dgm:pt>
    <dgm:pt modelId="{44E8CC29-BEA2-8346-B202-F8A604A48147}" type="parTrans" cxnId="{F9AD8C31-07C1-B449-A6F9-45873B1ACDED}">
      <dgm:prSet/>
      <dgm:spPr/>
      <dgm:t>
        <a:bodyPr/>
        <a:lstStyle/>
        <a:p>
          <a:endParaRPr lang="en-GB"/>
        </a:p>
      </dgm:t>
    </dgm:pt>
    <dgm:pt modelId="{A54BEFA3-2A7A-844A-B144-C4D92F0F11FA}" type="pres">
      <dgm:prSet presAssocID="{2D27982E-1034-6447-9286-57B0992DABD5}" presName="Name0" presStyleCnt="0">
        <dgm:presLayoutVars>
          <dgm:chMax val="7"/>
          <dgm:chPref val="7"/>
          <dgm:dir/>
        </dgm:presLayoutVars>
      </dgm:prSet>
      <dgm:spPr/>
    </dgm:pt>
    <dgm:pt modelId="{6E593001-B7AF-0C42-A440-584E7911B722}" type="pres">
      <dgm:prSet presAssocID="{2D27982E-1034-6447-9286-57B0992DABD5}" presName="Name1" presStyleCnt="0"/>
      <dgm:spPr/>
    </dgm:pt>
    <dgm:pt modelId="{F6938F01-86D2-544D-B459-9CAE36C9D397}" type="pres">
      <dgm:prSet presAssocID="{2D27982E-1034-6447-9286-57B0992DABD5}" presName="cycle" presStyleCnt="0"/>
      <dgm:spPr/>
    </dgm:pt>
    <dgm:pt modelId="{609B1ED5-7E5B-5A4C-81A5-38E930A86586}" type="pres">
      <dgm:prSet presAssocID="{2D27982E-1034-6447-9286-57B0992DABD5}" presName="srcNode" presStyleLbl="node1" presStyleIdx="0" presStyleCnt="3"/>
      <dgm:spPr/>
    </dgm:pt>
    <dgm:pt modelId="{68791E26-0EB0-8F4F-ACF1-B8423F0DFDAC}" type="pres">
      <dgm:prSet presAssocID="{2D27982E-1034-6447-9286-57B0992DABD5}" presName="conn" presStyleLbl="parChTrans1D2" presStyleIdx="0" presStyleCnt="1" custLinFactNeighborX="-190"/>
      <dgm:spPr/>
    </dgm:pt>
    <dgm:pt modelId="{CAF05F03-6507-AC4F-97C3-E2474B341DE6}" type="pres">
      <dgm:prSet presAssocID="{2D27982E-1034-6447-9286-57B0992DABD5}" presName="extraNode" presStyleLbl="node1" presStyleIdx="0" presStyleCnt="3"/>
      <dgm:spPr/>
    </dgm:pt>
    <dgm:pt modelId="{5413870D-0BA9-EB4A-B04B-B4646C03AFBC}" type="pres">
      <dgm:prSet presAssocID="{2D27982E-1034-6447-9286-57B0992DABD5}" presName="dstNode" presStyleLbl="node1" presStyleIdx="0" presStyleCnt="3"/>
      <dgm:spPr/>
    </dgm:pt>
    <dgm:pt modelId="{28FFDA1D-41AC-DF4A-A083-4E992CBEC9C9}" type="pres">
      <dgm:prSet presAssocID="{41B744D8-7DBD-084B-A6CA-83059A7E0DD7}" presName="text_1" presStyleLbl="node1" presStyleIdx="0" presStyleCnt="3">
        <dgm:presLayoutVars>
          <dgm:bulletEnabled val="1"/>
        </dgm:presLayoutVars>
      </dgm:prSet>
      <dgm:spPr>
        <a:prstGeom prst="roundRect">
          <a:avLst/>
        </a:prstGeom>
      </dgm:spPr>
    </dgm:pt>
    <dgm:pt modelId="{BB2CA0C0-875A-9442-8EC4-F5AC19667ACE}" type="pres">
      <dgm:prSet presAssocID="{41B744D8-7DBD-084B-A6CA-83059A7E0DD7}" presName="accent_1" presStyleCnt="0"/>
      <dgm:spPr/>
    </dgm:pt>
    <dgm:pt modelId="{9A69FA1A-E0C7-C242-AE9B-577AA1D9B534}" type="pres">
      <dgm:prSet presAssocID="{41B744D8-7DBD-084B-A6CA-83059A7E0DD7}" presName="accentRepeatNode" presStyleLbl="solidFgAcc1" presStyleIdx="0" presStyleCnt="3"/>
      <dgm:spPr>
        <a:xfrm>
          <a:off x="80396" y="436935"/>
          <a:ext cx="1456450" cy="1456450"/>
        </a:xfrm>
        <a:prstGeom prst="ellipse">
          <a:avLst/>
        </a:prstGeom>
        <a:solidFill>
          <a:srgbClr val="FFFFFF"/>
        </a:solidFill>
        <a:ln w="25400" cap="flat" cmpd="sng" algn="ctr">
          <a:solidFill>
            <a:srgbClr val="00B1A9"/>
          </a:solidFill>
          <a:prstDash val="solid"/>
          <a:miter lim="800000"/>
        </a:ln>
        <a:effectLst/>
      </dgm:spPr>
    </dgm:pt>
    <dgm:pt modelId="{AC4B187E-420C-264D-9F7D-DB18EF7626AF}" type="pres">
      <dgm:prSet presAssocID="{2B7B9890-FC9D-8A46-8E6B-6CE77A1A8F01}" presName="text_2" presStyleLbl="node1" presStyleIdx="1" presStyleCnt="3">
        <dgm:presLayoutVars>
          <dgm:bulletEnabled val="1"/>
        </dgm:presLayoutVars>
      </dgm:prSet>
      <dgm:spPr>
        <a:prstGeom prst="roundRect">
          <a:avLst/>
        </a:prstGeom>
      </dgm:spPr>
    </dgm:pt>
    <dgm:pt modelId="{A63F462E-1672-A940-AC5C-421BE651131E}" type="pres">
      <dgm:prSet presAssocID="{2B7B9890-FC9D-8A46-8E6B-6CE77A1A8F01}" presName="accent_2" presStyleCnt="0"/>
      <dgm:spPr/>
    </dgm:pt>
    <dgm:pt modelId="{CE0AF2E5-C14B-FD4C-8D0C-746E633BA075}" type="pres">
      <dgm:prSet presAssocID="{2B7B9890-FC9D-8A46-8E6B-6CE77A1A8F01}" presName="accentRepeatNode" presStyleLbl="solidFgAcc1" presStyleIdx="1" presStyleCnt="3"/>
      <dgm:spPr>
        <a:xfrm>
          <a:off x="503931" y="2184676"/>
          <a:ext cx="1456450" cy="1456450"/>
        </a:xfrm>
        <a:prstGeom prst="ellipse">
          <a:avLst/>
        </a:prstGeom>
        <a:solidFill>
          <a:srgbClr val="FFFFFF"/>
        </a:solidFill>
        <a:ln w="25400" cap="flat" cmpd="sng" algn="ctr">
          <a:solidFill>
            <a:srgbClr val="00B1A9"/>
          </a:solidFill>
          <a:prstDash val="solid"/>
          <a:miter lim="800000"/>
        </a:ln>
        <a:effectLst/>
      </dgm:spPr>
    </dgm:pt>
    <dgm:pt modelId="{853D72C2-02EC-6143-B09B-A2ECBCF7141B}" type="pres">
      <dgm:prSet presAssocID="{51018DF6-D3D9-DF4C-830B-75DEBB16A1B6}" presName="text_3" presStyleLbl="node1" presStyleIdx="2" presStyleCnt="3">
        <dgm:presLayoutVars>
          <dgm:bulletEnabled val="1"/>
        </dgm:presLayoutVars>
      </dgm:prSet>
      <dgm:spPr>
        <a:prstGeom prst="roundRect">
          <a:avLst/>
        </a:prstGeom>
      </dgm:spPr>
    </dgm:pt>
    <dgm:pt modelId="{4C4B7CFC-898F-A04D-A366-25572FFE344D}" type="pres">
      <dgm:prSet presAssocID="{51018DF6-D3D9-DF4C-830B-75DEBB16A1B6}" presName="accent_3" presStyleCnt="0"/>
      <dgm:spPr/>
    </dgm:pt>
    <dgm:pt modelId="{7B8CEAE5-1314-B749-8EC4-4417803A3150}" type="pres">
      <dgm:prSet presAssocID="{51018DF6-D3D9-DF4C-830B-75DEBB16A1B6}" presName="accentRepeatNode" presStyleLbl="solidFgAcc1" presStyleIdx="2" presStyleCnt="3"/>
      <dgm:spPr>
        <a:xfrm>
          <a:off x="80396" y="3932417"/>
          <a:ext cx="1456450" cy="1456450"/>
        </a:xfrm>
        <a:prstGeom prst="ellipse">
          <a:avLst/>
        </a:prstGeom>
        <a:solidFill>
          <a:srgbClr val="FFFFFF"/>
        </a:solidFill>
        <a:ln w="25400" cap="flat" cmpd="sng" algn="ctr">
          <a:solidFill>
            <a:srgbClr val="00B1A9"/>
          </a:solidFill>
          <a:prstDash val="solid"/>
          <a:miter lim="800000"/>
        </a:ln>
        <a:effectLst/>
      </dgm:spPr>
    </dgm:pt>
  </dgm:ptLst>
  <dgm:cxnLst>
    <dgm:cxn modelId="{78A91416-8ADD-1E4E-8AFE-111DB58DD78D}" srcId="{2D27982E-1034-6447-9286-57B0992DABD5}" destId="{41B744D8-7DBD-084B-A6CA-83059A7E0DD7}" srcOrd="0" destOrd="0" parTransId="{4354663E-703B-254C-A627-E6104B9AC96A}" sibTransId="{9CE548EF-3A82-2C4C-95BF-DDBBD6445CA9}"/>
    <dgm:cxn modelId="{F9AD8C31-07C1-B449-A6F9-45873B1ACDED}" srcId="{2D27982E-1034-6447-9286-57B0992DABD5}" destId="{51018DF6-D3D9-DF4C-830B-75DEBB16A1B6}" srcOrd="2" destOrd="0" parTransId="{44E8CC29-BEA2-8346-B202-F8A604A48147}" sibTransId="{3D7D70E9-3A66-C343-936A-A7CF49A3E3C1}"/>
    <dgm:cxn modelId="{446BDB38-A085-9544-B220-8CC19A37BD20}" srcId="{2D27982E-1034-6447-9286-57B0992DABD5}" destId="{2B7B9890-FC9D-8A46-8E6B-6CE77A1A8F01}" srcOrd="1" destOrd="0" parTransId="{8F05D351-AB2F-284A-BE80-52AA4D294836}" sibTransId="{B8B53569-665B-E041-BC36-181159E326D6}"/>
    <dgm:cxn modelId="{34E7755B-1651-B14C-9E44-4D0D05746581}" type="presOf" srcId="{9CE548EF-3A82-2C4C-95BF-DDBBD6445CA9}" destId="{68791E26-0EB0-8F4F-ACF1-B8423F0DFDAC}" srcOrd="0" destOrd="0" presId="urn:microsoft.com/office/officeart/2008/layout/VerticalCurvedList"/>
    <dgm:cxn modelId="{A6235B56-4CC6-5744-932C-0A5A250ABDD9}" type="presOf" srcId="{2D27982E-1034-6447-9286-57B0992DABD5}" destId="{A54BEFA3-2A7A-844A-B144-C4D92F0F11FA}" srcOrd="0" destOrd="0" presId="urn:microsoft.com/office/officeart/2008/layout/VerticalCurvedList"/>
    <dgm:cxn modelId="{EA649EBF-4B57-BB43-8D92-279936F94E43}" type="presOf" srcId="{51018DF6-D3D9-DF4C-830B-75DEBB16A1B6}" destId="{853D72C2-02EC-6143-B09B-A2ECBCF7141B}" srcOrd="0" destOrd="0" presId="urn:microsoft.com/office/officeart/2008/layout/VerticalCurvedList"/>
    <dgm:cxn modelId="{513631D3-4C4F-C844-B3E1-F9D4191EA284}" type="presOf" srcId="{41B744D8-7DBD-084B-A6CA-83059A7E0DD7}" destId="{28FFDA1D-41AC-DF4A-A083-4E992CBEC9C9}" srcOrd="0" destOrd="0" presId="urn:microsoft.com/office/officeart/2008/layout/VerticalCurvedList"/>
    <dgm:cxn modelId="{13F6A0F4-A077-2A4F-8273-772C040D8784}" type="presOf" srcId="{2B7B9890-FC9D-8A46-8E6B-6CE77A1A8F01}" destId="{AC4B187E-420C-264D-9F7D-DB18EF7626AF}" srcOrd="0" destOrd="0" presId="urn:microsoft.com/office/officeart/2008/layout/VerticalCurvedList"/>
    <dgm:cxn modelId="{89AF93DE-2FEB-884C-B364-35AF3371DBAF}" type="presParOf" srcId="{A54BEFA3-2A7A-844A-B144-C4D92F0F11FA}" destId="{6E593001-B7AF-0C42-A440-584E7911B722}" srcOrd="0" destOrd="0" presId="urn:microsoft.com/office/officeart/2008/layout/VerticalCurvedList"/>
    <dgm:cxn modelId="{0477994A-0189-AF48-8838-86CDA7CCF876}" type="presParOf" srcId="{6E593001-B7AF-0C42-A440-584E7911B722}" destId="{F6938F01-86D2-544D-B459-9CAE36C9D397}" srcOrd="0" destOrd="0" presId="urn:microsoft.com/office/officeart/2008/layout/VerticalCurvedList"/>
    <dgm:cxn modelId="{34BE34C5-B060-6643-B5E3-F365A87E3D57}" type="presParOf" srcId="{F6938F01-86D2-544D-B459-9CAE36C9D397}" destId="{609B1ED5-7E5B-5A4C-81A5-38E930A86586}" srcOrd="0" destOrd="0" presId="urn:microsoft.com/office/officeart/2008/layout/VerticalCurvedList"/>
    <dgm:cxn modelId="{84257438-2B08-6341-8B13-CB2103700B01}" type="presParOf" srcId="{F6938F01-86D2-544D-B459-9CAE36C9D397}" destId="{68791E26-0EB0-8F4F-ACF1-B8423F0DFDAC}" srcOrd="1" destOrd="0" presId="urn:microsoft.com/office/officeart/2008/layout/VerticalCurvedList"/>
    <dgm:cxn modelId="{508CBCCD-0A9E-8444-A8E7-38B9D32EA7C7}" type="presParOf" srcId="{F6938F01-86D2-544D-B459-9CAE36C9D397}" destId="{CAF05F03-6507-AC4F-97C3-E2474B341DE6}" srcOrd="2" destOrd="0" presId="urn:microsoft.com/office/officeart/2008/layout/VerticalCurvedList"/>
    <dgm:cxn modelId="{3B7A52CF-B9C0-1842-8810-1AC2B552FE05}" type="presParOf" srcId="{F6938F01-86D2-544D-B459-9CAE36C9D397}" destId="{5413870D-0BA9-EB4A-B04B-B4646C03AFBC}" srcOrd="3" destOrd="0" presId="urn:microsoft.com/office/officeart/2008/layout/VerticalCurvedList"/>
    <dgm:cxn modelId="{34AEDE0A-B348-6B4A-A043-08FD25D6A7FF}" type="presParOf" srcId="{6E593001-B7AF-0C42-A440-584E7911B722}" destId="{28FFDA1D-41AC-DF4A-A083-4E992CBEC9C9}" srcOrd="1" destOrd="0" presId="urn:microsoft.com/office/officeart/2008/layout/VerticalCurvedList"/>
    <dgm:cxn modelId="{4D86BD41-F918-C046-953F-2E5253CB7794}" type="presParOf" srcId="{6E593001-B7AF-0C42-A440-584E7911B722}" destId="{BB2CA0C0-875A-9442-8EC4-F5AC19667ACE}" srcOrd="2" destOrd="0" presId="urn:microsoft.com/office/officeart/2008/layout/VerticalCurvedList"/>
    <dgm:cxn modelId="{BD155807-AB27-754F-A045-B7E9B7F929C0}" type="presParOf" srcId="{BB2CA0C0-875A-9442-8EC4-F5AC19667ACE}" destId="{9A69FA1A-E0C7-C242-AE9B-577AA1D9B534}" srcOrd="0" destOrd="0" presId="urn:microsoft.com/office/officeart/2008/layout/VerticalCurvedList"/>
    <dgm:cxn modelId="{ACC57B6D-B0DB-E248-B9C4-456BCF45D224}" type="presParOf" srcId="{6E593001-B7AF-0C42-A440-584E7911B722}" destId="{AC4B187E-420C-264D-9F7D-DB18EF7626AF}" srcOrd="3" destOrd="0" presId="urn:microsoft.com/office/officeart/2008/layout/VerticalCurvedList"/>
    <dgm:cxn modelId="{E290E50B-FE95-374F-B25E-469B96D1908D}" type="presParOf" srcId="{6E593001-B7AF-0C42-A440-584E7911B722}" destId="{A63F462E-1672-A940-AC5C-421BE651131E}" srcOrd="4" destOrd="0" presId="urn:microsoft.com/office/officeart/2008/layout/VerticalCurvedList"/>
    <dgm:cxn modelId="{0EDDB982-8514-C54A-939B-4380C8A387A9}" type="presParOf" srcId="{A63F462E-1672-A940-AC5C-421BE651131E}" destId="{CE0AF2E5-C14B-FD4C-8D0C-746E633BA075}" srcOrd="0" destOrd="0" presId="urn:microsoft.com/office/officeart/2008/layout/VerticalCurvedList"/>
    <dgm:cxn modelId="{52251437-250F-AE43-A0C8-CFECD2493284}" type="presParOf" srcId="{6E593001-B7AF-0C42-A440-584E7911B722}" destId="{853D72C2-02EC-6143-B09B-A2ECBCF7141B}" srcOrd="5" destOrd="0" presId="urn:microsoft.com/office/officeart/2008/layout/VerticalCurvedList"/>
    <dgm:cxn modelId="{7FF8ACC1-5DDC-684A-B08A-9552BCEE37B9}" type="presParOf" srcId="{6E593001-B7AF-0C42-A440-584E7911B722}" destId="{4C4B7CFC-898F-A04D-A366-25572FFE344D}" srcOrd="6" destOrd="0" presId="urn:microsoft.com/office/officeart/2008/layout/VerticalCurvedList"/>
    <dgm:cxn modelId="{A5C5BCB6-2C53-AF47-B3E9-4834321C048A}" type="presParOf" srcId="{4C4B7CFC-898F-A04D-A366-25572FFE344D}" destId="{7B8CEAE5-1314-B749-8EC4-4417803A315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E5E882-B31C-BB43-8C06-DFB44BC0E6E0}" type="doc">
      <dgm:prSet loTypeId="urn:microsoft.com/office/officeart/2005/8/layout/radial2" loCatId="" qsTypeId="urn:microsoft.com/office/officeart/2005/8/quickstyle/simple1" qsCatId="simple" csTypeId="urn:microsoft.com/office/officeart/2005/8/colors/accent1_2" csCatId="accent1" phldr="1"/>
      <dgm:spPr/>
      <dgm:t>
        <a:bodyPr/>
        <a:lstStyle/>
        <a:p>
          <a:endParaRPr lang="en-GB"/>
        </a:p>
      </dgm:t>
    </dgm:pt>
    <dgm:pt modelId="{13D6BAD5-DCAA-1E4D-ABF9-02E70EF20151}">
      <dgm:prSet phldrT="[Text]" custT="1"/>
      <dgm:spPr>
        <a:solidFill>
          <a:schemeClr val="accent1"/>
        </a:solidFill>
        <a:ln>
          <a:noFill/>
        </a:ln>
      </dgm:spPr>
      <dgm:t>
        <a:bodyPr/>
        <a:lstStyle/>
        <a:p>
          <a:pPr rtl="0"/>
          <a:r>
            <a:rPr lang="en-GB" sz="1400">
              <a:solidFill>
                <a:schemeClr val="bg1"/>
              </a:solidFill>
            </a:rPr>
            <a:t>Q5</a:t>
          </a:r>
        </a:p>
      </dgm:t>
    </dgm:pt>
    <dgm:pt modelId="{90FC7884-5C32-6F44-AB30-55CB540D9BB4}" type="parTrans" cxnId="{2745EB7F-9750-4B47-AC7D-77A7DD092631}">
      <dgm:prSet/>
      <dgm:spPr>
        <a:ln w="19050">
          <a:solidFill>
            <a:srgbClr val="3C3835"/>
          </a:solidFill>
        </a:ln>
      </dgm:spPr>
      <dgm:t>
        <a:bodyPr/>
        <a:lstStyle/>
        <a:p>
          <a:endParaRPr lang="en-GB" sz="1200"/>
        </a:p>
      </dgm:t>
    </dgm:pt>
    <dgm:pt modelId="{A1AA7133-5B12-5343-A260-0D84D8AFD62E}" type="sibTrans" cxnId="{2745EB7F-9750-4B47-AC7D-77A7DD092631}">
      <dgm:prSet/>
      <dgm:spPr/>
      <dgm:t>
        <a:bodyPr/>
        <a:lstStyle/>
        <a:p>
          <a:endParaRPr lang="en-GB" sz="1200"/>
        </a:p>
      </dgm:t>
    </dgm:pt>
    <dgm:pt modelId="{7DE878D7-E144-6D48-AAEB-354B2C345A34}">
      <dgm:prSet phldrT="[Text]" custT="1"/>
      <dgm:spPr/>
      <dgm:t>
        <a:bodyPr lIns="108000"/>
        <a:lstStyle/>
        <a:p>
          <a:pPr rtl="0"/>
          <a:r>
            <a:rPr lang="en-GB" sz="1400"/>
            <a:t>Lorem Ipsum</a:t>
          </a:r>
        </a:p>
      </dgm:t>
    </dgm:pt>
    <dgm:pt modelId="{EE87DA71-7F0C-F340-85FE-E734281A1497}" type="parTrans" cxnId="{C60A8D99-BDCF-D843-8B35-EECD146C9528}">
      <dgm:prSet/>
      <dgm:spPr/>
      <dgm:t>
        <a:bodyPr/>
        <a:lstStyle/>
        <a:p>
          <a:endParaRPr lang="en-GB" sz="1200"/>
        </a:p>
      </dgm:t>
    </dgm:pt>
    <dgm:pt modelId="{226BF38F-624C-0446-AB95-9201AB03DF50}" type="sibTrans" cxnId="{C60A8D99-BDCF-D843-8B35-EECD146C9528}">
      <dgm:prSet/>
      <dgm:spPr/>
      <dgm:t>
        <a:bodyPr/>
        <a:lstStyle/>
        <a:p>
          <a:endParaRPr lang="en-GB" sz="1200"/>
        </a:p>
      </dgm:t>
    </dgm:pt>
    <dgm:pt modelId="{15AC402E-2AB9-B24A-891F-B2A1AAC4CA0A}">
      <dgm:prSet phldrT="[Text]" custT="1"/>
      <dgm:spPr/>
      <dgm:t>
        <a:bodyPr lIns="108000"/>
        <a:lstStyle/>
        <a:p>
          <a:pPr rtl="0"/>
          <a:r>
            <a:rPr lang="en-GB" sz="1400"/>
            <a:t>Lorem Ipsum</a:t>
          </a:r>
        </a:p>
      </dgm:t>
    </dgm:pt>
    <dgm:pt modelId="{01E91404-62E2-C14E-B239-C655C5912750}" type="parTrans" cxnId="{D2350C9B-D750-CE48-A9AD-9C2F5CBB47F7}">
      <dgm:prSet/>
      <dgm:spPr/>
      <dgm:t>
        <a:bodyPr/>
        <a:lstStyle/>
        <a:p>
          <a:endParaRPr lang="en-GB" sz="1200"/>
        </a:p>
      </dgm:t>
    </dgm:pt>
    <dgm:pt modelId="{2F048898-AAB1-A449-BE1D-B10C9242D54D}" type="sibTrans" cxnId="{D2350C9B-D750-CE48-A9AD-9C2F5CBB47F7}">
      <dgm:prSet/>
      <dgm:spPr/>
      <dgm:t>
        <a:bodyPr/>
        <a:lstStyle/>
        <a:p>
          <a:endParaRPr lang="en-GB" sz="1200"/>
        </a:p>
      </dgm:t>
    </dgm:pt>
    <dgm:pt modelId="{43041D47-4912-4942-8C8D-C5AFBF744F4E}">
      <dgm:prSet phldrT="[Text]" custT="1"/>
      <dgm:spPr>
        <a:solidFill>
          <a:schemeClr val="accent2"/>
        </a:solidFill>
        <a:ln>
          <a:noFill/>
        </a:ln>
      </dgm:spPr>
      <dgm:t>
        <a:bodyPr/>
        <a:lstStyle/>
        <a:p>
          <a:pPr rtl="0"/>
          <a:r>
            <a:rPr lang="en-GB" sz="1400"/>
            <a:t>Q8</a:t>
          </a:r>
        </a:p>
      </dgm:t>
    </dgm:pt>
    <dgm:pt modelId="{3C5CB094-AAD3-904A-8922-6A3BD527FFCB}" type="parTrans" cxnId="{61D45BB6-09D2-0246-9D3E-AE6096178766}">
      <dgm:prSet/>
      <dgm:spPr>
        <a:ln w="19050">
          <a:solidFill>
            <a:srgbClr val="3C3835"/>
          </a:solidFill>
        </a:ln>
      </dgm:spPr>
      <dgm:t>
        <a:bodyPr/>
        <a:lstStyle/>
        <a:p>
          <a:endParaRPr lang="en-GB"/>
        </a:p>
      </dgm:t>
    </dgm:pt>
    <dgm:pt modelId="{C5F933F2-7147-6E4F-9532-F25FD773FA77}" type="sibTrans" cxnId="{61D45BB6-09D2-0246-9D3E-AE6096178766}">
      <dgm:prSet/>
      <dgm:spPr/>
      <dgm:t>
        <a:bodyPr/>
        <a:lstStyle/>
        <a:p>
          <a:endParaRPr lang="en-GB"/>
        </a:p>
      </dgm:t>
    </dgm:pt>
    <dgm:pt modelId="{9D5296C3-ACA4-914B-8603-414AF12F967B}">
      <dgm:prSet phldrT="[Text]" custT="1"/>
      <dgm:spPr>
        <a:solidFill>
          <a:schemeClr val="accent3"/>
        </a:solidFill>
        <a:ln>
          <a:noFill/>
        </a:ln>
      </dgm:spPr>
      <dgm:t>
        <a:bodyPr/>
        <a:lstStyle/>
        <a:p>
          <a:pPr rtl="0"/>
          <a:r>
            <a:rPr lang="en-GB" sz="1400"/>
            <a:t>Q2</a:t>
          </a:r>
        </a:p>
      </dgm:t>
    </dgm:pt>
    <dgm:pt modelId="{94D8CD2C-8AB6-744D-BE46-CFDAD3B61115}" type="parTrans" cxnId="{D3CDB3B6-A88F-E44B-AA60-A659280C84C3}">
      <dgm:prSet/>
      <dgm:spPr>
        <a:ln w="19050">
          <a:solidFill>
            <a:srgbClr val="3C3835"/>
          </a:solidFill>
        </a:ln>
      </dgm:spPr>
      <dgm:t>
        <a:bodyPr/>
        <a:lstStyle/>
        <a:p>
          <a:endParaRPr lang="en-GB"/>
        </a:p>
      </dgm:t>
    </dgm:pt>
    <dgm:pt modelId="{861EA783-9ADD-3548-8F07-38E2D4158637}" type="sibTrans" cxnId="{D3CDB3B6-A88F-E44B-AA60-A659280C84C3}">
      <dgm:prSet/>
      <dgm:spPr/>
      <dgm:t>
        <a:bodyPr/>
        <a:lstStyle/>
        <a:p>
          <a:endParaRPr lang="en-GB"/>
        </a:p>
      </dgm:t>
    </dgm:pt>
    <dgm:pt modelId="{6F1FD8B1-8FE5-454D-88DF-4CD9ECA44642}">
      <dgm:prSet phldrT="[Text]" custT="1"/>
      <dgm:spPr/>
      <dgm:t>
        <a:bodyPr lIns="108000"/>
        <a:lstStyle/>
        <a:p>
          <a:pPr rtl="0"/>
          <a:r>
            <a:rPr lang="en-GB" sz="1400"/>
            <a:t>Lorem Ipsum</a:t>
          </a:r>
        </a:p>
      </dgm:t>
    </dgm:pt>
    <dgm:pt modelId="{26BBB26E-E319-554D-B9BD-6ED944B6D159}" type="parTrans" cxnId="{AE1BBB25-C27B-404E-A11E-FBAC2CFCB0F2}">
      <dgm:prSet/>
      <dgm:spPr/>
      <dgm:t>
        <a:bodyPr/>
        <a:lstStyle/>
        <a:p>
          <a:endParaRPr lang="en-GB"/>
        </a:p>
      </dgm:t>
    </dgm:pt>
    <dgm:pt modelId="{43285CB4-1875-C042-9C1F-431ECCAD22DF}" type="sibTrans" cxnId="{AE1BBB25-C27B-404E-A11E-FBAC2CFCB0F2}">
      <dgm:prSet/>
      <dgm:spPr/>
      <dgm:t>
        <a:bodyPr/>
        <a:lstStyle/>
        <a:p>
          <a:endParaRPr lang="en-GB"/>
        </a:p>
      </dgm:t>
    </dgm:pt>
    <dgm:pt modelId="{8ADD9173-3AA3-0744-ABCF-25EAFFFC60E3}">
      <dgm:prSet phldrT="[Text]" custT="1"/>
      <dgm:spPr/>
      <dgm:t>
        <a:bodyPr lIns="108000"/>
        <a:lstStyle/>
        <a:p>
          <a:pPr rtl="0"/>
          <a:r>
            <a:rPr lang="en-GB" sz="1400"/>
            <a:t>Lorem Ipsum</a:t>
          </a:r>
        </a:p>
      </dgm:t>
    </dgm:pt>
    <dgm:pt modelId="{B4A47288-DAB8-B64A-9F64-E4EAE3FB578C}" type="parTrans" cxnId="{3B333659-F81B-D04F-86BA-8C38F131D9B2}">
      <dgm:prSet/>
      <dgm:spPr/>
      <dgm:t>
        <a:bodyPr/>
        <a:lstStyle/>
        <a:p>
          <a:endParaRPr lang="en-GB"/>
        </a:p>
      </dgm:t>
    </dgm:pt>
    <dgm:pt modelId="{4F68795E-FF98-4C44-AF08-615C91BC346B}" type="sibTrans" cxnId="{3B333659-F81B-D04F-86BA-8C38F131D9B2}">
      <dgm:prSet/>
      <dgm:spPr/>
      <dgm:t>
        <a:bodyPr/>
        <a:lstStyle/>
        <a:p>
          <a:endParaRPr lang="en-GB"/>
        </a:p>
      </dgm:t>
    </dgm:pt>
    <dgm:pt modelId="{139DEAD5-A9B8-B240-A57E-98264AF09C0A}">
      <dgm:prSet phldrT="[Text]" custT="1"/>
      <dgm:spPr/>
      <dgm:t>
        <a:bodyPr lIns="108000"/>
        <a:lstStyle/>
        <a:p>
          <a:pPr rtl="0"/>
          <a:r>
            <a:rPr lang="en-GB" sz="1400"/>
            <a:t>Lorem Ipsum</a:t>
          </a:r>
        </a:p>
      </dgm:t>
    </dgm:pt>
    <dgm:pt modelId="{191966AE-95C0-C44F-9F60-C46C5E8BE4FA}" type="parTrans" cxnId="{AD32E905-3E56-314A-AC21-69FCC08197B9}">
      <dgm:prSet/>
      <dgm:spPr/>
      <dgm:t>
        <a:bodyPr/>
        <a:lstStyle/>
        <a:p>
          <a:endParaRPr lang="en-GB"/>
        </a:p>
      </dgm:t>
    </dgm:pt>
    <dgm:pt modelId="{15F398CF-D2C1-5047-8020-37662AE21937}" type="sibTrans" cxnId="{AD32E905-3E56-314A-AC21-69FCC08197B9}">
      <dgm:prSet/>
      <dgm:spPr/>
      <dgm:t>
        <a:bodyPr/>
        <a:lstStyle/>
        <a:p>
          <a:endParaRPr lang="en-GB"/>
        </a:p>
      </dgm:t>
    </dgm:pt>
    <dgm:pt modelId="{1E545DAF-0A83-3646-9054-2B1A41D8179F}">
      <dgm:prSet phldrT="[Text]" custT="1"/>
      <dgm:spPr/>
      <dgm:t>
        <a:bodyPr lIns="108000"/>
        <a:lstStyle/>
        <a:p>
          <a:pPr rtl="0"/>
          <a:r>
            <a:rPr lang="en-GB" sz="1400"/>
            <a:t>Lorem Ipsum</a:t>
          </a:r>
        </a:p>
      </dgm:t>
    </dgm:pt>
    <dgm:pt modelId="{0BAA9364-CC5C-7E45-AA04-0AD9D9DCF7D4}" type="parTrans" cxnId="{93C95582-B712-7A4C-ACAA-23CB2CAD1B95}">
      <dgm:prSet/>
      <dgm:spPr/>
      <dgm:t>
        <a:bodyPr/>
        <a:lstStyle/>
        <a:p>
          <a:endParaRPr lang="en-GB"/>
        </a:p>
      </dgm:t>
    </dgm:pt>
    <dgm:pt modelId="{9A88980B-6D4F-9048-894B-43B4F5FED3A9}" type="sibTrans" cxnId="{93C95582-B712-7A4C-ACAA-23CB2CAD1B95}">
      <dgm:prSet/>
      <dgm:spPr/>
      <dgm:t>
        <a:bodyPr/>
        <a:lstStyle/>
        <a:p>
          <a:endParaRPr lang="en-GB"/>
        </a:p>
      </dgm:t>
    </dgm:pt>
    <dgm:pt modelId="{213228E9-579C-664E-AD93-C17DB91A98D7}" type="pres">
      <dgm:prSet presAssocID="{54E5E882-B31C-BB43-8C06-DFB44BC0E6E0}" presName="composite" presStyleCnt="0">
        <dgm:presLayoutVars>
          <dgm:chMax val="5"/>
          <dgm:dir/>
          <dgm:animLvl val="ctr"/>
          <dgm:resizeHandles val="exact"/>
        </dgm:presLayoutVars>
      </dgm:prSet>
      <dgm:spPr/>
    </dgm:pt>
    <dgm:pt modelId="{FE70CBD7-D4A7-B24A-9386-06C035571B35}" type="pres">
      <dgm:prSet presAssocID="{54E5E882-B31C-BB43-8C06-DFB44BC0E6E0}" presName="cycle" presStyleCnt="0"/>
      <dgm:spPr/>
    </dgm:pt>
    <dgm:pt modelId="{35772273-35AE-C24C-AACF-494A8B871B3E}" type="pres">
      <dgm:prSet presAssocID="{54E5E882-B31C-BB43-8C06-DFB44BC0E6E0}" presName="centerShape" presStyleCnt="0"/>
      <dgm:spPr/>
    </dgm:pt>
    <dgm:pt modelId="{1CEBB272-95E3-9B41-AA8D-EEB5340A7625}" type="pres">
      <dgm:prSet presAssocID="{54E5E882-B31C-BB43-8C06-DFB44BC0E6E0}" presName="connSite" presStyleLbl="node1" presStyleIdx="0" presStyleCnt="4"/>
      <dgm:spPr/>
    </dgm:pt>
    <dgm:pt modelId="{987F3DC7-6F38-914D-94AF-577AC53EDD46}" type="pres">
      <dgm:prSet presAssocID="{54E5E882-B31C-BB43-8C06-DFB44BC0E6E0}" presName="visible" presStyleLbl="node1" presStyleIdx="0" presStyleCnt="4">
        <dgm:style>
          <a:lnRef idx="2">
            <a:schemeClr val="dk1"/>
          </a:lnRef>
          <a:fillRef idx="1">
            <a:schemeClr val="lt1"/>
          </a:fillRef>
          <a:effectRef idx="0">
            <a:schemeClr val="dk1"/>
          </a:effectRef>
          <a:fontRef idx="minor">
            <a:schemeClr val="dk1"/>
          </a:fontRef>
        </dgm:style>
      </dgm:prSet>
      <dgm:spPr>
        <a:solidFill>
          <a:schemeClr val="tx2"/>
        </a:solidFill>
        <a:ln>
          <a:noFill/>
        </a:ln>
      </dgm:spPr>
    </dgm:pt>
    <dgm:pt modelId="{4E29527C-74D1-8740-B7B5-F0DCE16C71CB}" type="pres">
      <dgm:prSet presAssocID="{90FC7884-5C32-6F44-AB30-55CB540D9BB4}" presName="Name25" presStyleLbl="parChTrans1D1" presStyleIdx="0" presStyleCnt="3"/>
      <dgm:spPr/>
    </dgm:pt>
    <dgm:pt modelId="{A3F65538-01CF-BD47-AEFE-6E57FEDF0B9C}" type="pres">
      <dgm:prSet presAssocID="{13D6BAD5-DCAA-1E4D-ABF9-02E70EF20151}" presName="node" presStyleCnt="0"/>
      <dgm:spPr/>
    </dgm:pt>
    <dgm:pt modelId="{8CB2476D-75B4-904E-A194-7D9B6DF66A08}" type="pres">
      <dgm:prSet presAssocID="{13D6BAD5-DCAA-1E4D-ABF9-02E70EF20151}" presName="parentNode" presStyleLbl="node1" presStyleIdx="1" presStyleCnt="4" custLinFactNeighborX="13149" custLinFactNeighborY="-34">
        <dgm:presLayoutVars>
          <dgm:chMax val="1"/>
          <dgm:bulletEnabled val="1"/>
        </dgm:presLayoutVars>
      </dgm:prSet>
      <dgm:spPr/>
    </dgm:pt>
    <dgm:pt modelId="{F2A6C422-0478-4747-A564-A050486192EE}" type="pres">
      <dgm:prSet presAssocID="{13D6BAD5-DCAA-1E4D-ABF9-02E70EF20151}" presName="childNode" presStyleLbl="revTx" presStyleIdx="0" presStyleCnt="3">
        <dgm:presLayoutVars>
          <dgm:bulletEnabled val="1"/>
        </dgm:presLayoutVars>
      </dgm:prSet>
      <dgm:spPr/>
    </dgm:pt>
    <dgm:pt modelId="{0117A9DE-64D8-9E41-8100-F389449541E7}" type="pres">
      <dgm:prSet presAssocID="{3C5CB094-AAD3-904A-8922-6A3BD527FFCB}" presName="Name25" presStyleLbl="parChTrans1D1" presStyleIdx="1" presStyleCnt="3"/>
      <dgm:spPr/>
    </dgm:pt>
    <dgm:pt modelId="{E15EE5C6-A848-644E-963E-6EB526C00B98}" type="pres">
      <dgm:prSet presAssocID="{43041D47-4912-4942-8C8D-C5AFBF744F4E}" presName="node" presStyleCnt="0"/>
      <dgm:spPr/>
    </dgm:pt>
    <dgm:pt modelId="{DDA02588-B8F9-B943-8838-CBA115686ECF}" type="pres">
      <dgm:prSet presAssocID="{43041D47-4912-4942-8C8D-C5AFBF744F4E}" presName="parentNode" presStyleLbl="node1" presStyleIdx="2" presStyleCnt="4" custLinFactNeighborX="13149" custLinFactNeighborY="-2968">
        <dgm:presLayoutVars>
          <dgm:chMax val="1"/>
          <dgm:bulletEnabled val="1"/>
        </dgm:presLayoutVars>
      </dgm:prSet>
      <dgm:spPr/>
    </dgm:pt>
    <dgm:pt modelId="{11950D50-DFA3-9745-A525-1B2606A3CE35}" type="pres">
      <dgm:prSet presAssocID="{43041D47-4912-4942-8C8D-C5AFBF744F4E}" presName="childNode" presStyleLbl="revTx" presStyleIdx="1" presStyleCnt="3">
        <dgm:presLayoutVars>
          <dgm:bulletEnabled val="1"/>
        </dgm:presLayoutVars>
      </dgm:prSet>
      <dgm:spPr/>
    </dgm:pt>
    <dgm:pt modelId="{B2948B87-55BD-3B46-928A-8FE4474A555E}" type="pres">
      <dgm:prSet presAssocID="{94D8CD2C-8AB6-744D-BE46-CFDAD3B61115}" presName="Name25" presStyleLbl="parChTrans1D1" presStyleIdx="2" presStyleCnt="3"/>
      <dgm:spPr/>
    </dgm:pt>
    <dgm:pt modelId="{539390DC-4438-1440-ACA2-5026FD09CB3A}" type="pres">
      <dgm:prSet presAssocID="{9D5296C3-ACA4-914B-8603-414AF12F967B}" presName="node" presStyleCnt="0"/>
      <dgm:spPr/>
    </dgm:pt>
    <dgm:pt modelId="{07047EAB-4AFD-A541-AA3E-9D90B9CC535C}" type="pres">
      <dgm:prSet presAssocID="{9D5296C3-ACA4-914B-8603-414AF12F967B}" presName="parentNode" presStyleLbl="node1" presStyleIdx="3" presStyleCnt="4" custLinFactNeighborX="13149" custLinFactNeighborY="-2968">
        <dgm:presLayoutVars>
          <dgm:chMax val="1"/>
          <dgm:bulletEnabled val="1"/>
        </dgm:presLayoutVars>
      </dgm:prSet>
      <dgm:spPr/>
    </dgm:pt>
    <dgm:pt modelId="{48D2211E-7E3F-114F-98EE-C5C008517D65}" type="pres">
      <dgm:prSet presAssocID="{9D5296C3-ACA4-914B-8603-414AF12F967B}" presName="childNode" presStyleLbl="revTx" presStyleIdx="2" presStyleCnt="3">
        <dgm:presLayoutVars>
          <dgm:bulletEnabled val="1"/>
        </dgm:presLayoutVars>
      </dgm:prSet>
      <dgm:spPr/>
    </dgm:pt>
  </dgm:ptLst>
  <dgm:cxnLst>
    <dgm:cxn modelId="{0A916B02-327C-AF47-88F1-E4A53741173A}" type="presOf" srcId="{9D5296C3-ACA4-914B-8603-414AF12F967B}" destId="{07047EAB-4AFD-A541-AA3E-9D90B9CC535C}" srcOrd="0" destOrd="0" presId="urn:microsoft.com/office/officeart/2005/8/layout/radial2"/>
    <dgm:cxn modelId="{AD32E905-3E56-314A-AC21-69FCC08197B9}" srcId="{9D5296C3-ACA4-914B-8603-414AF12F967B}" destId="{139DEAD5-A9B8-B240-A57E-98264AF09C0A}" srcOrd="0" destOrd="0" parTransId="{191966AE-95C0-C44F-9F60-C46C5E8BE4FA}" sibTransId="{15F398CF-D2C1-5047-8020-37662AE21937}"/>
    <dgm:cxn modelId="{AD5EA608-4ECA-FD48-8280-97FB89181E26}" type="presOf" srcId="{3C5CB094-AAD3-904A-8922-6A3BD527FFCB}" destId="{0117A9DE-64D8-9E41-8100-F389449541E7}" srcOrd="0" destOrd="0" presId="urn:microsoft.com/office/officeart/2005/8/layout/radial2"/>
    <dgm:cxn modelId="{F17CF310-15ED-4645-8C4B-D715331FEEB8}" type="presOf" srcId="{90FC7884-5C32-6F44-AB30-55CB540D9BB4}" destId="{4E29527C-74D1-8740-B7B5-F0DCE16C71CB}" srcOrd="0" destOrd="0" presId="urn:microsoft.com/office/officeart/2005/8/layout/radial2"/>
    <dgm:cxn modelId="{C611FF12-5FF3-A346-B795-E0F29D859519}" type="presOf" srcId="{94D8CD2C-8AB6-744D-BE46-CFDAD3B61115}" destId="{B2948B87-55BD-3B46-928A-8FE4474A555E}" srcOrd="0" destOrd="0" presId="urn:microsoft.com/office/officeart/2005/8/layout/radial2"/>
    <dgm:cxn modelId="{2BE05218-BE9A-634B-AE82-A3F810A172CC}" type="presOf" srcId="{43041D47-4912-4942-8C8D-C5AFBF744F4E}" destId="{DDA02588-B8F9-B943-8838-CBA115686ECF}" srcOrd="0" destOrd="0" presId="urn:microsoft.com/office/officeart/2005/8/layout/radial2"/>
    <dgm:cxn modelId="{AE1BBB25-C27B-404E-A11E-FBAC2CFCB0F2}" srcId="{43041D47-4912-4942-8C8D-C5AFBF744F4E}" destId="{6F1FD8B1-8FE5-454D-88DF-4CD9ECA44642}" srcOrd="0" destOrd="0" parTransId="{26BBB26E-E319-554D-B9BD-6ED944B6D159}" sibTransId="{43285CB4-1875-C042-9C1F-431ECCAD22DF}"/>
    <dgm:cxn modelId="{3E47CF42-63F9-974B-9EF2-2F3B087F6E50}" type="presOf" srcId="{7DE878D7-E144-6D48-AAEB-354B2C345A34}" destId="{F2A6C422-0478-4747-A564-A050486192EE}" srcOrd="0" destOrd="0" presId="urn:microsoft.com/office/officeart/2005/8/layout/radial2"/>
    <dgm:cxn modelId="{3B333659-F81B-D04F-86BA-8C38F131D9B2}" srcId="{43041D47-4912-4942-8C8D-C5AFBF744F4E}" destId="{8ADD9173-3AA3-0744-ABCF-25EAFFFC60E3}" srcOrd="1" destOrd="0" parTransId="{B4A47288-DAB8-B64A-9F64-E4EAE3FB578C}" sibTransId="{4F68795E-FF98-4C44-AF08-615C91BC346B}"/>
    <dgm:cxn modelId="{2745EB7F-9750-4B47-AC7D-77A7DD092631}" srcId="{54E5E882-B31C-BB43-8C06-DFB44BC0E6E0}" destId="{13D6BAD5-DCAA-1E4D-ABF9-02E70EF20151}" srcOrd="0" destOrd="0" parTransId="{90FC7884-5C32-6F44-AB30-55CB540D9BB4}" sibTransId="{A1AA7133-5B12-5343-A260-0D84D8AFD62E}"/>
    <dgm:cxn modelId="{93C95582-B712-7A4C-ACAA-23CB2CAD1B95}" srcId="{9D5296C3-ACA4-914B-8603-414AF12F967B}" destId="{1E545DAF-0A83-3646-9054-2B1A41D8179F}" srcOrd="1" destOrd="0" parTransId="{0BAA9364-CC5C-7E45-AA04-0AD9D9DCF7D4}" sibTransId="{9A88980B-6D4F-9048-894B-43B4F5FED3A9}"/>
    <dgm:cxn modelId="{C60A8D99-BDCF-D843-8B35-EECD146C9528}" srcId="{13D6BAD5-DCAA-1E4D-ABF9-02E70EF20151}" destId="{7DE878D7-E144-6D48-AAEB-354B2C345A34}" srcOrd="0" destOrd="0" parTransId="{EE87DA71-7F0C-F340-85FE-E734281A1497}" sibTransId="{226BF38F-624C-0446-AB95-9201AB03DF50}"/>
    <dgm:cxn modelId="{D2350C9B-D750-CE48-A9AD-9C2F5CBB47F7}" srcId="{13D6BAD5-DCAA-1E4D-ABF9-02E70EF20151}" destId="{15AC402E-2AB9-B24A-891F-B2A1AAC4CA0A}" srcOrd="1" destOrd="0" parTransId="{01E91404-62E2-C14E-B239-C655C5912750}" sibTransId="{2F048898-AAB1-A449-BE1D-B10C9242D54D}"/>
    <dgm:cxn modelId="{36D493A8-FA7F-4A4F-A374-F3CA8B0F96AB}" type="presOf" srcId="{8ADD9173-3AA3-0744-ABCF-25EAFFFC60E3}" destId="{11950D50-DFA3-9745-A525-1B2606A3CE35}" srcOrd="0" destOrd="1" presId="urn:microsoft.com/office/officeart/2005/8/layout/radial2"/>
    <dgm:cxn modelId="{095F60AE-A6F4-C54E-834A-7DFA226F8EA9}" type="presOf" srcId="{15AC402E-2AB9-B24A-891F-B2A1AAC4CA0A}" destId="{F2A6C422-0478-4747-A564-A050486192EE}" srcOrd="0" destOrd="1" presId="urn:microsoft.com/office/officeart/2005/8/layout/radial2"/>
    <dgm:cxn modelId="{61D45BB6-09D2-0246-9D3E-AE6096178766}" srcId="{54E5E882-B31C-BB43-8C06-DFB44BC0E6E0}" destId="{43041D47-4912-4942-8C8D-C5AFBF744F4E}" srcOrd="1" destOrd="0" parTransId="{3C5CB094-AAD3-904A-8922-6A3BD527FFCB}" sibTransId="{C5F933F2-7147-6E4F-9532-F25FD773FA77}"/>
    <dgm:cxn modelId="{D3CDB3B6-A88F-E44B-AA60-A659280C84C3}" srcId="{54E5E882-B31C-BB43-8C06-DFB44BC0E6E0}" destId="{9D5296C3-ACA4-914B-8603-414AF12F967B}" srcOrd="2" destOrd="0" parTransId="{94D8CD2C-8AB6-744D-BE46-CFDAD3B61115}" sibTransId="{861EA783-9ADD-3548-8F07-38E2D4158637}"/>
    <dgm:cxn modelId="{990D3FC5-C8C7-6445-9249-0A52B821F394}" type="presOf" srcId="{54E5E882-B31C-BB43-8C06-DFB44BC0E6E0}" destId="{213228E9-579C-664E-AD93-C17DB91A98D7}" srcOrd="0" destOrd="0" presId="urn:microsoft.com/office/officeart/2005/8/layout/radial2"/>
    <dgm:cxn modelId="{EC718EC8-1E5F-3E42-9D15-9F73F5E16C06}" type="presOf" srcId="{13D6BAD5-DCAA-1E4D-ABF9-02E70EF20151}" destId="{8CB2476D-75B4-904E-A194-7D9B6DF66A08}" srcOrd="0" destOrd="0" presId="urn:microsoft.com/office/officeart/2005/8/layout/radial2"/>
    <dgm:cxn modelId="{1EAB64D9-C725-7249-BAE0-324FCD42D2CB}" type="presOf" srcId="{6F1FD8B1-8FE5-454D-88DF-4CD9ECA44642}" destId="{11950D50-DFA3-9745-A525-1B2606A3CE35}" srcOrd="0" destOrd="0" presId="urn:microsoft.com/office/officeart/2005/8/layout/radial2"/>
    <dgm:cxn modelId="{A2EECCE2-141B-5748-83ED-9142541AAD6B}" type="presOf" srcId="{139DEAD5-A9B8-B240-A57E-98264AF09C0A}" destId="{48D2211E-7E3F-114F-98EE-C5C008517D65}" srcOrd="0" destOrd="0" presId="urn:microsoft.com/office/officeart/2005/8/layout/radial2"/>
    <dgm:cxn modelId="{91D8ECFE-16E5-0842-9361-742EA35D8029}" type="presOf" srcId="{1E545DAF-0A83-3646-9054-2B1A41D8179F}" destId="{48D2211E-7E3F-114F-98EE-C5C008517D65}" srcOrd="0" destOrd="1" presId="urn:microsoft.com/office/officeart/2005/8/layout/radial2"/>
    <dgm:cxn modelId="{25FB3C4F-4B91-5C4A-A91A-9F01ACD63AC6}" type="presParOf" srcId="{213228E9-579C-664E-AD93-C17DB91A98D7}" destId="{FE70CBD7-D4A7-B24A-9386-06C035571B35}" srcOrd="0" destOrd="0" presId="urn:microsoft.com/office/officeart/2005/8/layout/radial2"/>
    <dgm:cxn modelId="{3AF5ACDF-AE5C-5340-8DA2-C556B64C9EB5}" type="presParOf" srcId="{FE70CBD7-D4A7-B24A-9386-06C035571B35}" destId="{35772273-35AE-C24C-AACF-494A8B871B3E}" srcOrd="0" destOrd="0" presId="urn:microsoft.com/office/officeart/2005/8/layout/radial2"/>
    <dgm:cxn modelId="{62572251-4234-9640-BF9D-C1F3207E0C61}" type="presParOf" srcId="{35772273-35AE-C24C-AACF-494A8B871B3E}" destId="{1CEBB272-95E3-9B41-AA8D-EEB5340A7625}" srcOrd="0" destOrd="0" presId="urn:microsoft.com/office/officeart/2005/8/layout/radial2"/>
    <dgm:cxn modelId="{68E9C20A-8AE3-5C46-9859-32EC3CC790D4}" type="presParOf" srcId="{35772273-35AE-C24C-AACF-494A8B871B3E}" destId="{987F3DC7-6F38-914D-94AF-577AC53EDD46}" srcOrd="1" destOrd="0" presId="urn:microsoft.com/office/officeart/2005/8/layout/radial2"/>
    <dgm:cxn modelId="{C0DCA253-F214-F84C-91B7-A413FFB36931}" type="presParOf" srcId="{FE70CBD7-D4A7-B24A-9386-06C035571B35}" destId="{4E29527C-74D1-8740-B7B5-F0DCE16C71CB}" srcOrd="1" destOrd="0" presId="urn:microsoft.com/office/officeart/2005/8/layout/radial2"/>
    <dgm:cxn modelId="{677FABE3-F6F8-5D47-972B-A2A714B0371F}" type="presParOf" srcId="{FE70CBD7-D4A7-B24A-9386-06C035571B35}" destId="{A3F65538-01CF-BD47-AEFE-6E57FEDF0B9C}" srcOrd="2" destOrd="0" presId="urn:microsoft.com/office/officeart/2005/8/layout/radial2"/>
    <dgm:cxn modelId="{471A1313-DC14-264B-BDCA-C18C3DDD5CFF}" type="presParOf" srcId="{A3F65538-01CF-BD47-AEFE-6E57FEDF0B9C}" destId="{8CB2476D-75B4-904E-A194-7D9B6DF66A08}" srcOrd="0" destOrd="0" presId="urn:microsoft.com/office/officeart/2005/8/layout/radial2"/>
    <dgm:cxn modelId="{88CE2ADB-D2C6-504B-B8AB-6B0338F759D6}" type="presParOf" srcId="{A3F65538-01CF-BD47-AEFE-6E57FEDF0B9C}" destId="{F2A6C422-0478-4747-A564-A050486192EE}" srcOrd="1" destOrd="0" presId="urn:microsoft.com/office/officeart/2005/8/layout/radial2"/>
    <dgm:cxn modelId="{07D0C4B6-E250-104C-9E1F-4FEC511675A2}" type="presParOf" srcId="{FE70CBD7-D4A7-B24A-9386-06C035571B35}" destId="{0117A9DE-64D8-9E41-8100-F389449541E7}" srcOrd="3" destOrd="0" presId="urn:microsoft.com/office/officeart/2005/8/layout/radial2"/>
    <dgm:cxn modelId="{B45824F0-10BE-8C41-AF6C-B72F29AE522D}" type="presParOf" srcId="{FE70CBD7-D4A7-B24A-9386-06C035571B35}" destId="{E15EE5C6-A848-644E-963E-6EB526C00B98}" srcOrd="4" destOrd="0" presId="urn:microsoft.com/office/officeart/2005/8/layout/radial2"/>
    <dgm:cxn modelId="{ABECEF4D-22B7-EF46-9E1D-93C491C2C0C6}" type="presParOf" srcId="{E15EE5C6-A848-644E-963E-6EB526C00B98}" destId="{DDA02588-B8F9-B943-8838-CBA115686ECF}" srcOrd="0" destOrd="0" presId="urn:microsoft.com/office/officeart/2005/8/layout/radial2"/>
    <dgm:cxn modelId="{429A72A8-2399-D446-ADBE-242C9B580A07}" type="presParOf" srcId="{E15EE5C6-A848-644E-963E-6EB526C00B98}" destId="{11950D50-DFA3-9745-A525-1B2606A3CE35}" srcOrd="1" destOrd="0" presId="urn:microsoft.com/office/officeart/2005/8/layout/radial2"/>
    <dgm:cxn modelId="{A343889D-3B3E-374A-8A15-67C8CC65631D}" type="presParOf" srcId="{FE70CBD7-D4A7-B24A-9386-06C035571B35}" destId="{B2948B87-55BD-3B46-928A-8FE4474A555E}" srcOrd="5" destOrd="0" presId="urn:microsoft.com/office/officeart/2005/8/layout/radial2"/>
    <dgm:cxn modelId="{99919020-BE7C-3543-A9F6-BDA194207775}" type="presParOf" srcId="{FE70CBD7-D4A7-B24A-9386-06C035571B35}" destId="{539390DC-4438-1440-ACA2-5026FD09CB3A}" srcOrd="6" destOrd="0" presId="urn:microsoft.com/office/officeart/2005/8/layout/radial2"/>
    <dgm:cxn modelId="{E628C331-9352-7446-924A-D7AE33ED7DD1}" type="presParOf" srcId="{539390DC-4438-1440-ACA2-5026FD09CB3A}" destId="{07047EAB-4AFD-A541-AA3E-9D90B9CC535C}" srcOrd="0" destOrd="0" presId="urn:microsoft.com/office/officeart/2005/8/layout/radial2"/>
    <dgm:cxn modelId="{ADBAEBBA-6B13-6644-9BFB-F43D880E8D56}" type="presParOf" srcId="{539390DC-4438-1440-ACA2-5026FD09CB3A}" destId="{48D2211E-7E3F-114F-98EE-C5C008517D65}"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91E26-0EB0-8F4F-ACF1-B8423F0DFDAC}">
      <dsp:nvSpPr>
        <dsp:cNvPr id="0" name=""/>
        <dsp:cNvSpPr/>
      </dsp:nvSpPr>
      <dsp:spPr>
        <a:xfrm>
          <a:off x="-6584991" y="-1007438"/>
          <a:ext cx="7840679" cy="7840679"/>
        </a:xfrm>
        <a:prstGeom prst="blockArc">
          <a:avLst>
            <a:gd name="adj1" fmla="val 18900000"/>
            <a:gd name="adj2" fmla="val 2700000"/>
            <a:gd name="adj3" fmla="val 275"/>
          </a:avLst>
        </a:prstGeom>
        <a:solidFill>
          <a:srgbClr val="00B1A9"/>
        </a:solidFill>
        <a:ln w="12700" cap="rnd" cmpd="sng" algn="ctr">
          <a:solidFill>
            <a:srgbClr val="00B1A9"/>
          </a:solidFill>
          <a:prstDash val="solid"/>
          <a:round/>
        </a:ln>
        <a:effectLst/>
      </dsp:spPr>
      <dsp:style>
        <a:lnRef idx="2">
          <a:scrgbClr r="0" g="0" b="0"/>
        </a:lnRef>
        <a:fillRef idx="0">
          <a:scrgbClr r="0" g="0" b="0"/>
        </a:fillRef>
        <a:effectRef idx="0">
          <a:scrgbClr r="0" g="0" b="0"/>
        </a:effectRef>
        <a:fontRef idx="minor"/>
      </dsp:style>
    </dsp:sp>
    <dsp:sp modelId="{28FFDA1D-41AC-DF4A-A083-4E992CBEC9C9}">
      <dsp:nvSpPr>
        <dsp:cNvPr id="0" name=""/>
        <dsp:cNvSpPr/>
      </dsp:nvSpPr>
      <dsp:spPr>
        <a:xfrm>
          <a:off x="808621" y="582580"/>
          <a:ext cx="5862951" cy="1165160"/>
        </a:xfrm>
        <a:prstGeom prst="roundRect">
          <a:avLst/>
        </a:prstGeom>
        <a:solidFill>
          <a:srgbClr val="00B1A9"/>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0"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a:solidFill>
                <a:srgbClr val="FFFFFF"/>
              </a:solidFill>
              <a:latin typeface="Arial" panose="020B0604020202020204"/>
              <a:ea typeface="+mn-ea"/>
              <a:cs typeface="+mn-cs"/>
            </a:rPr>
            <a:t>I was able to advocate for myself and not rely on colleagues to make decisions on my behalf.</a:t>
          </a:r>
          <a:endParaRPr lang="en-GB" sz="1400" kern="1200">
            <a:solidFill>
              <a:srgbClr val="FFFFFF"/>
            </a:solidFill>
            <a:latin typeface="Arial" panose="020B0604020202020204"/>
            <a:ea typeface="+mn-ea"/>
            <a:cs typeface="+mn-cs"/>
          </a:endParaRPr>
        </a:p>
      </dsp:txBody>
      <dsp:txXfrm>
        <a:off x="865499" y="639458"/>
        <a:ext cx="5749195" cy="1051404"/>
      </dsp:txXfrm>
    </dsp:sp>
    <dsp:sp modelId="{9A69FA1A-E0C7-C242-AE9B-577AA1D9B534}">
      <dsp:nvSpPr>
        <dsp:cNvPr id="0" name=""/>
        <dsp:cNvSpPr/>
      </dsp:nvSpPr>
      <dsp:spPr>
        <a:xfrm>
          <a:off x="80396" y="436935"/>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 modelId="{AC4B187E-420C-264D-9F7D-DB18EF7626AF}">
      <dsp:nvSpPr>
        <dsp:cNvPr id="0" name=""/>
        <dsp:cNvSpPr/>
      </dsp:nvSpPr>
      <dsp:spPr>
        <a:xfrm>
          <a:off x="1232157" y="2330321"/>
          <a:ext cx="5439415" cy="1165160"/>
        </a:xfrm>
        <a:prstGeom prst="roundRect">
          <a:avLst/>
        </a:prstGeom>
        <a:solidFill>
          <a:srgbClr val="20419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0"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rgbClr val="FFFFFF"/>
              </a:solidFill>
              <a:latin typeface="Arial" panose="020B0604020202020204"/>
              <a:ea typeface="+mn-ea"/>
              <a:cs typeface="+mn-cs"/>
            </a:rPr>
            <a:t>I approached conversations without worrying it would be received with negative consequences.</a:t>
          </a:r>
          <a:endParaRPr lang="en-GB" sz="1400" kern="1200" dirty="0">
            <a:solidFill>
              <a:srgbClr val="FFFFFF"/>
            </a:solidFill>
            <a:latin typeface="Arial" panose="020B0604020202020204"/>
            <a:ea typeface="+mn-ea"/>
            <a:cs typeface="+mn-cs"/>
          </a:endParaRPr>
        </a:p>
      </dsp:txBody>
      <dsp:txXfrm>
        <a:off x="1289035" y="2387199"/>
        <a:ext cx="5325659" cy="1051404"/>
      </dsp:txXfrm>
    </dsp:sp>
    <dsp:sp modelId="{CE0AF2E5-C14B-FD4C-8D0C-746E633BA075}">
      <dsp:nvSpPr>
        <dsp:cNvPr id="0" name=""/>
        <dsp:cNvSpPr/>
      </dsp:nvSpPr>
      <dsp:spPr>
        <a:xfrm>
          <a:off x="503931" y="2184676"/>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 modelId="{853D72C2-02EC-6143-B09B-A2ECBCF7141B}">
      <dsp:nvSpPr>
        <dsp:cNvPr id="0" name=""/>
        <dsp:cNvSpPr/>
      </dsp:nvSpPr>
      <dsp:spPr>
        <a:xfrm>
          <a:off x="808621" y="4078062"/>
          <a:ext cx="5862951" cy="1165160"/>
        </a:xfrm>
        <a:prstGeom prst="roundRect">
          <a:avLst/>
        </a:prstGeom>
        <a:solidFill>
          <a:srgbClr val="763F9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0"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rgbClr val="FFFFFF"/>
              </a:solidFill>
              <a:latin typeface="Arial" panose="020B0604020202020204"/>
              <a:ea typeface="+mn-ea"/>
              <a:cs typeface="+mn-cs"/>
            </a:rPr>
            <a:t>I was not forced to meet unreasonable deadlines at the expense of my wellbeing/health.</a:t>
          </a:r>
          <a:endParaRPr lang="en-GB" sz="1400" kern="1200" dirty="0">
            <a:solidFill>
              <a:srgbClr val="FFFFFF"/>
            </a:solidFill>
            <a:latin typeface="Arial" panose="020B0604020202020204"/>
            <a:ea typeface="+mn-ea"/>
            <a:cs typeface="+mn-cs"/>
          </a:endParaRPr>
        </a:p>
      </dsp:txBody>
      <dsp:txXfrm>
        <a:off x="865499" y="4134940"/>
        <a:ext cx="5749195" cy="1051404"/>
      </dsp:txXfrm>
    </dsp:sp>
    <dsp:sp modelId="{7B8CEAE5-1314-B749-8EC4-4417803A3150}">
      <dsp:nvSpPr>
        <dsp:cNvPr id="0" name=""/>
        <dsp:cNvSpPr/>
      </dsp:nvSpPr>
      <dsp:spPr>
        <a:xfrm>
          <a:off x="80396" y="3932417"/>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91E26-0EB0-8F4F-ACF1-B8423F0DFDAC}">
      <dsp:nvSpPr>
        <dsp:cNvPr id="0" name=""/>
        <dsp:cNvSpPr/>
      </dsp:nvSpPr>
      <dsp:spPr>
        <a:xfrm>
          <a:off x="-6584991" y="-1007438"/>
          <a:ext cx="7840679" cy="7840679"/>
        </a:xfrm>
        <a:prstGeom prst="blockArc">
          <a:avLst>
            <a:gd name="adj1" fmla="val 18900000"/>
            <a:gd name="adj2" fmla="val 2700000"/>
            <a:gd name="adj3" fmla="val 275"/>
          </a:avLst>
        </a:prstGeom>
        <a:solidFill>
          <a:srgbClr val="00B1A9"/>
        </a:solidFill>
        <a:ln w="12700" cap="rnd" cmpd="sng" algn="ctr">
          <a:solidFill>
            <a:srgbClr val="00B1A9"/>
          </a:solidFill>
          <a:prstDash val="solid"/>
          <a:round/>
        </a:ln>
        <a:effectLst/>
      </dsp:spPr>
      <dsp:style>
        <a:lnRef idx="2">
          <a:scrgbClr r="0" g="0" b="0"/>
        </a:lnRef>
        <a:fillRef idx="0">
          <a:scrgbClr r="0" g="0" b="0"/>
        </a:fillRef>
        <a:effectRef idx="0">
          <a:scrgbClr r="0" g="0" b="0"/>
        </a:effectRef>
        <a:fontRef idx="minor"/>
      </dsp:style>
    </dsp:sp>
    <dsp:sp modelId="{28FFDA1D-41AC-DF4A-A083-4E992CBEC9C9}">
      <dsp:nvSpPr>
        <dsp:cNvPr id="0" name=""/>
        <dsp:cNvSpPr/>
      </dsp:nvSpPr>
      <dsp:spPr>
        <a:xfrm>
          <a:off x="808621" y="582580"/>
          <a:ext cx="5862951" cy="1165160"/>
        </a:xfrm>
        <a:prstGeom prst="roundRect">
          <a:avLst/>
        </a:prstGeom>
        <a:solidFill>
          <a:srgbClr val="00B1A9"/>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0" tIns="35560" rIns="35560" bIns="35560" numCol="1" spcCol="1270" anchor="ctr" anchorCtr="0">
          <a:noAutofit/>
        </a:bodyPr>
        <a:lstStyle/>
        <a:p>
          <a:pPr marL="0" lvl="0" indent="0" algn="l" defTabSz="622300" rtl="0">
            <a:lnSpc>
              <a:spcPct val="90000"/>
            </a:lnSpc>
            <a:spcBef>
              <a:spcPct val="0"/>
            </a:spcBef>
            <a:spcAft>
              <a:spcPct val="35000"/>
            </a:spcAft>
            <a:buNone/>
          </a:pPr>
          <a:endParaRPr lang="en-GB" sz="1400" kern="1200" dirty="0">
            <a:solidFill>
              <a:srgbClr val="FFFFFF"/>
            </a:solidFill>
            <a:latin typeface="Arial" panose="020B0604020202020204"/>
            <a:ea typeface="+mn-ea"/>
            <a:cs typeface="+mn-cs"/>
          </a:endParaRPr>
        </a:p>
      </dsp:txBody>
      <dsp:txXfrm>
        <a:off x="865499" y="639458"/>
        <a:ext cx="5749195" cy="1051404"/>
      </dsp:txXfrm>
    </dsp:sp>
    <dsp:sp modelId="{9A69FA1A-E0C7-C242-AE9B-577AA1D9B534}">
      <dsp:nvSpPr>
        <dsp:cNvPr id="0" name=""/>
        <dsp:cNvSpPr/>
      </dsp:nvSpPr>
      <dsp:spPr>
        <a:xfrm>
          <a:off x="80396" y="436935"/>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 modelId="{AC4B187E-420C-264D-9F7D-DB18EF7626AF}">
      <dsp:nvSpPr>
        <dsp:cNvPr id="0" name=""/>
        <dsp:cNvSpPr/>
      </dsp:nvSpPr>
      <dsp:spPr>
        <a:xfrm>
          <a:off x="1232157" y="2330321"/>
          <a:ext cx="5439415" cy="1165160"/>
        </a:xfrm>
        <a:prstGeom prst="roundRect">
          <a:avLst/>
        </a:prstGeom>
        <a:solidFill>
          <a:srgbClr val="20419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846" tIns="35560" rIns="35560" bIns="35560" numCol="1" spcCol="1270" anchor="ctr" anchorCtr="0">
          <a:noAutofit/>
        </a:bodyPr>
        <a:lstStyle/>
        <a:p>
          <a:pPr marL="0" lvl="0" indent="0" algn="l" defTabSz="622300">
            <a:lnSpc>
              <a:spcPct val="90000"/>
            </a:lnSpc>
            <a:spcBef>
              <a:spcPct val="0"/>
            </a:spcBef>
            <a:spcAft>
              <a:spcPct val="35000"/>
            </a:spcAft>
            <a:buNone/>
          </a:pPr>
          <a:endParaRPr lang="en-GB" sz="1400" kern="1200" dirty="0">
            <a:solidFill>
              <a:srgbClr val="FFFFFF"/>
            </a:solidFill>
            <a:latin typeface="Arial" panose="020B0604020202020204"/>
            <a:ea typeface="+mn-ea"/>
            <a:cs typeface="+mn-cs"/>
          </a:endParaRPr>
        </a:p>
      </dsp:txBody>
      <dsp:txXfrm>
        <a:off x="1289035" y="2387199"/>
        <a:ext cx="5325659" cy="1051404"/>
      </dsp:txXfrm>
    </dsp:sp>
    <dsp:sp modelId="{CE0AF2E5-C14B-FD4C-8D0C-746E633BA075}">
      <dsp:nvSpPr>
        <dsp:cNvPr id="0" name=""/>
        <dsp:cNvSpPr/>
      </dsp:nvSpPr>
      <dsp:spPr>
        <a:xfrm>
          <a:off x="503931" y="2184676"/>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 modelId="{853D72C2-02EC-6143-B09B-A2ECBCF7141B}">
      <dsp:nvSpPr>
        <dsp:cNvPr id="0" name=""/>
        <dsp:cNvSpPr/>
      </dsp:nvSpPr>
      <dsp:spPr>
        <a:xfrm>
          <a:off x="805162" y="4081790"/>
          <a:ext cx="5862951" cy="1165160"/>
        </a:xfrm>
        <a:prstGeom prst="roundRect">
          <a:avLst/>
        </a:prstGeom>
        <a:solidFill>
          <a:srgbClr val="763F9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0" tIns="35560" rIns="35560" bIns="35560" numCol="1" spcCol="1270" anchor="ctr" anchorCtr="0">
          <a:noAutofit/>
        </a:bodyPr>
        <a:lstStyle/>
        <a:p>
          <a:pPr marL="0" lvl="0" indent="0" algn="l" defTabSz="622300" rtl="0">
            <a:lnSpc>
              <a:spcPct val="90000"/>
            </a:lnSpc>
            <a:spcBef>
              <a:spcPct val="0"/>
            </a:spcBef>
            <a:spcAft>
              <a:spcPct val="35000"/>
            </a:spcAft>
            <a:buNone/>
          </a:pPr>
          <a:endParaRPr lang="en-GB" sz="1400" kern="1200" dirty="0">
            <a:solidFill>
              <a:srgbClr val="FFFFFF"/>
            </a:solidFill>
            <a:latin typeface="Arial" panose="020B0604020202020204" pitchFamily="34" charset="0"/>
            <a:ea typeface="+mn-ea"/>
            <a:cs typeface="Arial" panose="020B0604020202020204" pitchFamily="34" charset="0"/>
          </a:endParaRPr>
        </a:p>
      </dsp:txBody>
      <dsp:txXfrm>
        <a:off x="862040" y="4138668"/>
        <a:ext cx="5749195" cy="1051404"/>
      </dsp:txXfrm>
    </dsp:sp>
    <dsp:sp modelId="{7B8CEAE5-1314-B749-8EC4-4417803A3150}">
      <dsp:nvSpPr>
        <dsp:cNvPr id="0" name=""/>
        <dsp:cNvSpPr/>
      </dsp:nvSpPr>
      <dsp:spPr>
        <a:xfrm>
          <a:off x="80396" y="3932417"/>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91E26-0EB0-8F4F-ACF1-B8423F0DFDAC}">
      <dsp:nvSpPr>
        <dsp:cNvPr id="0" name=""/>
        <dsp:cNvSpPr/>
      </dsp:nvSpPr>
      <dsp:spPr>
        <a:xfrm>
          <a:off x="-6584991" y="-1007438"/>
          <a:ext cx="7840679" cy="7840679"/>
        </a:xfrm>
        <a:prstGeom prst="blockArc">
          <a:avLst>
            <a:gd name="adj1" fmla="val 18900000"/>
            <a:gd name="adj2" fmla="val 2700000"/>
            <a:gd name="adj3" fmla="val 275"/>
          </a:avLst>
        </a:prstGeom>
        <a:solidFill>
          <a:srgbClr val="00B1A9"/>
        </a:solidFill>
        <a:ln w="12700" cap="rnd" cmpd="sng" algn="ctr">
          <a:solidFill>
            <a:srgbClr val="00B1A9"/>
          </a:solidFill>
          <a:prstDash val="solid"/>
          <a:round/>
        </a:ln>
        <a:effectLst/>
      </dsp:spPr>
      <dsp:style>
        <a:lnRef idx="2">
          <a:scrgbClr r="0" g="0" b="0"/>
        </a:lnRef>
        <a:fillRef idx="0">
          <a:scrgbClr r="0" g="0" b="0"/>
        </a:fillRef>
        <a:effectRef idx="0">
          <a:scrgbClr r="0" g="0" b="0"/>
        </a:effectRef>
        <a:fontRef idx="minor"/>
      </dsp:style>
    </dsp:sp>
    <dsp:sp modelId="{28FFDA1D-41AC-DF4A-A083-4E992CBEC9C9}">
      <dsp:nvSpPr>
        <dsp:cNvPr id="0" name=""/>
        <dsp:cNvSpPr/>
      </dsp:nvSpPr>
      <dsp:spPr>
        <a:xfrm>
          <a:off x="808621" y="582580"/>
          <a:ext cx="5862951" cy="1165160"/>
        </a:xfrm>
        <a:prstGeom prst="roundRect">
          <a:avLst/>
        </a:prstGeom>
        <a:solidFill>
          <a:srgbClr val="00B1A9"/>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0"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solidFill>
                <a:srgbClr val="FFFFFF"/>
              </a:solidFill>
              <a:latin typeface="Arial" panose="020B0604020202020204"/>
              <a:ea typeface="+mn-ea"/>
              <a:cs typeface="+mn-cs"/>
            </a:rPr>
            <a:t>I was not forced to meet unreasonable deadlines at the expense of my wellbeing/health.</a:t>
          </a:r>
          <a:endParaRPr lang="en-GB" sz="1400" kern="1200" dirty="0">
            <a:solidFill>
              <a:srgbClr val="FFFFFF"/>
            </a:solidFill>
            <a:latin typeface="Arial" panose="020B0604020202020204"/>
            <a:ea typeface="+mn-ea"/>
            <a:cs typeface="+mn-cs"/>
          </a:endParaRPr>
        </a:p>
      </dsp:txBody>
      <dsp:txXfrm>
        <a:off x="865499" y="639458"/>
        <a:ext cx="5749195" cy="1051404"/>
      </dsp:txXfrm>
    </dsp:sp>
    <dsp:sp modelId="{9A69FA1A-E0C7-C242-AE9B-577AA1D9B534}">
      <dsp:nvSpPr>
        <dsp:cNvPr id="0" name=""/>
        <dsp:cNvSpPr/>
      </dsp:nvSpPr>
      <dsp:spPr>
        <a:xfrm>
          <a:off x="80396" y="436935"/>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 modelId="{AC4B187E-420C-264D-9F7D-DB18EF7626AF}">
      <dsp:nvSpPr>
        <dsp:cNvPr id="0" name=""/>
        <dsp:cNvSpPr/>
      </dsp:nvSpPr>
      <dsp:spPr>
        <a:xfrm>
          <a:off x="1232157" y="2330321"/>
          <a:ext cx="5439415" cy="1165160"/>
        </a:xfrm>
        <a:prstGeom prst="roundRect">
          <a:avLst/>
        </a:prstGeom>
        <a:solidFill>
          <a:srgbClr val="20419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846"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FFFFF"/>
              </a:solidFill>
              <a:latin typeface="Arial" panose="020B0604020202020204"/>
              <a:ea typeface="+mn-ea"/>
              <a:cs typeface="+mn-cs"/>
            </a:rPr>
            <a:t>I approached conversations without worrying it would be received with negative consequences.</a:t>
          </a:r>
          <a:endParaRPr lang="en-GB" sz="1400" kern="1200" dirty="0">
            <a:solidFill>
              <a:srgbClr val="FFFFFF"/>
            </a:solidFill>
            <a:latin typeface="Arial" panose="020B0604020202020204"/>
            <a:ea typeface="+mn-ea"/>
            <a:cs typeface="+mn-cs"/>
          </a:endParaRPr>
        </a:p>
      </dsp:txBody>
      <dsp:txXfrm>
        <a:off x="1289035" y="2387199"/>
        <a:ext cx="5325659" cy="1051404"/>
      </dsp:txXfrm>
    </dsp:sp>
    <dsp:sp modelId="{CE0AF2E5-C14B-FD4C-8D0C-746E633BA075}">
      <dsp:nvSpPr>
        <dsp:cNvPr id="0" name=""/>
        <dsp:cNvSpPr/>
      </dsp:nvSpPr>
      <dsp:spPr>
        <a:xfrm>
          <a:off x="503931" y="2184676"/>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 modelId="{853D72C2-02EC-6143-B09B-A2ECBCF7141B}">
      <dsp:nvSpPr>
        <dsp:cNvPr id="0" name=""/>
        <dsp:cNvSpPr/>
      </dsp:nvSpPr>
      <dsp:spPr>
        <a:xfrm>
          <a:off x="808621" y="4078062"/>
          <a:ext cx="5862951" cy="1165160"/>
        </a:xfrm>
        <a:prstGeom prst="roundRect">
          <a:avLst/>
        </a:prstGeom>
        <a:solidFill>
          <a:srgbClr val="763F9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0"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My colleagues allocates time to provide feedback and committed to collaborate in producing the best outcome.</a:t>
          </a:r>
          <a:endParaRPr lang="en-GB" sz="1400" kern="1200" dirty="0">
            <a:solidFill>
              <a:srgbClr val="FFFFFF"/>
            </a:solidFill>
            <a:latin typeface="Arial" panose="020B0604020202020204" pitchFamily="34" charset="0"/>
            <a:ea typeface="+mn-ea"/>
            <a:cs typeface="Arial" panose="020B0604020202020204" pitchFamily="34" charset="0"/>
          </a:endParaRPr>
        </a:p>
      </dsp:txBody>
      <dsp:txXfrm>
        <a:off x="865499" y="4134940"/>
        <a:ext cx="5749195" cy="1051404"/>
      </dsp:txXfrm>
    </dsp:sp>
    <dsp:sp modelId="{7B8CEAE5-1314-B749-8EC4-4417803A3150}">
      <dsp:nvSpPr>
        <dsp:cNvPr id="0" name=""/>
        <dsp:cNvSpPr/>
      </dsp:nvSpPr>
      <dsp:spPr>
        <a:xfrm>
          <a:off x="80396" y="3932417"/>
          <a:ext cx="1456450" cy="1456450"/>
        </a:xfrm>
        <a:prstGeom prst="ellipse">
          <a:avLst/>
        </a:prstGeom>
        <a:solidFill>
          <a:srgbClr val="FFFFFF"/>
        </a:solidFill>
        <a:ln w="25400" cap="flat" cmpd="sng" algn="ctr">
          <a:solidFill>
            <a:srgbClr val="00B1A9"/>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8B87-55BD-3B46-928A-8FE4474A555E}">
      <dsp:nvSpPr>
        <dsp:cNvPr id="0" name=""/>
        <dsp:cNvSpPr/>
      </dsp:nvSpPr>
      <dsp:spPr>
        <a:xfrm rot="2361393">
          <a:off x="2524203" y="3607448"/>
          <a:ext cx="968170" cy="56953"/>
        </a:xfrm>
        <a:custGeom>
          <a:avLst/>
          <a:gdLst/>
          <a:ahLst/>
          <a:cxnLst/>
          <a:rect l="0" t="0" r="0" b="0"/>
          <a:pathLst>
            <a:path>
              <a:moveTo>
                <a:pt x="0" y="28476"/>
              </a:moveTo>
              <a:lnTo>
                <a:pt x="968170" y="28476"/>
              </a:lnTo>
            </a:path>
          </a:pathLst>
        </a:custGeom>
        <a:noFill/>
        <a:ln w="19050" cap="flat" cmpd="sng" algn="ctr">
          <a:solidFill>
            <a:srgbClr val="3C3835"/>
          </a:solidFill>
          <a:prstDash val="solid"/>
          <a:miter lim="800000"/>
        </a:ln>
        <a:effectLst/>
      </dsp:spPr>
      <dsp:style>
        <a:lnRef idx="2">
          <a:scrgbClr r="0" g="0" b="0"/>
        </a:lnRef>
        <a:fillRef idx="0">
          <a:scrgbClr r="0" g="0" b="0"/>
        </a:fillRef>
        <a:effectRef idx="0">
          <a:scrgbClr r="0" g="0" b="0"/>
        </a:effectRef>
        <a:fontRef idx="minor"/>
      </dsp:style>
    </dsp:sp>
    <dsp:sp modelId="{0117A9DE-64D8-9E41-8100-F389449541E7}">
      <dsp:nvSpPr>
        <dsp:cNvPr id="0" name=""/>
        <dsp:cNvSpPr/>
      </dsp:nvSpPr>
      <dsp:spPr>
        <a:xfrm rot="21543254">
          <a:off x="2633913" y="2557246"/>
          <a:ext cx="1075431" cy="56953"/>
        </a:xfrm>
        <a:custGeom>
          <a:avLst/>
          <a:gdLst/>
          <a:ahLst/>
          <a:cxnLst/>
          <a:rect l="0" t="0" r="0" b="0"/>
          <a:pathLst>
            <a:path>
              <a:moveTo>
                <a:pt x="0" y="28476"/>
              </a:moveTo>
              <a:lnTo>
                <a:pt x="1075431" y="28476"/>
              </a:lnTo>
            </a:path>
          </a:pathLst>
        </a:custGeom>
        <a:noFill/>
        <a:ln w="19050" cap="flat" cmpd="sng" algn="ctr">
          <a:solidFill>
            <a:srgbClr val="3C3835"/>
          </a:solidFill>
          <a:prstDash val="solid"/>
          <a:miter lim="800000"/>
        </a:ln>
        <a:effectLst/>
      </dsp:spPr>
      <dsp:style>
        <a:lnRef idx="2">
          <a:scrgbClr r="0" g="0" b="0"/>
        </a:lnRef>
        <a:fillRef idx="0">
          <a:scrgbClr r="0" g="0" b="0"/>
        </a:fillRef>
        <a:effectRef idx="0">
          <a:scrgbClr r="0" g="0" b="0"/>
        </a:effectRef>
        <a:fontRef idx="minor"/>
      </dsp:style>
    </dsp:sp>
    <dsp:sp modelId="{4E29527C-74D1-8740-B7B5-F0DCE16C71CB}">
      <dsp:nvSpPr>
        <dsp:cNvPr id="0" name=""/>
        <dsp:cNvSpPr/>
      </dsp:nvSpPr>
      <dsp:spPr>
        <a:xfrm rot="19196981">
          <a:off x="2518420" y="1525716"/>
          <a:ext cx="985556" cy="56953"/>
        </a:xfrm>
        <a:custGeom>
          <a:avLst/>
          <a:gdLst/>
          <a:ahLst/>
          <a:cxnLst/>
          <a:rect l="0" t="0" r="0" b="0"/>
          <a:pathLst>
            <a:path>
              <a:moveTo>
                <a:pt x="0" y="28476"/>
              </a:moveTo>
              <a:lnTo>
                <a:pt x="985556" y="28476"/>
              </a:lnTo>
            </a:path>
          </a:pathLst>
        </a:custGeom>
        <a:noFill/>
        <a:ln w="19050" cap="flat" cmpd="sng" algn="ctr">
          <a:solidFill>
            <a:srgbClr val="3C3835"/>
          </a:solidFill>
          <a:prstDash val="solid"/>
          <a:miter lim="800000"/>
        </a:ln>
        <a:effectLst/>
      </dsp:spPr>
      <dsp:style>
        <a:lnRef idx="2">
          <a:scrgbClr r="0" g="0" b="0"/>
        </a:lnRef>
        <a:fillRef idx="0">
          <a:scrgbClr r="0" g="0" b="0"/>
        </a:fillRef>
        <a:effectRef idx="0">
          <a:scrgbClr r="0" g="0" b="0"/>
        </a:effectRef>
        <a:fontRef idx="minor"/>
      </dsp:style>
    </dsp:sp>
    <dsp:sp modelId="{987F3DC7-6F38-914D-94AF-577AC53EDD46}">
      <dsp:nvSpPr>
        <dsp:cNvPr id="0" name=""/>
        <dsp:cNvSpPr/>
      </dsp:nvSpPr>
      <dsp:spPr>
        <a:xfrm>
          <a:off x="502371" y="1355196"/>
          <a:ext cx="2507783" cy="2507783"/>
        </a:xfrm>
        <a:prstGeom prst="ellipse">
          <a:avLst/>
        </a:prstGeom>
        <a:solidFill>
          <a:schemeClr val="tx2"/>
        </a:solid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sp>
    <dsp:sp modelId="{8CB2476D-75B4-904E-A194-7D9B6DF66A08}">
      <dsp:nvSpPr>
        <dsp:cNvPr id="0" name=""/>
        <dsp:cNvSpPr/>
      </dsp:nvSpPr>
      <dsp:spPr>
        <a:xfrm>
          <a:off x="3211972" y="677"/>
          <a:ext cx="1504669" cy="1504669"/>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a:solidFill>
                <a:schemeClr val="bg1"/>
              </a:solidFill>
            </a:rPr>
            <a:t>Q5</a:t>
          </a:r>
        </a:p>
      </dsp:txBody>
      <dsp:txXfrm>
        <a:off x="3432326" y="221031"/>
        <a:ext cx="1063961" cy="1063961"/>
      </dsp:txXfrm>
    </dsp:sp>
    <dsp:sp modelId="{F2A6C422-0478-4747-A564-A050486192EE}">
      <dsp:nvSpPr>
        <dsp:cNvPr id="0" name=""/>
        <dsp:cNvSpPr/>
      </dsp:nvSpPr>
      <dsp:spPr>
        <a:xfrm>
          <a:off x="4867109" y="677"/>
          <a:ext cx="2257004" cy="150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0" rIns="0" bIns="0" numCol="1" spcCol="1270" anchor="ctr" anchorCtr="0">
          <a:noAutofit/>
        </a:bodyPr>
        <a:lstStyle/>
        <a:p>
          <a:pPr marL="114300" lvl="1" indent="-114300" algn="l" defTabSz="622300" rtl="0">
            <a:lnSpc>
              <a:spcPct val="90000"/>
            </a:lnSpc>
            <a:spcBef>
              <a:spcPct val="0"/>
            </a:spcBef>
            <a:spcAft>
              <a:spcPct val="15000"/>
            </a:spcAft>
            <a:buChar char="•"/>
          </a:pPr>
          <a:r>
            <a:rPr lang="en-GB" sz="1400" kern="1200"/>
            <a:t>Lorem Ipsum</a:t>
          </a:r>
        </a:p>
        <a:p>
          <a:pPr marL="114300" lvl="1" indent="-114300" algn="l" defTabSz="622300" rtl="0">
            <a:lnSpc>
              <a:spcPct val="90000"/>
            </a:lnSpc>
            <a:spcBef>
              <a:spcPct val="0"/>
            </a:spcBef>
            <a:spcAft>
              <a:spcPct val="15000"/>
            </a:spcAft>
            <a:buChar char="•"/>
          </a:pPr>
          <a:r>
            <a:rPr lang="en-GB" sz="1400" kern="1200"/>
            <a:t>Lorem Ipsum</a:t>
          </a:r>
        </a:p>
      </dsp:txBody>
      <dsp:txXfrm>
        <a:off x="4867109" y="677"/>
        <a:ext cx="2257004" cy="1504669"/>
      </dsp:txXfrm>
    </dsp:sp>
    <dsp:sp modelId="{DDA02588-B8F9-B943-8838-CBA115686ECF}">
      <dsp:nvSpPr>
        <dsp:cNvPr id="0" name=""/>
        <dsp:cNvSpPr/>
      </dsp:nvSpPr>
      <dsp:spPr>
        <a:xfrm>
          <a:off x="3709169" y="1812094"/>
          <a:ext cx="1504669" cy="1504669"/>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a:t>Q8</a:t>
          </a:r>
        </a:p>
      </dsp:txBody>
      <dsp:txXfrm>
        <a:off x="3929523" y="2032448"/>
        <a:ext cx="1063961" cy="1063961"/>
      </dsp:txXfrm>
    </dsp:sp>
    <dsp:sp modelId="{11950D50-DFA3-9745-A525-1B2606A3CE35}">
      <dsp:nvSpPr>
        <dsp:cNvPr id="0" name=""/>
        <dsp:cNvSpPr/>
      </dsp:nvSpPr>
      <dsp:spPr>
        <a:xfrm>
          <a:off x="5364306" y="1812094"/>
          <a:ext cx="2257004" cy="150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0" rIns="0" bIns="0" numCol="1" spcCol="1270" anchor="ctr" anchorCtr="0">
          <a:noAutofit/>
        </a:bodyPr>
        <a:lstStyle/>
        <a:p>
          <a:pPr marL="114300" lvl="1" indent="-114300" algn="l" defTabSz="622300" rtl="0">
            <a:lnSpc>
              <a:spcPct val="90000"/>
            </a:lnSpc>
            <a:spcBef>
              <a:spcPct val="0"/>
            </a:spcBef>
            <a:spcAft>
              <a:spcPct val="15000"/>
            </a:spcAft>
            <a:buChar char="•"/>
          </a:pPr>
          <a:r>
            <a:rPr lang="en-GB" sz="1400" kern="1200"/>
            <a:t>Lorem Ipsum</a:t>
          </a:r>
        </a:p>
        <a:p>
          <a:pPr marL="114300" lvl="1" indent="-114300" algn="l" defTabSz="622300" rtl="0">
            <a:lnSpc>
              <a:spcPct val="90000"/>
            </a:lnSpc>
            <a:spcBef>
              <a:spcPct val="0"/>
            </a:spcBef>
            <a:spcAft>
              <a:spcPct val="15000"/>
            </a:spcAft>
            <a:buChar char="•"/>
          </a:pPr>
          <a:r>
            <a:rPr lang="en-GB" sz="1400" kern="1200"/>
            <a:t>Lorem Ipsum</a:t>
          </a:r>
        </a:p>
      </dsp:txBody>
      <dsp:txXfrm>
        <a:off x="5364306" y="1812094"/>
        <a:ext cx="2257004" cy="1504669"/>
      </dsp:txXfrm>
    </dsp:sp>
    <dsp:sp modelId="{07047EAB-4AFD-A541-AA3E-9D90B9CC535C}">
      <dsp:nvSpPr>
        <dsp:cNvPr id="0" name=""/>
        <dsp:cNvSpPr/>
      </dsp:nvSpPr>
      <dsp:spPr>
        <a:xfrm>
          <a:off x="3211972" y="3667659"/>
          <a:ext cx="1504669" cy="1504669"/>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GB" sz="1400" kern="1200"/>
            <a:t>Q2</a:t>
          </a:r>
        </a:p>
      </dsp:txBody>
      <dsp:txXfrm>
        <a:off x="3432326" y="3888013"/>
        <a:ext cx="1063961" cy="1063961"/>
      </dsp:txXfrm>
    </dsp:sp>
    <dsp:sp modelId="{48D2211E-7E3F-114F-98EE-C5C008517D65}">
      <dsp:nvSpPr>
        <dsp:cNvPr id="0" name=""/>
        <dsp:cNvSpPr/>
      </dsp:nvSpPr>
      <dsp:spPr>
        <a:xfrm>
          <a:off x="4867109" y="3667659"/>
          <a:ext cx="2257004" cy="1504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0" rIns="0" bIns="0" numCol="1" spcCol="1270" anchor="ctr" anchorCtr="0">
          <a:noAutofit/>
        </a:bodyPr>
        <a:lstStyle/>
        <a:p>
          <a:pPr marL="114300" lvl="1" indent="-114300" algn="l" defTabSz="622300" rtl="0">
            <a:lnSpc>
              <a:spcPct val="90000"/>
            </a:lnSpc>
            <a:spcBef>
              <a:spcPct val="0"/>
            </a:spcBef>
            <a:spcAft>
              <a:spcPct val="15000"/>
            </a:spcAft>
            <a:buChar char="•"/>
          </a:pPr>
          <a:r>
            <a:rPr lang="en-GB" sz="1400" kern="1200"/>
            <a:t>Lorem Ipsum</a:t>
          </a:r>
        </a:p>
        <a:p>
          <a:pPr marL="114300" lvl="1" indent="-114300" algn="l" defTabSz="622300" rtl="0">
            <a:lnSpc>
              <a:spcPct val="90000"/>
            </a:lnSpc>
            <a:spcBef>
              <a:spcPct val="0"/>
            </a:spcBef>
            <a:spcAft>
              <a:spcPct val="15000"/>
            </a:spcAft>
            <a:buChar char="•"/>
          </a:pPr>
          <a:r>
            <a:rPr lang="en-GB" sz="1400" kern="1200"/>
            <a:t>Lorem Ipsum</a:t>
          </a:r>
        </a:p>
      </dsp:txBody>
      <dsp:txXfrm>
        <a:off x="4867109" y="3667659"/>
        <a:ext cx="2257004" cy="150466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C3F219-5C7B-8E0D-0900-84AA7D3B7E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559F68-08DE-5A42-6F31-A5DBD8302D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6D2DE0-E765-49D2-81DB-3B04CFA8D458}" type="datetimeFigureOut">
              <a:rPr lang="en-US" smtClean="0"/>
              <a:t>12/8/2023</a:t>
            </a:fld>
            <a:endParaRPr lang="en-US"/>
          </a:p>
        </p:txBody>
      </p:sp>
      <p:sp>
        <p:nvSpPr>
          <p:cNvPr id="4" name="Footer Placeholder 3">
            <a:extLst>
              <a:ext uri="{FF2B5EF4-FFF2-40B4-BE49-F238E27FC236}">
                <a16:creationId xmlns:a16="http://schemas.microsoft.com/office/drawing/2014/main" id="{BCA360C0-46CC-9075-C834-050EC8A54498}"/>
              </a:ext>
            </a:extLst>
          </p:cNvPr>
          <p:cNvSpPr>
            <a:spLocks noGrp="1"/>
          </p:cNvSpPr>
          <p:nvPr>
            <p:ph type="ftr" sz="quarter" idx="2"/>
            <p:custDataLst>
              <p:tags r:id="rId2"/>
            </p:custDataLst>
          </p:nvPr>
        </p:nvSpPr>
        <p:spPr>
          <a:xfrm>
            <a:off x="0" y="8685213"/>
            <a:ext cx="6858000" cy="458787"/>
          </a:xfrm>
          <a:prstGeom prst="rect">
            <a:avLst/>
          </a:prstGeom>
        </p:spPr>
        <p:txBody>
          <a:bodyPr vert="horz" lIns="91440" tIns="45720" rIns="91440" bIns="45720" rtlCol="0" anchor="b"/>
          <a:lstStyle>
            <a:lvl1pPr algn="l">
              <a:defRPr sz="1200"/>
            </a:lvl1pPr>
          </a:lstStyle>
          <a:p>
            <a:r>
              <a:rPr lang="en-US" sz="600">
                <a:solidFill>
                  <a:srgbClr val="000000"/>
                </a:solidFill>
                <a:latin typeface="Verdana" panose="020B0604030504040204" pitchFamily="34" charset="0"/>
              </a:rPr>
              <a:t>Internal</a:t>
            </a:r>
          </a:p>
        </p:txBody>
      </p:sp>
      <p:sp>
        <p:nvSpPr>
          <p:cNvPr id="5" name="Slide Number Placeholder 4">
            <a:extLst>
              <a:ext uri="{FF2B5EF4-FFF2-40B4-BE49-F238E27FC236}">
                <a16:creationId xmlns:a16="http://schemas.microsoft.com/office/drawing/2014/main" id="{488B7172-7E8D-2697-F78D-004A5EAB98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3B95D4-0F63-415B-9AA0-A02B7F45ABA7}" type="slidenum">
              <a:rPr lang="en-US" smtClean="0"/>
              <a:t>‹#›</a:t>
            </a:fld>
            <a:endParaRPr lang="en-US"/>
          </a:p>
        </p:txBody>
      </p:sp>
    </p:spTree>
    <p:extLst>
      <p:ext uri="{BB962C8B-B14F-4D97-AF65-F5344CB8AC3E}">
        <p14:creationId xmlns:p14="http://schemas.microsoft.com/office/powerpoint/2010/main" val="139921765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5BA0B-395C-425A-B6F7-1107ECBD6DBC}"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2"/>
            </p:custDataLst>
          </p:nvPr>
        </p:nvSpPr>
        <p:spPr>
          <a:xfrm>
            <a:off x="0" y="8685213"/>
            <a:ext cx="6858000" cy="458787"/>
          </a:xfrm>
          <a:prstGeom prst="rect">
            <a:avLst/>
          </a:prstGeom>
        </p:spPr>
        <p:txBody>
          <a:bodyPr vert="horz" lIns="91440" tIns="45720" rIns="91440" bIns="45720" rtlCol="0" anchor="b"/>
          <a:lstStyle>
            <a:lvl1pPr algn="l">
              <a:defRPr lang="en-US" sz="600" b="0" i="0" u="none">
                <a:solidFill>
                  <a:srgbClr val="000000"/>
                </a:solidFill>
                <a:latin typeface="Verdana" panose="020B0604030504040204" pitchFamily="34" charset="0"/>
              </a:defRPr>
            </a:lvl1pPr>
          </a:lstStyle>
          <a:p>
            <a:r>
              <a:rPr lang="en-US"/>
              <a:t>Internal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B0172-B6E6-4DFF-983E-9B2A91CAEE8E}" type="slidenum">
              <a:rPr lang="en-US" smtClean="0"/>
              <a:t>‹#›</a:t>
            </a:fld>
            <a:endParaRPr lang="en-US"/>
          </a:p>
        </p:txBody>
      </p:sp>
    </p:spTree>
    <p:extLst>
      <p:ext uri="{BB962C8B-B14F-4D97-AF65-F5344CB8AC3E}">
        <p14:creationId xmlns:p14="http://schemas.microsoft.com/office/powerpoint/2010/main" val="392345033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p:txBody>
          <a:bodyPr/>
          <a:lstStyle/>
          <a:p>
            <a:r>
              <a:rPr lang="en-US"/>
              <a:t>Internal</a:t>
            </a:r>
          </a:p>
        </p:txBody>
      </p:sp>
      <p:sp>
        <p:nvSpPr>
          <p:cNvPr id="6" name="Slide Number Placeholder 5"/>
          <p:cNvSpPr>
            <a:spLocks noGrp="1"/>
          </p:cNvSpPr>
          <p:nvPr>
            <p:ph type="sldNum" sz="quarter" idx="5"/>
          </p:nvPr>
        </p:nvSpPr>
        <p:spPr/>
        <p:txBody>
          <a:bodyPr/>
          <a:lstStyle/>
          <a:p>
            <a:fld id="{7FDB0172-B6E6-4DFF-983E-9B2A91CAEE8E}" type="slidenum">
              <a:rPr lang="en-US" smtClean="0"/>
              <a:t>1</a:t>
            </a:fld>
            <a:endParaRPr lang="en-US"/>
          </a:p>
        </p:txBody>
      </p:sp>
    </p:spTree>
    <p:extLst>
      <p:ext uri="{BB962C8B-B14F-4D97-AF65-F5344CB8AC3E}">
        <p14:creationId xmlns:p14="http://schemas.microsoft.com/office/powerpoint/2010/main" val="165128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p:txBody>
          <a:bodyPr/>
          <a:lstStyle/>
          <a:p>
            <a:r>
              <a:rPr lang="en-US"/>
              <a:t>Internal</a:t>
            </a:r>
          </a:p>
        </p:txBody>
      </p:sp>
      <p:sp>
        <p:nvSpPr>
          <p:cNvPr id="6" name="Slide Number Placeholder 5"/>
          <p:cNvSpPr>
            <a:spLocks noGrp="1"/>
          </p:cNvSpPr>
          <p:nvPr>
            <p:ph type="sldNum" sz="quarter" idx="5"/>
          </p:nvPr>
        </p:nvSpPr>
        <p:spPr/>
        <p:txBody>
          <a:bodyPr/>
          <a:lstStyle/>
          <a:p>
            <a:fld id="{7FDB0172-B6E6-4DFF-983E-9B2A91CAEE8E}" type="slidenum">
              <a:rPr lang="en-US" smtClean="0"/>
              <a:t>12</a:t>
            </a:fld>
            <a:endParaRPr lang="en-US"/>
          </a:p>
        </p:txBody>
      </p:sp>
    </p:spTree>
    <p:extLst>
      <p:ext uri="{BB962C8B-B14F-4D97-AF65-F5344CB8AC3E}">
        <p14:creationId xmlns:p14="http://schemas.microsoft.com/office/powerpoint/2010/main" val="217822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custDataLst>
              <p:tags r:id="rId1"/>
            </p:custDataLst>
          </p:nvPr>
        </p:nvSpPr>
        <p:spPr>
          <a:xfrm>
            <a:off x="0" y="8685213"/>
            <a:ext cx="6858000" cy="458787"/>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Verdana" panose="020B0604030504040204" pitchFamily="34" charset="0"/>
                <a:ea typeface="+mn-ea"/>
                <a:cs typeface="+mn-cs"/>
              </a:rPr>
              <a:t>Open</a:t>
            </a: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8411AC2-7164-4381-B2AE-E162FDBE9A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304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A7AF-287B-479C-80D5-46E387CA4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72041B-617C-48D4-ACE9-A45A33404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406F5B-572E-440D-9678-9B3218B1098B}"/>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5" name="Footer Placeholder 4">
            <a:extLst>
              <a:ext uri="{FF2B5EF4-FFF2-40B4-BE49-F238E27FC236}">
                <a16:creationId xmlns:a16="http://schemas.microsoft.com/office/drawing/2014/main" id="{F30D8DFC-F107-47ED-B702-72D50B955F43}"/>
              </a:ext>
            </a:extLst>
          </p:cNvPr>
          <p:cNvSpPr>
            <a:spLocks noGrp="1"/>
          </p:cNvSpPr>
          <p:nvPr>
            <p:ph type="ftr" sz="quarter" idx="11"/>
            <p:custDataLst>
              <p:tags r:id="rId1"/>
            </p:custDataLst>
          </p:nvPr>
        </p:nvSpPr>
        <p:spPr>
          <a:xfrm>
            <a:off x="0" y="6356350"/>
            <a:ext cx="12192000" cy="365125"/>
          </a:xfrm>
        </p:spPr>
        <p:txBody>
          <a:bodyPr/>
          <a:lstStyle>
            <a:lvl1pPr algn="l">
              <a:defRPr lang="en-US" sz="600" b="0" i="0" u="none">
                <a:solidFill>
                  <a:srgbClr val="000000"/>
                </a:solidFill>
                <a:latin typeface="Verdana" panose="020B0604030504040204" pitchFamily="34" charset="0"/>
              </a:defRPr>
            </a:lvl1pPr>
          </a:lstStyle>
          <a:p>
            <a:r>
              <a:rPr lang="en-US"/>
              <a:t>Internal</a:t>
            </a:r>
          </a:p>
        </p:txBody>
      </p:sp>
      <p:sp>
        <p:nvSpPr>
          <p:cNvPr id="6" name="Slide Number Placeholder 5">
            <a:extLst>
              <a:ext uri="{FF2B5EF4-FFF2-40B4-BE49-F238E27FC236}">
                <a16:creationId xmlns:a16="http://schemas.microsoft.com/office/drawing/2014/main" id="{8B440474-CAEC-45FC-B15E-A2576C3C71D2}"/>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351591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A053-0DC4-457A-9814-822A2C5D8C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36FBB7-B252-4B4E-BB9C-104E8E171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3766B-A79F-4E16-BA50-4DEE663BF73E}"/>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5" name="Footer Placeholder 4">
            <a:extLst>
              <a:ext uri="{FF2B5EF4-FFF2-40B4-BE49-F238E27FC236}">
                <a16:creationId xmlns:a16="http://schemas.microsoft.com/office/drawing/2014/main" id="{CF2089F1-6CB4-4B51-9E3B-11A5B6C21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86AF9-C109-48DD-935D-C5313FD5548A}"/>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209392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24B6B-8BEA-40AC-9DDF-A15B109C21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C920CE-8951-4C4C-9192-EA9C9C282B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E5B27-7000-44A9-8B81-78AAE696944F}"/>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5" name="Footer Placeholder 4">
            <a:extLst>
              <a:ext uri="{FF2B5EF4-FFF2-40B4-BE49-F238E27FC236}">
                <a16:creationId xmlns:a16="http://schemas.microsoft.com/office/drawing/2014/main" id="{55A5E279-7408-4AF7-B50E-4936F2252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17B23-810F-467D-9E4F-20EA79710CBB}"/>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1163862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01E4-0ADD-984D-9668-07FDFB24A915}"/>
              </a:ext>
            </a:extLst>
          </p:cNvPr>
          <p:cNvSpPr>
            <a:spLocks noGrp="1"/>
          </p:cNvSpPr>
          <p:nvPr>
            <p:ph type="ctrTitle" hasCustomPrompt="1"/>
          </p:nvPr>
        </p:nvSpPr>
        <p:spPr>
          <a:xfrm>
            <a:off x="515938" y="1685333"/>
            <a:ext cx="11160125" cy="1743666"/>
          </a:xfrm>
        </p:spPr>
        <p:txBody>
          <a:bodyPr anchor="b">
            <a:noAutofit/>
          </a:bodyPr>
          <a:lstStyle>
            <a:lvl1pPr algn="l">
              <a:defRPr sz="2800" b="1" i="0">
                <a:solidFill>
                  <a:schemeClr val="bg1"/>
                </a:solidFill>
                <a:latin typeface="Arial" panose="020B0604020202020204" pitchFamily="34" charset="0"/>
                <a:cs typeface="Arial" panose="020B0604020202020204" pitchFamily="34" charset="0"/>
              </a:defRPr>
            </a:lvl1pPr>
          </a:lstStyle>
          <a:p>
            <a:r>
              <a:rPr lang="en-US"/>
              <a:t>Insert title here</a:t>
            </a:r>
          </a:p>
        </p:txBody>
      </p:sp>
      <p:sp>
        <p:nvSpPr>
          <p:cNvPr id="3" name="Subtitle 2">
            <a:extLst>
              <a:ext uri="{FF2B5EF4-FFF2-40B4-BE49-F238E27FC236}">
                <a16:creationId xmlns:a16="http://schemas.microsoft.com/office/drawing/2014/main" id="{CC629191-151B-D344-A4A0-EE838FCFB769}"/>
              </a:ext>
            </a:extLst>
          </p:cNvPr>
          <p:cNvSpPr>
            <a:spLocks noGrp="1"/>
          </p:cNvSpPr>
          <p:nvPr>
            <p:ph type="subTitle" idx="1" hasCustomPrompt="1"/>
          </p:nvPr>
        </p:nvSpPr>
        <p:spPr>
          <a:xfrm>
            <a:off x="516506" y="3434400"/>
            <a:ext cx="7061729" cy="1026042"/>
          </a:xfrm>
        </p:spPr>
        <p:txBody>
          <a:bodyPr>
            <a:no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subtitle here</a:t>
            </a:r>
          </a:p>
        </p:txBody>
      </p:sp>
      <p:sp>
        <p:nvSpPr>
          <p:cNvPr id="10" name="TextBox 9">
            <a:extLst>
              <a:ext uri="{FF2B5EF4-FFF2-40B4-BE49-F238E27FC236}">
                <a16:creationId xmlns:a16="http://schemas.microsoft.com/office/drawing/2014/main" id="{BFA56775-7C61-C240-9631-E3AB755D2455}"/>
              </a:ext>
            </a:extLst>
          </p:cNvPr>
          <p:cNvSpPr txBox="1"/>
          <p:nvPr userDrawn="1"/>
        </p:nvSpPr>
        <p:spPr>
          <a:xfrm>
            <a:off x="515938" y="6028035"/>
            <a:ext cx="6841595" cy="461665"/>
          </a:xfrm>
          <a:prstGeom prst="rect">
            <a:avLst/>
          </a:prstGeom>
          <a:noFill/>
        </p:spPr>
        <p:txBody>
          <a:bodyPr wrap="square" rtlCol="0" anchor="b" anchorCtr="0">
            <a:spAutoFit/>
          </a:bodyPr>
          <a:lstStyle/>
          <a:p>
            <a:r>
              <a:rPr lang="en-SG" sz="800" b="1" i="0">
                <a:solidFill>
                  <a:schemeClr val="bg1"/>
                </a:solidFill>
                <a:latin typeface="Arial" panose="020B0604020202020204" pitchFamily="34" charset="0"/>
                <a:cs typeface="Arial" panose="020B0604020202020204" pitchFamily="34" charset="0"/>
              </a:rPr>
              <a:t>© 2023 Petroliam Nasional </a:t>
            </a:r>
            <a:r>
              <a:rPr lang="en-SG" sz="800" b="1" i="0" err="1">
                <a:solidFill>
                  <a:schemeClr val="bg1"/>
                </a:solidFill>
                <a:latin typeface="Arial" panose="020B0604020202020204" pitchFamily="34" charset="0"/>
                <a:cs typeface="Arial" panose="020B0604020202020204" pitchFamily="34" charset="0"/>
              </a:rPr>
              <a:t>Berhad</a:t>
            </a:r>
            <a:r>
              <a:rPr lang="en-SG" sz="800" b="1" i="0">
                <a:solidFill>
                  <a:schemeClr val="bg1"/>
                </a:solidFill>
                <a:latin typeface="Arial" panose="020B0604020202020204" pitchFamily="34" charset="0"/>
                <a:cs typeface="Arial" panose="020B0604020202020204" pitchFamily="34" charset="0"/>
              </a:rPr>
              <a:t> (PETRONAS)</a:t>
            </a:r>
          </a:p>
          <a:p>
            <a:r>
              <a:rPr lang="en-SG" sz="800" b="0" i="0">
                <a:solidFill>
                  <a:schemeClr val="bg1"/>
                </a:solidFill>
                <a:latin typeface="Arial" panose="020B0604020202020204" pitchFamily="34" charset="0"/>
                <a:cs typeface="Arial" panose="020B0604020202020204" pitchFamily="34" charset="0"/>
              </a:rPr>
              <a:t>All rights reserved. No part of this document may be reproduced in any form possible, stored in a retrieval system, transmitted and/or disseminated in any form or by any means (digital, mechanical, hard copy, recording or otherwise) without the permission of the copyright owner.</a:t>
            </a:r>
          </a:p>
        </p:txBody>
      </p:sp>
      <p:sp>
        <p:nvSpPr>
          <p:cNvPr id="15" name="Text Placeholder 14">
            <a:extLst>
              <a:ext uri="{FF2B5EF4-FFF2-40B4-BE49-F238E27FC236}">
                <a16:creationId xmlns:a16="http://schemas.microsoft.com/office/drawing/2014/main" id="{53122454-4D70-C64D-AA05-0282A8996AEA}"/>
              </a:ext>
            </a:extLst>
          </p:cNvPr>
          <p:cNvSpPr>
            <a:spLocks noGrp="1"/>
          </p:cNvSpPr>
          <p:nvPr>
            <p:ph type="body" sz="quarter" idx="10" hasCustomPrompt="1"/>
          </p:nvPr>
        </p:nvSpPr>
        <p:spPr>
          <a:xfrm>
            <a:off x="515938" y="4398436"/>
            <a:ext cx="4431982" cy="284762"/>
          </a:xfrm>
        </p:spPr>
        <p:txBody>
          <a:bodyPr>
            <a:noAutofit/>
          </a:bodyPr>
          <a:lstStyle>
            <a:lvl1pPr marL="0" indent="0">
              <a:lnSpc>
                <a:spcPct val="100000"/>
              </a:lnSpc>
              <a:spcBef>
                <a:spcPts val="0"/>
              </a:spcBef>
              <a:buNone/>
              <a:defRPr sz="1600">
                <a:solidFill>
                  <a:schemeClr val="bg1"/>
                </a:solidFill>
                <a:latin typeface="Arial" panose="020B0604020202020204" pitchFamily="34" charset="0"/>
                <a:cs typeface="Arial" panose="020B0604020202020204" pitchFamily="34" charset="0"/>
              </a:defRPr>
            </a:lvl1pPr>
          </a:lstStyle>
          <a:p>
            <a:pPr lvl="0"/>
            <a:r>
              <a:rPr lang="en-US"/>
              <a:t>Presentation to XXX</a:t>
            </a:r>
          </a:p>
        </p:txBody>
      </p:sp>
      <p:sp>
        <p:nvSpPr>
          <p:cNvPr id="17" name="Text Placeholder 16">
            <a:extLst>
              <a:ext uri="{FF2B5EF4-FFF2-40B4-BE49-F238E27FC236}">
                <a16:creationId xmlns:a16="http://schemas.microsoft.com/office/drawing/2014/main" id="{137ACB25-3D9D-9F4D-AD5C-4890D69ABDBC}"/>
              </a:ext>
            </a:extLst>
          </p:cNvPr>
          <p:cNvSpPr>
            <a:spLocks noGrp="1"/>
          </p:cNvSpPr>
          <p:nvPr>
            <p:ph type="body" sz="quarter" idx="11" hasCustomPrompt="1"/>
          </p:nvPr>
        </p:nvSpPr>
        <p:spPr>
          <a:xfrm>
            <a:off x="515938" y="4728148"/>
            <a:ext cx="1292542" cy="28476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DD.MM.YY</a:t>
            </a:r>
          </a:p>
        </p:txBody>
      </p:sp>
      <p:pic>
        <p:nvPicPr>
          <p:cNvPr id="12" name="Picture 11">
            <a:extLst>
              <a:ext uri="{FF2B5EF4-FFF2-40B4-BE49-F238E27FC236}">
                <a16:creationId xmlns:a16="http://schemas.microsoft.com/office/drawing/2014/main" id="{B661978B-84F0-D94D-A0F0-674E7AE1F9B2}"/>
              </a:ext>
            </a:extLst>
          </p:cNvPr>
          <p:cNvPicPr>
            <a:picLocks noChangeAspect="1"/>
          </p:cNvPicPr>
          <p:nvPr userDrawn="1"/>
        </p:nvPicPr>
        <p:blipFill>
          <a:blip r:embed="rId3"/>
          <a:stretch>
            <a:fillRect/>
          </a:stretch>
        </p:blipFill>
        <p:spPr>
          <a:xfrm>
            <a:off x="620815" y="586957"/>
            <a:ext cx="864698" cy="867600"/>
          </a:xfrm>
          <a:prstGeom prst="rect">
            <a:avLst/>
          </a:prstGeom>
        </p:spPr>
      </p:pic>
      <p:sp>
        <p:nvSpPr>
          <p:cNvPr id="8" name="TextBox 7">
            <a:extLst>
              <a:ext uri="{FF2B5EF4-FFF2-40B4-BE49-F238E27FC236}">
                <a16:creationId xmlns:a16="http://schemas.microsoft.com/office/drawing/2014/main" id="{3FF676BE-8332-5CC7-792B-4F4FDA2C3E25}"/>
              </a:ext>
            </a:extLst>
          </p:cNvPr>
          <p:cNvSpPr txBox="1"/>
          <p:nvPr userDrawn="1"/>
        </p:nvSpPr>
        <p:spPr>
          <a:xfrm>
            <a:off x="515938" y="5572735"/>
            <a:ext cx="6728142" cy="338554"/>
          </a:xfrm>
          <a:prstGeom prst="rect">
            <a:avLst/>
          </a:prstGeom>
          <a:noFill/>
        </p:spPr>
        <p:txBody>
          <a:bodyPr wrap="square" rtlCol="0">
            <a:spAutoFit/>
          </a:bodyPr>
          <a:lstStyle/>
          <a:p>
            <a:r>
              <a:rPr lang="en-US" sz="800">
                <a:solidFill>
                  <a:schemeClr val="bg1"/>
                </a:solidFill>
                <a:effectLst/>
                <a:latin typeface="Museo Sans 300" panose="02000000000000000000" pitchFamily="50" charset="0"/>
                <a:cs typeface="Arial" panose="020B0604020202020204" pitchFamily="34" charset="0"/>
              </a:rPr>
              <a:t>The PETRONAS Group adopts zero tolerance against all forms of bribery and corruption. All employees are to abide by the PETRONAS Code of Conduct and Business Ethics (</a:t>
            </a:r>
            <a:r>
              <a:rPr lang="en-US" sz="800" err="1">
                <a:solidFill>
                  <a:schemeClr val="bg1"/>
                </a:solidFill>
                <a:effectLst/>
                <a:latin typeface="Museo Sans 300" panose="02000000000000000000" pitchFamily="50" charset="0"/>
                <a:cs typeface="Arial" panose="020B0604020202020204" pitchFamily="34" charset="0"/>
              </a:rPr>
              <a:t>CoBE</a:t>
            </a:r>
            <a:r>
              <a:rPr lang="en-US" sz="800">
                <a:solidFill>
                  <a:schemeClr val="bg1"/>
                </a:solidFill>
                <a:effectLst/>
                <a:latin typeface="Museo Sans 300" panose="02000000000000000000" pitchFamily="50" charset="0"/>
                <a:cs typeface="Arial" panose="020B0604020202020204" pitchFamily="34" charset="0"/>
              </a:rPr>
              <a:t>) &amp; Anti-Bribery and Corruption (ABC) Manual, guided by our Shared Values and Statement of Purpose</a:t>
            </a:r>
            <a:endParaRPr lang="en-US" sz="800">
              <a:solidFill>
                <a:schemeClr val="bg1"/>
              </a:solidFill>
              <a:latin typeface="Museo Sans 300" panose="02000000000000000000" pitchFamily="50" charset="0"/>
              <a:cs typeface="Arial" panose="020B0604020202020204" pitchFamily="34" charset="0"/>
            </a:endParaRPr>
          </a:p>
        </p:txBody>
      </p:sp>
    </p:spTree>
    <p:extLst>
      <p:ext uri="{BB962C8B-B14F-4D97-AF65-F5344CB8AC3E}">
        <p14:creationId xmlns:p14="http://schemas.microsoft.com/office/powerpoint/2010/main" val="3820087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
    <p:spTree>
      <p:nvGrpSpPr>
        <p:cNvPr id="1" name=""/>
        <p:cNvGrpSpPr/>
        <p:nvPr/>
      </p:nvGrpSpPr>
      <p:grpSpPr>
        <a:xfrm>
          <a:off x="0" y="0"/>
          <a:ext cx="0" cy="0"/>
          <a:chOff x="0" y="0"/>
          <a:chExt cx="0" cy="0"/>
        </a:xfrm>
      </p:grpSpPr>
      <p:sp>
        <p:nvSpPr>
          <p:cNvPr id="17" name="Slide Number Placeholder 5">
            <a:extLst>
              <a:ext uri="{FF2B5EF4-FFF2-40B4-BE49-F238E27FC236}">
                <a16:creationId xmlns:a16="http://schemas.microsoft.com/office/drawing/2014/main" id="{061031F5-1495-454F-AD69-346BBC09F411}"/>
              </a:ext>
            </a:extLst>
          </p:cNvPr>
          <p:cNvSpPr>
            <a:spLocks noGrp="1"/>
          </p:cNvSpPr>
          <p:nvPr>
            <p:ph type="sldNum" sz="quarter" idx="12"/>
          </p:nvPr>
        </p:nvSpPr>
        <p:spPr>
          <a:xfrm>
            <a:off x="11491993" y="6278353"/>
            <a:ext cx="184069" cy="365125"/>
          </a:xfrm>
          <a:prstGeom prst="rect">
            <a:avLst/>
          </a:prstGeom>
        </p:spPr>
        <p:txBody>
          <a:bodyPr lIns="46800" rIns="0"/>
          <a:lstStyle>
            <a:lvl1pP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8" name="TextBox 17">
            <a:extLst>
              <a:ext uri="{FF2B5EF4-FFF2-40B4-BE49-F238E27FC236}">
                <a16:creationId xmlns:a16="http://schemas.microsoft.com/office/drawing/2014/main" id="{C6FEF64A-894C-BC49-96EE-BE41EFFDEFCB}"/>
              </a:ext>
            </a:extLst>
          </p:cNvPr>
          <p:cNvSpPr txBox="1"/>
          <p:nvPr userDrawn="1"/>
        </p:nvSpPr>
        <p:spPr>
          <a:xfrm>
            <a:off x="8953283" y="6345444"/>
            <a:ext cx="2538710"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2023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9" name="Text Placeholder 13">
            <a:extLst>
              <a:ext uri="{FF2B5EF4-FFF2-40B4-BE49-F238E27FC236}">
                <a16:creationId xmlns:a16="http://schemas.microsoft.com/office/drawing/2014/main" id="{39E7C400-D876-1B4D-ABBC-8AC7B36A2F98}"/>
              </a:ext>
            </a:extLst>
          </p:cNvPr>
          <p:cNvSpPr>
            <a:spLocks noGrp="1"/>
          </p:cNvSpPr>
          <p:nvPr>
            <p:ph type="body" sz="quarter" idx="14" hasCustomPrompt="1"/>
          </p:nvPr>
        </p:nvSpPr>
        <p:spPr>
          <a:xfrm>
            <a:off x="515938" y="1234986"/>
            <a:ext cx="3535200" cy="4881652"/>
          </a:xfrm>
        </p:spPr>
        <p:txBody>
          <a:bodyPr>
            <a:noAutofit/>
          </a:bodyPr>
          <a:lstStyle>
            <a:lvl1pPr marL="0" indent="0">
              <a:lnSpc>
                <a:spcPct val="100000"/>
              </a:lnSpc>
              <a:spcAft>
                <a:spcPts val="1000"/>
              </a:spcAft>
              <a:buNone/>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9" name="Content Placeholder 6">
            <a:extLst>
              <a:ext uri="{FF2B5EF4-FFF2-40B4-BE49-F238E27FC236}">
                <a16:creationId xmlns:a16="http://schemas.microsoft.com/office/drawing/2014/main" id="{01F4F26E-21F2-224A-B295-8F31F19CB8F1}"/>
              </a:ext>
            </a:extLst>
          </p:cNvPr>
          <p:cNvSpPr>
            <a:spLocks noGrp="1"/>
          </p:cNvSpPr>
          <p:nvPr>
            <p:ph sz="quarter" idx="16"/>
          </p:nvPr>
        </p:nvSpPr>
        <p:spPr>
          <a:xfrm>
            <a:off x="4587537" y="1235075"/>
            <a:ext cx="7088525" cy="488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itle 1">
            <a:extLst>
              <a:ext uri="{FF2B5EF4-FFF2-40B4-BE49-F238E27FC236}">
                <a16:creationId xmlns:a16="http://schemas.microsoft.com/office/drawing/2014/main" id="{7E03EB46-C4CC-464C-9AF6-82D82CF163F0}"/>
              </a:ext>
            </a:extLst>
          </p:cNvPr>
          <p:cNvSpPr>
            <a:spLocks noGrp="1"/>
          </p:cNvSpPr>
          <p:nvPr>
            <p:ph type="title" hasCustomPrompt="1"/>
          </p:nvPr>
        </p:nvSpPr>
        <p:spPr>
          <a:xfrm>
            <a:off x="528638" y="368300"/>
            <a:ext cx="11147425" cy="637880"/>
          </a:xfrm>
        </p:spPr>
        <p:txBody>
          <a:bodyPr anchor="t" anchorCtr="0">
            <a:noAutofit/>
          </a:bodyPr>
          <a:lstStyle>
            <a:lvl1pPr>
              <a:defRPr sz="2400" b="1" i="0">
                <a:latin typeface="Arial" panose="020B0604020202020204" pitchFamily="34" charset="0"/>
                <a:cs typeface="Arial" panose="020B0604020202020204" pitchFamily="34" charset="0"/>
              </a:defRPr>
            </a:lvl1pPr>
          </a:lstStyle>
          <a:p>
            <a:r>
              <a:rPr lang="en-US"/>
              <a:t>Insert header</a:t>
            </a:r>
          </a:p>
        </p:txBody>
      </p:sp>
      <p:pic>
        <p:nvPicPr>
          <p:cNvPr id="8" name="Picture 7">
            <a:extLst>
              <a:ext uri="{FF2B5EF4-FFF2-40B4-BE49-F238E27FC236}">
                <a16:creationId xmlns:a16="http://schemas.microsoft.com/office/drawing/2014/main" id="{831B8588-9C18-AA4D-9A60-76909679D350}"/>
              </a:ext>
            </a:extLst>
          </p:cNvPr>
          <p:cNvPicPr>
            <a:picLocks noChangeAspect="1"/>
          </p:cNvPicPr>
          <p:nvPr userDrawn="1"/>
        </p:nvPicPr>
        <p:blipFill>
          <a:blip r:embed="rId2"/>
          <a:stretch>
            <a:fillRect/>
          </a:stretch>
        </p:blipFill>
        <p:spPr>
          <a:xfrm>
            <a:off x="527958" y="6339656"/>
            <a:ext cx="835200" cy="300672"/>
          </a:xfrm>
          <a:prstGeom prst="rect">
            <a:avLst/>
          </a:prstGeom>
        </p:spPr>
      </p:pic>
    </p:spTree>
    <p:extLst>
      <p:ext uri="{BB962C8B-B14F-4D97-AF65-F5344CB8AC3E}">
        <p14:creationId xmlns:p14="http://schemas.microsoft.com/office/powerpoint/2010/main" val="1662960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D311EA-8E47-3C43-8982-1B4712F09C88}"/>
              </a:ext>
            </a:extLst>
          </p:cNvPr>
          <p:cNvSpPr>
            <a:spLocks noGrp="1"/>
          </p:cNvSpPr>
          <p:nvPr>
            <p:ph type="ctrTitle" hasCustomPrompt="1"/>
          </p:nvPr>
        </p:nvSpPr>
        <p:spPr>
          <a:xfrm>
            <a:off x="2427866" y="3086100"/>
            <a:ext cx="6622364" cy="685799"/>
          </a:xfrm>
        </p:spPr>
        <p:txBody>
          <a:bodyPr anchor="ctr" anchorCtr="0">
            <a:noAutofit/>
          </a:bodyPr>
          <a:lstStyle>
            <a:lvl1pPr algn="l">
              <a:defRPr sz="2800" b="1">
                <a:solidFill>
                  <a:schemeClr val="bg1"/>
                </a:solidFill>
                <a:latin typeface="Arial" panose="020B0604020202020204" pitchFamily="34" charset="0"/>
                <a:cs typeface="Arial" panose="020B0604020202020204" pitchFamily="34" charset="0"/>
              </a:defRPr>
            </a:lvl1pPr>
          </a:lstStyle>
          <a:p>
            <a:r>
              <a:rPr lang="en-US"/>
              <a:t>PETRONAS</a:t>
            </a:r>
            <a:br>
              <a:rPr lang="en-US"/>
            </a:br>
            <a:r>
              <a:rPr lang="en-US"/>
              <a:t>Passionate about Progress</a:t>
            </a:r>
          </a:p>
        </p:txBody>
      </p:sp>
    </p:spTree>
    <p:extLst>
      <p:ext uri="{BB962C8B-B14F-4D97-AF65-F5344CB8AC3E}">
        <p14:creationId xmlns:p14="http://schemas.microsoft.com/office/powerpoint/2010/main" val="155654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9C21B92-1E2B-CE49-B96B-14BDF32AEBF9}"/>
              </a:ext>
            </a:extLst>
          </p:cNvPr>
          <p:cNvSpPr>
            <a:spLocks noGrp="1"/>
          </p:cNvSpPr>
          <p:nvPr>
            <p:ph type="ctrTitle" hasCustomPrompt="1"/>
          </p:nvPr>
        </p:nvSpPr>
        <p:spPr>
          <a:xfrm>
            <a:off x="595319" y="1685333"/>
            <a:ext cx="11020949" cy="1743666"/>
          </a:xfrm>
        </p:spPr>
        <p:txBody>
          <a:bodyPr anchor="b">
            <a:noAutofit/>
          </a:bodyPr>
          <a:lstStyle>
            <a:lvl1pPr algn="l">
              <a:defRPr sz="2800" b="1" i="0">
                <a:solidFill>
                  <a:schemeClr val="bg1"/>
                </a:solidFill>
                <a:latin typeface="Arial" panose="020B0604020202020204" pitchFamily="34" charset="0"/>
                <a:cs typeface="Arial" panose="020B0604020202020204" pitchFamily="34" charset="0"/>
              </a:defRPr>
            </a:lvl1pPr>
          </a:lstStyle>
          <a:p>
            <a:r>
              <a:rPr lang="en-US"/>
              <a:t>Insert title here</a:t>
            </a:r>
          </a:p>
        </p:txBody>
      </p:sp>
      <p:sp>
        <p:nvSpPr>
          <p:cNvPr id="9" name="Subtitle 2">
            <a:extLst>
              <a:ext uri="{FF2B5EF4-FFF2-40B4-BE49-F238E27FC236}">
                <a16:creationId xmlns:a16="http://schemas.microsoft.com/office/drawing/2014/main" id="{9AD28AFC-4846-DD4C-AC3A-E46D60EF9D36}"/>
              </a:ext>
            </a:extLst>
          </p:cNvPr>
          <p:cNvSpPr>
            <a:spLocks noGrp="1"/>
          </p:cNvSpPr>
          <p:nvPr>
            <p:ph type="subTitle" idx="1" hasCustomPrompt="1"/>
          </p:nvPr>
        </p:nvSpPr>
        <p:spPr>
          <a:xfrm>
            <a:off x="596077" y="3434400"/>
            <a:ext cx="7097076" cy="1026042"/>
          </a:xfrm>
        </p:spPr>
        <p:txBody>
          <a:bodyPr>
            <a:no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subtitles here</a:t>
            </a:r>
          </a:p>
        </p:txBody>
      </p:sp>
      <p:sp>
        <p:nvSpPr>
          <p:cNvPr id="10" name="TextBox 9">
            <a:extLst>
              <a:ext uri="{FF2B5EF4-FFF2-40B4-BE49-F238E27FC236}">
                <a16:creationId xmlns:a16="http://schemas.microsoft.com/office/drawing/2014/main" id="{0B7F4DD8-DD0E-424C-9238-BD6B2322A50B}"/>
              </a:ext>
            </a:extLst>
          </p:cNvPr>
          <p:cNvSpPr txBox="1"/>
          <p:nvPr userDrawn="1"/>
        </p:nvSpPr>
        <p:spPr>
          <a:xfrm>
            <a:off x="596077" y="6028036"/>
            <a:ext cx="9122127" cy="461665"/>
          </a:xfrm>
          <a:prstGeom prst="rect">
            <a:avLst/>
          </a:prstGeom>
          <a:noFill/>
        </p:spPr>
        <p:txBody>
          <a:bodyPr wrap="square" rtlCol="0" anchor="b" anchorCtr="0">
            <a:spAutoFit/>
          </a:bodyPr>
          <a:lstStyle/>
          <a:p>
            <a:r>
              <a:rPr lang="en-SG" sz="800" b="1" i="0">
                <a:solidFill>
                  <a:schemeClr val="bg1"/>
                </a:solidFill>
                <a:latin typeface="Arial" panose="020B0604020202020204" pitchFamily="34" charset="0"/>
                <a:cs typeface="Arial" panose="020B0604020202020204" pitchFamily="34" charset="0"/>
              </a:rPr>
              <a:t>© 2022 Petroliam Nasional </a:t>
            </a:r>
            <a:r>
              <a:rPr lang="en-SG" sz="800" b="1" i="0" err="1">
                <a:solidFill>
                  <a:schemeClr val="bg1"/>
                </a:solidFill>
                <a:latin typeface="Arial" panose="020B0604020202020204" pitchFamily="34" charset="0"/>
                <a:cs typeface="Arial" panose="020B0604020202020204" pitchFamily="34" charset="0"/>
              </a:rPr>
              <a:t>Berhad</a:t>
            </a:r>
            <a:r>
              <a:rPr lang="en-SG" sz="800" b="1" i="0">
                <a:solidFill>
                  <a:schemeClr val="bg1"/>
                </a:solidFill>
                <a:latin typeface="Arial" panose="020B0604020202020204" pitchFamily="34" charset="0"/>
                <a:cs typeface="Arial" panose="020B0604020202020204" pitchFamily="34" charset="0"/>
              </a:rPr>
              <a:t> (PETRONAS)</a:t>
            </a:r>
          </a:p>
          <a:p>
            <a:r>
              <a:rPr lang="en-SG" sz="800" b="0" i="0">
                <a:solidFill>
                  <a:schemeClr val="bg1"/>
                </a:solidFill>
                <a:latin typeface="Arial" panose="020B0604020202020204" pitchFamily="34" charset="0"/>
                <a:cs typeface="Arial" panose="020B0604020202020204" pitchFamily="34" charset="0"/>
              </a:rPr>
              <a:t>All rights reserved. No part of this document may be reproduced in any form possible, stored in a retrieval system, transmitted and/or disseminated in any form or by any means (digital, mechanical, hard copy, recording or otherwise) without the permission of the copyright owner.</a:t>
            </a:r>
          </a:p>
        </p:txBody>
      </p:sp>
      <p:sp>
        <p:nvSpPr>
          <p:cNvPr id="11" name="Text Placeholder 14">
            <a:extLst>
              <a:ext uri="{FF2B5EF4-FFF2-40B4-BE49-F238E27FC236}">
                <a16:creationId xmlns:a16="http://schemas.microsoft.com/office/drawing/2014/main" id="{43F93652-951A-1F46-B179-8A71E309687E}"/>
              </a:ext>
            </a:extLst>
          </p:cNvPr>
          <p:cNvSpPr>
            <a:spLocks noGrp="1"/>
          </p:cNvSpPr>
          <p:nvPr>
            <p:ph type="body" sz="quarter" idx="10" hasCustomPrompt="1"/>
          </p:nvPr>
        </p:nvSpPr>
        <p:spPr>
          <a:xfrm>
            <a:off x="595317" y="4432931"/>
            <a:ext cx="5500683" cy="284762"/>
          </a:xfrm>
        </p:spPr>
        <p:txBody>
          <a:bodyPr>
            <a:noAutofit/>
          </a:bodyPr>
          <a:lstStyle>
            <a:lvl1pPr marL="0" indent="0">
              <a:lnSpc>
                <a:spcPct val="100000"/>
              </a:lnSpc>
              <a:spcBef>
                <a:spcPts val="0"/>
              </a:spcBef>
              <a:buNone/>
              <a:defRPr sz="1600">
                <a:solidFill>
                  <a:schemeClr val="bg1"/>
                </a:solidFill>
              </a:defRPr>
            </a:lvl1pPr>
          </a:lstStyle>
          <a:p>
            <a:pPr lvl="0"/>
            <a:r>
              <a:rPr lang="en-US"/>
              <a:t>Presentation to XXX</a:t>
            </a:r>
          </a:p>
        </p:txBody>
      </p:sp>
      <p:sp>
        <p:nvSpPr>
          <p:cNvPr id="12" name="Text Placeholder 16">
            <a:extLst>
              <a:ext uri="{FF2B5EF4-FFF2-40B4-BE49-F238E27FC236}">
                <a16:creationId xmlns:a16="http://schemas.microsoft.com/office/drawing/2014/main" id="{9E05A1FD-FDF4-F946-9942-0EA914A195D6}"/>
              </a:ext>
            </a:extLst>
          </p:cNvPr>
          <p:cNvSpPr>
            <a:spLocks noGrp="1"/>
          </p:cNvSpPr>
          <p:nvPr>
            <p:ph type="body" sz="quarter" idx="11" hasCustomPrompt="1"/>
          </p:nvPr>
        </p:nvSpPr>
        <p:spPr>
          <a:xfrm>
            <a:off x="595318" y="4744355"/>
            <a:ext cx="1723389" cy="284762"/>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DD.MM.YY</a:t>
            </a:r>
          </a:p>
        </p:txBody>
      </p:sp>
      <p:pic>
        <p:nvPicPr>
          <p:cNvPr id="14" name="Picture 13">
            <a:extLst>
              <a:ext uri="{FF2B5EF4-FFF2-40B4-BE49-F238E27FC236}">
                <a16:creationId xmlns:a16="http://schemas.microsoft.com/office/drawing/2014/main" id="{5A41726F-A7B1-BD44-A16A-D405E7CF85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6418" y="578758"/>
            <a:ext cx="1158676" cy="874800"/>
          </a:xfrm>
          <a:prstGeom prst="rect">
            <a:avLst/>
          </a:prstGeom>
        </p:spPr>
      </p:pic>
      <p:sp>
        <p:nvSpPr>
          <p:cNvPr id="13" name="TextBox 12">
            <a:extLst>
              <a:ext uri="{FF2B5EF4-FFF2-40B4-BE49-F238E27FC236}">
                <a16:creationId xmlns:a16="http://schemas.microsoft.com/office/drawing/2014/main" id="{F0821CCC-29DC-1A1D-AA0B-5E24E9EEA937}"/>
              </a:ext>
            </a:extLst>
          </p:cNvPr>
          <p:cNvSpPr txBox="1"/>
          <p:nvPr userDrawn="1"/>
        </p:nvSpPr>
        <p:spPr>
          <a:xfrm>
            <a:off x="595317" y="5451662"/>
            <a:ext cx="7649523" cy="338554"/>
          </a:xfrm>
          <a:prstGeom prst="rect">
            <a:avLst/>
          </a:prstGeom>
          <a:noFill/>
        </p:spPr>
        <p:txBody>
          <a:bodyPr wrap="square" rtlCol="0">
            <a:spAutoFit/>
          </a:bodyPr>
          <a:lstStyle/>
          <a:p>
            <a:r>
              <a:rPr lang="en-US" sz="800">
                <a:solidFill>
                  <a:schemeClr val="bg1"/>
                </a:solidFill>
                <a:effectLst/>
                <a:latin typeface="Museo Sans 300" panose="02000000000000000000" pitchFamily="50" charset="0"/>
                <a:ea typeface="Calibri" panose="020F0502020204030204" pitchFamily="34" charset="0"/>
                <a:cs typeface="Calibri" panose="020F0502020204030204" pitchFamily="34" charset="0"/>
              </a:rPr>
              <a:t>The PETRONAS Group adopts zero tolerance against all forms of bribery and corruption. All employees are to abide by the PETRONAS Code of Conduct and Business Ethics (</a:t>
            </a:r>
            <a:r>
              <a:rPr lang="en-US" sz="800" err="1">
                <a:solidFill>
                  <a:schemeClr val="bg1"/>
                </a:solidFill>
                <a:effectLst/>
                <a:latin typeface="Museo Sans 300" panose="02000000000000000000" pitchFamily="50" charset="0"/>
                <a:ea typeface="Calibri" panose="020F0502020204030204" pitchFamily="34" charset="0"/>
                <a:cs typeface="Calibri" panose="020F0502020204030204" pitchFamily="34" charset="0"/>
              </a:rPr>
              <a:t>CoBE</a:t>
            </a:r>
            <a:r>
              <a:rPr lang="en-US" sz="800">
                <a:solidFill>
                  <a:schemeClr val="bg1"/>
                </a:solidFill>
                <a:effectLst/>
                <a:latin typeface="Museo Sans 300" panose="02000000000000000000" pitchFamily="50" charset="0"/>
                <a:ea typeface="Calibri" panose="020F0502020204030204" pitchFamily="34" charset="0"/>
                <a:cs typeface="Calibri" panose="020F0502020204030204" pitchFamily="34" charset="0"/>
              </a:rPr>
              <a:t>) &amp; Anti-Bribery and Corruption (ABC) Manual, guided by our Shared Values and Statement of Purpose.</a:t>
            </a:r>
            <a:endParaRPr lang="en-US" sz="800">
              <a:solidFill>
                <a:schemeClr val="bg1"/>
              </a:solidFill>
              <a:latin typeface="+mj-lt"/>
            </a:endParaRPr>
          </a:p>
        </p:txBody>
      </p:sp>
    </p:spTree>
    <p:extLst>
      <p:ext uri="{BB962C8B-B14F-4D97-AF65-F5344CB8AC3E}">
        <p14:creationId xmlns:p14="http://schemas.microsoft.com/office/powerpoint/2010/main" val="136448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Content</a:t>
            </a:r>
            <a:endParaRPr lang="en-US"/>
          </a:p>
        </p:txBody>
      </p:sp>
      <p:sp>
        <p:nvSpPr>
          <p:cNvPr id="7" name="Content Placeholder 2">
            <a:extLst>
              <a:ext uri="{FF2B5EF4-FFF2-40B4-BE49-F238E27FC236}">
                <a16:creationId xmlns:a16="http://schemas.microsoft.com/office/drawing/2014/main" id="{90E2BA46-4FE3-0047-9509-7517639C3BCA}"/>
              </a:ext>
            </a:extLst>
          </p:cNvPr>
          <p:cNvSpPr>
            <a:spLocks noGrp="1"/>
          </p:cNvSpPr>
          <p:nvPr>
            <p:ph idx="1" hasCustomPrompt="1"/>
          </p:nvPr>
        </p:nvSpPr>
        <p:spPr>
          <a:xfrm>
            <a:off x="1171787" y="1261555"/>
            <a:ext cx="9638453" cy="4838400"/>
          </a:xfrm>
        </p:spPr>
        <p:txBody>
          <a:bodyPr wrap="square" numCol="1" spcCol="0">
            <a:noAutofit/>
          </a:bodyPr>
          <a:lstStyle>
            <a:lvl1pPr marL="0" indent="0">
              <a:buFont typeface="+mj-lt"/>
              <a:buNone/>
              <a:defRPr sz="1600" b="1" i="0">
                <a:solidFill>
                  <a:srgbClr val="00B1A9"/>
                </a:solidFill>
                <a:latin typeface="Arial" panose="020B0604020202020204" pitchFamily="34" charset="0"/>
                <a:cs typeface="Arial" panose="020B0604020202020204" pitchFamily="34" charset="0"/>
              </a:defRPr>
            </a:lvl1pPr>
            <a:lvl2pPr marL="0" indent="0">
              <a:buFontTx/>
              <a:buNone/>
              <a:defRPr sz="1600">
                <a:solidFill>
                  <a:srgbClr val="3C3835"/>
                </a:solidFill>
              </a:defRPr>
            </a:lvl2pPr>
          </a:lstStyle>
          <a:p>
            <a:pPr lvl="0"/>
            <a:r>
              <a:rPr lang="en-US"/>
              <a:t>Insert section title lorem ipsum</a:t>
            </a:r>
          </a:p>
          <a:p>
            <a:pPr lvl="1"/>
            <a:r>
              <a:rPr lang="en-US"/>
              <a:t>Insert section sub-title</a:t>
            </a:r>
          </a:p>
        </p:txBody>
      </p:sp>
      <p:sp>
        <p:nvSpPr>
          <p:cNvPr id="8" name="Text Placeholder 9">
            <a:extLst>
              <a:ext uri="{FF2B5EF4-FFF2-40B4-BE49-F238E27FC236}">
                <a16:creationId xmlns:a16="http://schemas.microsoft.com/office/drawing/2014/main" id="{26BAAF8A-815F-4A40-B0CA-E8B05C7E02AF}"/>
              </a:ext>
            </a:extLst>
          </p:cNvPr>
          <p:cNvSpPr>
            <a:spLocks noGrp="1"/>
          </p:cNvSpPr>
          <p:nvPr>
            <p:ph type="body" sz="quarter" idx="13" hasCustomPrompt="1"/>
          </p:nvPr>
        </p:nvSpPr>
        <p:spPr>
          <a:xfrm>
            <a:off x="575734" y="1261174"/>
            <a:ext cx="568959" cy="4838400"/>
          </a:xfrm>
        </p:spPr>
        <p:txBody>
          <a:bodyPr rIns="0">
            <a:noAutofit/>
          </a:bodyPr>
          <a:lstStyle>
            <a:lvl1pPr marL="0" indent="0" algn="l">
              <a:buNone/>
              <a:defRPr b="1" i="0">
                <a:solidFill>
                  <a:srgbClr val="00B1A9"/>
                </a:solidFill>
                <a:latin typeface="Arial" panose="020B0604020202020204" pitchFamily="34" charset="0"/>
                <a:cs typeface="Arial" panose="020B0604020202020204" pitchFamily="34" charset="0"/>
              </a:defRPr>
            </a:lvl1pPr>
          </a:lstStyle>
          <a:p>
            <a:pPr lvl="0"/>
            <a:r>
              <a:rPr lang="en-US"/>
              <a:t>01.</a:t>
            </a:r>
          </a:p>
        </p:txBody>
      </p:sp>
      <p:sp>
        <p:nvSpPr>
          <p:cNvPr id="9" name="Text Placeholder 9">
            <a:extLst>
              <a:ext uri="{FF2B5EF4-FFF2-40B4-BE49-F238E27FC236}">
                <a16:creationId xmlns:a16="http://schemas.microsoft.com/office/drawing/2014/main" id="{A88BF6A1-F5F6-4146-8EA5-0C81C0382498}"/>
              </a:ext>
            </a:extLst>
          </p:cNvPr>
          <p:cNvSpPr>
            <a:spLocks noGrp="1"/>
          </p:cNvSpPr>
          <p:nvPr>
            <p:ph type="body" sz="quarter" idx="14" hasCustomPrompt="1"/>
          </p:nvPr>
        </p:nvSpPr>
        <p:spPr>
          <a:xfrm>
            <a:off x="11051461" y="1261174"/>
            <a:ext cx="568960" cy="4838400"/>
          </a:xfrm>
        </p:spPr>
        <p:txBody>
          <a:bodyPr>
            <a:noAutofit/>
          </a:bodyPr>
          <a:lstStyle>
            <a:lvl1pPr marL="0" indent="0" algn="r">
              <a:buNone/>
              <a:defRPr b="0" i="0">
                <a:solidFill>
                  <a:srgbClr val="00B1A9"/>
                </a:solidFill>
                <a:latin typeface="Arial" panose="020B0604020202020204" pitchFamily="34" charset="0"/>
                <a:cs typeface="Arial" panose="020B0604020202020204" pitchFamily="34" charset="0"/>
              </a:defRPr>
            </a:lvl1pPr>
          </a:lstStyle>
          <a:p>
            <a:pPr lvl="0"/>
            <a:r>
              <a:rPr lang="en-US"/>
              <a:t>02</a:t>
            </a:r>
          </a:p>
        </p:txBody>
      </p:sp>
      <p:sp>
        <p:nvSpPr>
          <p:cNvPr id="10" name="TextBox 9">
            <a:extLst>
              <a:ext uri="{FF2B5EF4-FFF2-40B4-BE49-F238E27FC236}">
                <a16:creationId xmlns:a16="http://schemas.microsoft.com/office/drawing/2014/main" id="{CEE87B92-2B66-BF46-9DB3-DB52029508FF}"/>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2022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11" name="Slide Number Placeholder 5">
            <a:extLst>
              <a:ext uri="{FF2B5EF4-FFF2-40B4-BE49-F238E27FC236}">
                <a16:creationId xmlns:a16="http://schemas.microsoft.com/office/drawing/2014/main" id="{F149AE20-A93A-3647-A93A-973C37F5EB2C}"/>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pic>
        <p:nvPicPr>
          <p:cNvPr id="14" name="Picture 13">
            <a:extLst>
              <a:ext uri="{FF2B5EF4-FFF2-40B4-BE49-F238E27FC236}">
                <a16:creationId xmlns:a16="http://schemas.microsoft.com/office/drawing/2014/main" id="{2F30F01C-D4E0-684A-9E16-7BC6944761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4028218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BEA4F08-3EE7-2B41-B91A-2D8DB8E18D81}"/>
              </a:ext>
            </a:extLst>
          </p:cNvPr>
          <p:cNvSpPr>
            <a:spLocks noGrp="1"/>
          </p:cNvSpPr>
          <p:nvPr>
            <p:ph type="ctrTitle" hasCustomPrompt="1"/>
          </p:nvPr>
        </p:nvSpPr>
        <p:spPr>
          <a:xfrm>
            <a:off x="595319" y="1685333"/>
            <a:ext cx="7097076" cy="1743666"/>
          </a:xfrm>
        </p:spPr>
        <p:txBody>
          <a:bodyPr anchor="b">
            <a:noAutofit/>
          </a:bodyPr>
          <a:lstStyle>
            <a:lvl1pPr algn="l">
              <a:defRPr sz="2800" b="1" i="0">
                <a:solidFill>
                  <a:srgbClr val="00B1A9"/>
                </a:solidFill>
                <a:latin typeface="Arial" panose="020B0604020202020204" pitchFamily="34" charset="0"/>
                <a:cs typeface="Arial" panose="020B0604020202020204" pitchFamily="34" charset="0"/>
              </a:defRPr>
            </a:lvl1pPr>
          </a:lstStyle>
          <a:p>
            <a:r>
              <a:rPr lang="en-US"/>
              <a:t>Insert title here</a:t>
            </a:r>
          </a:p>
        </p:txBody>
      </p:sp>
      <p:sp>
        <p:nvSpPr>
          <p:cNvPr id="8" name="Subtitle 2">
            <a:extLst>
              <a:ext uri="{FF2B5EF4-FFF2-40B4-BE49-F238E27FC236}">
                <a16:creationId xmlns:a16="http://schemas.microsoft.com/office/drawing/2014/main" id="{209CC427-036A-DF41-B3F4-26E0589F9AB5}"/>
              </a:ext>
            </a:extLst>
          </p:cNvPr>
          <p:cNvSpPr>
            <a:spLocks noGrp="1"/>
          </p:cNvSpPr>
          <p:nvPr>
            <p:ph type="subTitle" idx="1" hasCustomPrompt="1"/>
          </p:nvPr>
        </p:nvSpPr>
        <p:spPr>
          <a:xfrm>
            <a:off x="596077" y="3434400"/>
            <a:ext cx="7097076" cy="1026042"/>
          </a:xfrm>
        </p:spPr>
        <p:txBody>
          <a:bodyPr>
            <a:noAutofit/>
          </a:bodyPr>
          <a:lstStyle>
            <a:lvl1pPr marL="0" indent="0" algn="l">
              <a:buNone/>
              <a:defRPr sz="1800" b="0" i="0">
                <a:solidFill>
                  <a:srgbClr val="3C383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subtitles here</a:t>
            </a:r>
          </a:p>
        </p:txBody>
      </p:sp>
      <p:pic>
        <p:nvPicPr>
          <p:cNvPr id="10" name="Picture 9">
            <a:extLst>
              <a:ext uri="{FF2B5EF4-FFF2-40B4-BE49-F238E27FC236}">
                <a16:creationId xmlns:a16="http://schemas.microsoft.com/office/drawing/2014/main" id="{39EF6038-5824-0642-A122-B43A8A1E551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0355" y="6351692"/>
            <a:ext cx="1110212" cy="297469"/>
          </a:xfrm>
          <a:prstGeom prst="rect">
            <a:avLst/>
          </a:prstGeom>
        </p:spPr>
      </p:pic>
      <p:sp>
        <p:nvSpPr>
          <p:cNvPr id="12" name="Text Placeholder 14">
            <a:extLst>
              <a:ext uri="{FF2B5EF4-FFF2-40B4-BE49-F238E27FC236}">
                <a16:creationId xmlns:a16="http://schemas.microsoft.com/office/drawing/2014/main" id="{2844DB65-4804-FD49-BA71-3CEF7318713F}"/>
              </a:ext>
            </a:extLst>
          </p:cNvPr>
          <p:cNvSpPr>
            <a:spLocks noGrp="1"/>
          </p:cNvSpPr>
          <p:nvPr>
            <p:ph type="body" sz="quarter" idx="10" hasCustomPrompt="1"/>
          </p:nvPr>
        </p:nvSpPr>
        <p:spPr>
          <a:xfrm>
            <a:off x="595317" y="4795239"/>
            <a:ext cx="7097075" cy="596893"/>
          </a:xfrm>
        </p:spPr>
        <p:txBody>
          <a:bodyPr>
            <a:noAutofit/>
          </a:bodyPr>
          <a:lstStyle>
            <a:lvl1pPr marL="0" indent="0">
              <a:lnSpc>
                <a:spcPct val="100000"/>
              </a:lnSpc>
              <a:spcBef>
                <a:spcPts val="0"/>
              </a:spcBef>
              <a:buNone/>
              <a:defRPr sz="1600">
                <a:solidFill>
                  <a:srgbClr val="3C3835"/>
                </a:solidFill>
              </a:defRPr>
            </a:lvl1pPr>
          </a:lstStyle>
          <a:p>
            <a:pPr lvl="0"/>
            <a:r>
              <a:rPr lang="en-US"/>
              <a:t>Description (optional).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endParaRPr lang="en-US"/>
          </a:p>
        </p:txBody>
      </p:sp>
      <p:pic>
        <p:nvPicPr>
          <p:cNvPr id="11" name="Picture 10">
            <a:extLst>
              <a:ext uri="{FF2B5EF4-FFF2-40B4-BE49-F238E27FC236}">
                <a16:creationId xmlns:a16="http://schemas.microsoft.com/office/drawing/2014/main" id="{EC3414D3-2441-A840-A2D7-D8A423B5EB0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2533606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2022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11048043"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7" name="Picture 6">
            <a:extLst>
              <a:ext uri="{FF2B5EF4-FFF2-40B4-BE49-F238E27FC236}">
                <a16:creationId xmlns:a16="http://schemas.microsoft.com/office/drawing/2014/main" id="{54934649-81EA-C040-8624-BAA45A60EF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679600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lvl1pPr>
              <a:defRPr/>
            </a:lvl1pPr>
          </a:lstStyle>
          <a:p>
            <a:r>
              <a:rPr lang="en-GB"/>
              <a:t>Insert header keeping to a maximum of two lines</a:t>
            </a:r>
            <a:endParaRPr lang="en-US"/>
          </a:p>
        </p:txBody>
      </p:sp>
      <p:sp>
        <p:nvSpPr>
          <p:cNvPr id="4" name="Content Placeholder 3"/>
          <p:cNvSpPr>
            <a:spLocks noGrp="1"/>
          </p:cNvSpPr>
          <p:nvPr>
            <p:ph sz="half" idx="2"/>
          </p:nvPr>
        </p:nvSpPr>
        <p:spPr>
          <a:xfrm>
            <a:off x="6291949" y="1306799"/>
            <a:ext cx="5304000"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2022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5316927"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12" name="Picture 11">
            <a:extLst>
              <a:ext uri="{FF2B5EF4-FFF2-40B4-BE49-F238E27FC236}">
                <a16:creationId xmlns:a16="http://schemas.microsoft.com/office/drawing/2014/main" id="{367A2514-6E82-B148-ABE2-89EB820D20D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165762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4A37-B3E7-4A2C-9F8E-6EE69BA50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602FB-00D4-4CEC-A84E-C46EB78D52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98986-7C6F-4F56-A5A8-FB4D36F26F70}"/>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5" name="Footer Placeholder 4">
            <a:extLst>
              <a:ext uri="{FF2B5EF4-FFF2-40B4-BE49-F238E27FC236}">
                <a16:creationId xmlns:a16="http://schemas.microsoft.com/office/drawing/2014/main" id="{EBAA2F27-B2DC-4409-85B5-6076E79B4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3DE50-D3FB-4724-AD72-5306C20C95D0}"/>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124755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2022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8053496" y="1306800"/>
            <a:ext cx="3555261"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0" name="Content Placeholder 3">
            <a:extLst>
              <a:ext uri="{FF2B5EF4-FFF2-40B4-BE49-F238E27FC236}">
                <a16:creationId xmlns:a16="http://schemas.microsoft.com/office/drawing/2014/main" id="{B22114B2-EC77-C74B-9459-C66CF7E83624}"/>
              </a:ext>
            </a:extLst>
          </p:cNvPr>
          <p:cNvSpPr>
            <a:spLocks noGrp="1"/>
          </p:cNvSpPr>
          <p:nvPr>
            <p:ph sz="half" idx="11"/>
          </p:nvPr>
        </p:nvSpPr>
        <p:spPr>
          <a:xfrm>
            <a:off x="575733" y="1306799"/>
            <a:ext cx="7101291"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90F4185F-75D6-314D-89B0-BF87B6479C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130538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2022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75734" y="1306800"/>
            <a:ext cx="3555261"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0" name="Content Placeholder 3">
            <a:extLst>
              <a:ext uri="{FF2B5EF4-FFF2-40B4-BE49-F238E27FC236}">
                <a16:creationId xmlns:a16="http://schemas.microsoft.com/office/drawing/2014/main" id="{B22114B2-EC77-C74B-9459-C66CF7E83624}"/>
              </a:ext>
            </a:extLst>
          </p:cNvPr>
          <p:cNvSpPr>
            <a:spLocks noGrp="1"/>
          </p:cNvSpPr>
          <p:nvPr>
            <p:ph sz="half" idx="11"/>
          </p:nvPr>
        </p:nvSpPr>
        <p:spPr>
          <a:xfrm>
            <a:off x="4510363" y="1306799"/>
            <a:ext cx="7101291" cy="48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7D937ACC-68A5-C241-8D13-BE5E3AAF0D3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2984613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5309417"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5316927"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0" name="Picture Placeholder 4">
            <a:extLst>
              <a:ext uri="{FF2B5EF4-FFF2-40B4-BE49-F238E27FC236}">
                <a16:creationId xmlns:a16="http://schemas.microsoft.com/office/drawing/2014/main" id="{23DA2F86-CD1B-514F-B078-071E73B69447}"/>
              </a:ext>
            </a:extLst>
          </p:cNvPr>
          <p:cNvSpPr>
            <a:spLocks noGrp="1"/>
          </p:cNvSpPr>
          <p:nvPr>
            <p:ph type="pic" sz="quarter" idx="11" hasCustomPrompt="1"/>
          </p:nvPr>
        </p:nvSpPr>
        <p:spPr>
          <a:xfrm>
            <a:off x="6292852" y="0"/>
            <a:ext cx="5899149" cy="6858000"/>
          </a:xfrm>
          <a:solidFill>
            <a:schemeClr val="bg1">
              <a:lumMod val="95000"/>
            </a:schemeClr>
          </a:solidFill>
        </p:spPr>
        <p:txBody>
          <a:bodyPr anchor="ctr" anchorCtr="0">
            <a:normAutofit/>
          </a:bodyPr>
          <a:lstStyle>
            <a:lvl1pPr marL="0" indent="0" algn="ctr">
              <a:buNone/>
              <a:defRPr sz="1200">
                <a:solidFill>
                  <a:schemeClr val="tx1"/>
                </a:solidFill>
              </a:defRPr>
            </a:lvl1pPr>
          </a:lstStyle>
          <a:p>
            <a:r>
              <a:rPr lang="en-US"/>
              <a:t>Click to insert image</a:t>
            </a:r>
          </a:p>
        </p:txBody>
      </p:sp>
      <p:pic>
        <p:nvPicPr>
          <p:cNvPr id="12" name="Picture 11">
            <a:extLst>
              <a:ext uri="{FF2B5EF4-FFF2-40B4-BE49-F238E27FC236}">
                <a16:creationId xmlns:a16="http://schemas.microsoft.com/office/drawing/2014/main" id="{5F8988C3-8A48-4245-9FD0-9E2303A181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17969369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3" y="376702"/>
            <a:ext cx="7101291"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2019 </a:t>
            </a:r>
            <a:r>
              <a:rPr lang="pt" sz="800" err="1">
                <a:solidFill>
                  <a:srgbClr val="00B1A9"/>
                </a:solidFill>
                <a:latin typeface="Arial" panose="020B0604020202020204" pitchFamily="34" charset="0"/>
                <a:cs typeface="Arial" panose="020B0604020202020204" pitchFamily="34" charset="0"/>
              </a:rPr>
              <a:t>Petroliam</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Nasional</a:t>
            </a:r>
            <a:r>
              <a:rPr lang="pt" sz="800">
                <a:solidFill>
                  <a:srgbClr val="00B1A9"/>
                </a:solidFill>
                <a:latin typeface="Arial" panose="020B0604020202020204" pitchFamily="34" charset="0"/>
                <a:cs typeface="Arial" panose="020B0604020202020204" pitchFamily="34" charset="0"/>
              </a:rPr>
              <a:t> </a:t>
            </a:r>
            <a:r>
              <a:rPr lang="pt" sz="800" err="1">
                <a:solidFill>
                  <a:srgbClr val="00B1A9"/>
                </a:solidFill>
                <a:latin typeface="Arial" panose="020B0604020202020204" pitchFamily="34" charset="0"/>
                <a:cs typeface="Arial" panose="020B0604020202020204" pitchFamily="34" charset="0"/>
              </a:rPr>
              <a:t>Berhad</a:t>
            </a:r>
            <a:r>
              <a:rPr lang="pt" sz="800">
                <a:solidFill>
                  <a:srgbClr val="00B1A9"/>
                </a:solidFill>
                <a:latin typeface="Arial" panose="020B0604020202020204" pitchFamily="34" charset="0"/>
                <a:cs typeface="Arial" panose="020B0604020202020204" pitchFamily="34" charset="0"/>
              </a:rPr>
              <a:t>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7" name="Picture Placeholder 4">
            <a:extLst>
              <a:ext uri="{FF2B5EF4-FFF2-40B4-BE49-F238E27FC236}">
                <a16:creationId xmlns:a16="http://schemas.microsoft.com/office/drawing/2014/main" id="{313FE915-D00F-1945-A8B6-CD92D0DF0E5C}"/>
              </a:ext>
            </a:extLst>
          </p:cNvPr>
          <p:cNvSpPr>
            <a:spLocks noGrp="1"/>
          </p:cNvSpPr>
          <p:nvPr>
            <p:ph type="pic" sz="quarter" idx="11" hasCustomPrompt="1"/>
          </p:nvPr>
        </p:nvSpPr>
        <p:spPr>
          <a:xfrm>
            <a:off x="8061005" y="0"/>
            <a:ext cx="4130996" cy="6858000"/>
          </a:xfrm>
          <a:solidFill>
            <a:schemeClr val="bg1">
              <a:lumMod val="95000"/>
            </a:schemeClr>
          </a:solidFill>
        </p:spPr>
        <p:txBody>
          <a:bodyPr anchor="ctr" anchorCtr="0">
            <a:normAutofit/>
          </a:bodyPr>
          <a:lstStyle>
            <a:lvl1pPr marL="0" indent="0" algn="ctr">
              <a:buNone/>
              <a:defRPr sz="1200">
                <a:solidFill>
                  <a:schemeClr val="tx1"/>
                </a:solidFill>
              </a:defRPr>
            </a:lvl1pPr>
          </a:lstStyle>
          <a:p>
            <a:r>
              <a:rPr lang="en-US"/>
              <a:t>Click to insert image</a:t>
            </a:r>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75733" y="1306800"/>
            <a:ext cx="7101291"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pic>
        <p:nvPicPr>
          <p:cNvPr id="12" name="Picture 11">
            <a:extLst>
              <a:ext uri="{FF2B5EF4-FFF2-40B4-BE49-F238E27FC236}">
                <a16:creationId xmlns:a16="http://schemas.microsoft.com/office/drawing/2014/main" id="{D5B7B3DA-5732-3440-99BA-E3C630F986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2260456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14976" y="376702"/>
            <a:ext cx="7101291"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2022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7" name="Picture Placeholder 4">
            <a:extLst>
              <a:ext uri="{FF2B5EF4-FFF2-40B4-BE49-F238E27FC236}">
                <a16:creationId xmlns:a16="http://schemas.microsoft.com/office/drawing/2014/main" id="{313FE915-D00F-1945-A8B6-CD92D0DF0E5C}"/>
              </a:ext>
            </a:extLst>
          </p:cNvPr>
          <p:cNvSpPr>
            <a:spLocks noGrp="1"/>
          </p:cNvSpPr>
          <p:nvPr>
            <p:ph type="pic" sz="quarter" idx="11" hasCustomPrompt="1"/>
          </p:nvPr>
        </p:nvSpPr>
        <p:spPr>
          <a:xfrm>
            <a:off x="1" y="0"/>
            <a:ext cx="4130996" cy="6858000"/>
          </a:xfrm>
          <a:solidFill>
            <a:schemeClr val="bg1">
              <a:lumMod val="95000"/>
            </a:schemeClr>
          </a:solidFill>
        </p:spPr>
        <p:txBody>
          <a:bodyPr anchor="ctr" anchorCtr="0">
            <a:normAutofit/>
          </a:bodyPr>
          <a:lstStyle>
            <a:lvl1pPr marL="0" indent="0" algn="ctr">
              <a:buNone/>
              <a:defRPr sz="1200">
                <a:solidFill>
                  <a:schemeClr val="tx1"/>
                </a:solidFill>
              </a:defRPr>
            </a:lvl1pPr>
          </a:lstStyle>
          <a:p>
            <a:r>
              <a:rPr lang="en-US"/>
              <a:t>Click to insert image</a:t>
            </a:r>
          </a:p>
        </p:txBody>
      </p:sp>
      <p:sp>
        <p:nvSpPr>
          <p:cNvPr id="12" name="Text Placeholder 14">
            <a:extLst>
              <a:ext uri="{FF2B5EF4-FFF2-40B4-BE49-F238E27FC236}">
                <a16:creationId xmlns:a16="http://schemas.microsoft.com/office/drawing/2014/main" id="{2E2ED0D0-2C22-BB4C-8B0E-07933DF6A0ED}"/>
              </a:ext>
            </a:extLst>
          </p:cNvPr>
          <p:cNvSpPr>
            <a:spLocks noGrp="1"/>
          </p:cNvSpPr>
          <p:nvPr>
            <p:ph type="body" sz="quarter" idx="10" hasCustomPrompt="1"/>
          </p:nvPr>
        </p:nvSpPr>
        <p:spPr>
          <a:xfrm>
            <a:off x="4514976" y="1306800"/>
            <a:ext cx="7101291"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Tree>
    <p:extLst>
      <p:ext uri="{BB962C8B-B14F-4D97-AF65-F5344CB8AC3E}">
        <p14:creationId xmlns:p14="http://schemas.microsoft.com/office/powerpoint/2010/main" val="6874209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lvl1pPr>
              <a:defRPr/>
            </a:lvl1p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2022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11" name="Text Placeholder 14">
            <a:extLst>
              <a:ext uri="{FF2B5EF4-FFF2-40B4-BE49-F238E27FC236}">
                <a16:creationId xmlns:a16="http://schemas.microsoft.com/office/drawing/2014/main" id="{6917BEC2-45FB-5A4F-B8E7-668ABD1CB750}"/>
              </a:ext>
            </a:extLst>
          </p:cNvPr>
          <p:cNvSpPr>
            <a:spLocks noGrp="1"/>
          </p:cNvSpPr>
          <p:nvPr>
            <p:ph type="body" sz="quarter" idx="10" hasCustomPrompt="1"/>
          </p:nvPr>
        </p:nvSpPr>
        <p:spPr>
          <a:xfrm>
            <a:off x="568224" y="1306800"/>
            <a:ext cx="5316927" cy="4838400"/>
          </a:xfrm>
        </p:spPr>
        <p:txBody>
          <a:bodyPr>
            <a:noAutofit/>
          </a:bodyPr>
          <a:lstStyle>
            <a:lvl1pPr marL="0" indent="0">
              <a:lnSpc>
                <a:spcPct val="100000"/>
              </a:lnSpc>
              <a:spcBef>
                <a:spcPts val="0"/>
              </a:spcBef>
              <a:buNone/>
              <a:defRPr sz="3800" b="1" i="0">
                <a:solidFill>
                  <a:srgbClr val="00B1A9"/>
                </a:solidFill>
                <a:latin typeface="Arial Black" panose="020B0604020202020204" pitchFamily="34" charset="0"/>
                <a:cs typeface="Arial Black" panose="020B0604020202020204" pitchFamily="34" charset="0"/>
              </a:defRPr>
            </a:lvl1pPr>
          </a:lstStyle>
          <a:p>
            <a:pPr marL="0" indent="0">
              <a:lnSpc>
                <a:spcPct val="100000"/>
              </a:lnSpc>
              <a:buNone/>
            </a:pPr>
            <a:r>
              <a:rPr lang="en-US"/>
              <a:t>“Insert a quote here investing in visionary thinkers and technologies”</a:t>
            </a:r>
          </a:p>
        </p:txBody>
      </p:sp>
      <p:sp>
        <p:nvSpPr>
          <p:cNvPr id="10" name="Text Placeholder 14">
            <a:extLst>
              <a:ext uri="{FF2B5EF4-FFF2-40B4-BE49-F238E27FC236}">
                <a16:creationId xmlns:a16="http://schemas.microsoft.com/office/drawing/2014/main" id="{8A3E5904-DF31-1E44-90BD-C581B58E32EF}"/>
              </a:ext>
            </a:extLst>
          </p:cNvPr>
          <p:cNvSpPr>
            <a:spLocks noGrp="1"/>
          </p:cNvSpPr>
          <p:nvPr>
            <p:ph type="body" sz="quarter" idx="11" hasCustomPrompt="1"/>
          </p:nvPr>
        </p:nvSpPr>
        <p:spPr>
          <a:xfrm>
            <a:off x="6291831" y="1306800"/>
            <a:ext cx="5316927" cy="4838400"/>
          </a:xfrm>
        </p:spPr>
        <p:txBody>
          <a:bodyPr>
            <a:noAutofit/>
          </a:bodyPr>
          <a:lstStyle>
            <a:lvl1pPr marL="0" indent="0">
              <a:lnSpc>
                <a:spcPct val="100000"/>
              </a:lnSpc>
              <a:spcBef>
                <a:spcPts val="0"/>
              </a:spcBef>
              <a:buNone/>
              <a:defRPr sz="1600">
                <a:solidFill>
                  <a:schemeClr val="tx1"/>
                </a:solidFill>
              </a:defRPr>
            </a:lvl1pPr>
          </a:lstStyle>
          <a:p>
            <a:pPr marL="0" indent="0">
              <a:lnSpc>
                <a:spcPct val="100000"/>
              </a:lnSpc>
              <a:buNone/>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a:p>
            <a:pPr marL="0" indent="0">
              <a:lnSpc>
                <a:spcPct val="100000"/>
              </a:lnSpc>
              <a:buNone/>
            </a:pPr>
            <a:endParaRPr lang="en-US"/>
          </a:p>
          <a:p>
            <a:pPr marL="0" indent="0">
              <a:lnSpc>
                <a:spcPct val="100000"/>
              </a:lnSpc>
              <a:buNone/>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official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pic>
        <p:nvPicPr>
          <p:cNvPr id="12" name="Picture 11">
            <a:extLst>
              <a:ext uri="{FF2B5EF4-FFF2-40B4-BE49-F238E27FC236}">
                <a16:creationId xmlns:a16="http://schemas.microsoft.com/office/drawing/2014/main" id="{10D31D17-7B06-514D-8550-14E9B760A39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3959826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4" y="376702"/>
            <a:ext cx="11040533" cy="744146"/>
          </a:xfrm>
        </p:spPr>
        <p:txBody>
          <a:bodyPr/>
          <a:lstStyle/>
          <a:p>
            <a:r>
              <a:rPr lang="en-GB"/>
              <a:t>Insert header keeping to a maximum of two lines</a:t>
            </a:r>
            <a:endParaRPr lang="en-US"/>
          </a:p>
        </p:txBody>
      </p:sp>
      <p:sp>
        <p:nvSpPr>
          <p:cNvPr id="8" name="TextBox 7">
            <a:extLst>
              <a:ext uri="{FF2B5EF4-FFF2-40B4-BE49-F238E27FC236}">
                <a16:creationId xmlns:a16="http://schemas.microsoft.com/office/drawing/2014/main" id="{45DD160B-CBC5-B34B-BE0E-799A8F8DFB60}"/>
              </a:ext>
            </a:extLst>
          </p:cNvPr>
          <p:cNvSpPr txBox="1"/>
          <p:nvPr userDrawn="1"/>
        </p:nvSpPr>
        <p:spPr>
          <a:xfrm>
            <a:off x="7941851" y="6345444"/>
            <a:ext cx="3384947" cy="215444"/>
          </a:xfrm>
          <a:prstGeom prst="rect">
            <a:avLst/>
          </a:prstGeom>
          <a:noFill/>
        </p:spPr>
        <p:txBody>
          <a:bodyPr wrap="square" r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t" sz="800">
                <a:solidFill>
                  <a:srgbClr val="00B1A9"/>
                </a:solidFill>
                <a:latin typeface="Arial" panose="020B0604020202020204" pitchFamily="34" charset="0"/>
                <a:cs typeface="Arial" panose="020B0604020202020204" pitchFamily="34" charset="0"/>
              </a:rPr>
              <a:t>© 2022 Petroliam Nasional Berhad (PETRONAS)     |</a:t>
            </a:r>
            <a:endParaRPr lang="en-US" sz="800">
              <a:solidFill>
                <a:srgbClr val="00B1A9"/>
              </a:solidFill>
              <a:latin typeface="Arial" panose="020B0604020202020204" pitchFamily="34" charset="0"/>
              <a:cs typeface="Arial" panose="020B0604020202020204" pitchFamily="34" charset="0"/>
            </a:endParaRPr>
          </a:p>
        </p:txBody>
      </p:sp>
      <p:sp>
        <p:nvSpPr>
          <p:cNvPr id="9" name="Slide Number Placeholder 5">
            <a:extLst>
              <a:ext uri="{FF2B5EF4-FFF2-40B4-BE49-F238E27FC236}">
                <a16:creationId xmlns:a16="http://schemas.microsoft.com/office/drawing/2014/main" id="{DB778110-4AE8-2C45-B79C-9F68FCEA23CA}"/>
              </a:ext>
            </a:extLst>
          </p:cNvPr>
          <p:cNvSpPr>
            <a:spLocks noGrp="1"/>
          </p:cNvSpPr>
          <p:nvPr>
            <p:ph type="sldNum" sz="quarter" idx="4"/>
          </p:nvPr>
        </p:nvSpPr>
        <p:spPr>
          <a:xfrm>
            <a:off x="11299298" y="6345063"/>
            <a:ext cx="316967"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21" name="Text Placeholder 15">
            <a:extLst>
              <a:ext uri="{FF2B5EF4-FFF2-40B4-BE49-F238E27FC236}">
                <a16:creationId xmlns:a16="http://schemas.microsoft.com/office/drawing/2014/main" id="{93E86E4E-05EA-9F44-BA85-F2B1EE480B4F}"/>
              </a:ext>
            </a:extLst>
          </p:cNvPr>
          <p:cNvSpPr>
            <a:spLocks noGrp="1"/>
          </p:cNvSpPr>
          <p:nvPr>
            <p:ph type="body" sz="quarter" idx="17" hasCustomPrompt="1"/>
          </p:nvPr>
        </p:nvSpPr>
        <p:spPr>
          <a:xfrm>
            <a:off x="575733" y="3748184"/>
            <a:ext cx="2798648"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2" name="Text Placeholder 15">
            <a:extLst>
              <a:ext uri="{FF2B5EF4-FFF2-40B4-BE49-F238E27FC236}">
                <a16:creationId xmlns:a16="http://schemas.microsoft.com/office/drawing/2014/main" id="{89496E08-6F62-3F48-A55D-062F08267993}"/>
              </a:ext>
            </a:extLst>
          </p:cNvPr>
          <p:cNvSpPr>
            <a:spLocks noGrp="1"/>
          </p:cNvSpPr>
          <p:nvPr>
            <p:ph type="body" sz="quarter" idx="18" hasCustomPrompt="1"/>
          </p:nvPr>
        </p:nvSpPr>
        <p:spPr>
          <a:xfrm>
            <a:off x="575733" y="4073278"/>
            <a:ext cx="2798648"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3" name="Text Placeholder 15">
            <a:extLst>
              <a:ext uri="{FF2B5EF4-FFF2-40B4-BE49-F238E27FC236}">
                <a16:creationId xmlns:a16="http://schemas.microsoft.com/office/drawing/2014/main" id="{564AC605-A8C9-5347-BFD8-357CFE9121EC}"/>
              </a:ext>
            </a:extLst>
          </p:cNvPr>
          <p:cNvSpPr>
            <a:spLocks noGrp="1"/>
          </p:cNvSpPr>
          <p:nvPr>
            <p:ph type="body" sz="quarter" idx="19" hasCustomPrompt="1"/>
          </p:nvPr>
        </p:nvSpPr>
        <p:spPr>
          <a:xfrm>
            <a:off x="4700167" y="3748184"/>
            <a:ext cx="2798648"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4" name="Text Placeholder 15">
            <a:extLst>
              <a:ext uri="{FF2B5EF4-FFF2-40B4-BE49-F238E27FC236}">
                <a16:creationId xmlns:a16="http://schemas.microsoft.com/office/drawing/2014/main" id="{EEF7C4AD-214F-6145-B2C3-DAD206C7FC16}"/>
              </a:ext>
            </a:extLst>
          </p:cNvPr>
          <p:cNvSpPr>
            <a:spLocks noGrp="1"/>
          </p:cNvSpPr>
          <p:nvPr>
            <p:ph type="body" sz="quarter" idx="20" hasCustomPrompt="1"/>
          </p:nvPr>
        </p:nvSpPr>
        <p:spPr>
          <a:xfrm>
            <a:off x="4700167" y="4073278"/>
            <a:ext cx="2798648"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5" name="Text Placeholder 15">
            <a:extLst>
              <a:ext uri="{FF2B5EF4-FFF2-40B4-BE49-F238E27FC236}">
                <a16:creationId xmlns:a16="http://schemas.microsoft.com/office/drawing/2014/main" id="{8A05E654-2C17-F442-A60A-E6D82D651266}"/>
              </a:ext>
            </a:extLst>
          </p:cNvPr>
          <p:cNvSpPr>
            <a:spLocks noGrp="1"/>
          </p:cNvSpPr>
          <p:nvPr>
            <p:ph type="body" sz="quarter" idx="21" hasCustomPrompt="1"/>
          </p:nvPr>
        </p:nvSpPr>
        <p:spPr>
          <a:xfrm>
            <a:off x="8840509" y="3748184"/>
            <a:ext cx="2786921" cy="320675"/>
          </a:xfrm>
        </p:spPr>
        <p:txBody>
          <a:bodyPr>
            <a:noAutofit/>
          </a:bodyPr>
          <a:lstStyle>
            <a:lvl1pPr marL="0" indent="0" algn="ctr">
              <a:buNone/>
              <a:defRPr sz="1600" b="1" i="0">
                <a:solidFill>
                  <a:schemeClr val="tx1"/>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Title of icon</a:t>
            </a:r>
          </a:p>
        </p:txBody>
      </p:sp>
      <p:sp>
        <p:nvSpPr>
          <p:cNvPr id="26" name="Text Placeholder 15">
            <a:extLst>
              <a:ext uri="{FF2B5EF4-FFF2-40B4-BE49-F238E27FC236}">
                <a16:creationId xmlns:a16="http://schemas.microsoft.com/office/drawing/2014/main" id="{B21C1733-6E92-EF4A-95D2-CB540BDF899A}"/>
              </a:ext>
            </a:extLst>
          </p:cNvPr>
          <p:cNvSpPr>
            <a:spLocks noGrp="1"/>
          </p:cNvSpPr>
          <p:nvPr>
            <p:ph type="body" sz="quarter" idx="22" hasCustomPrompt="1"/>
          </p:nvPr>
        </p:nvSpPr>
        <p:spPr>
          <a:xfrm>
            <a:off x="8828781" y="4073278"/>
            <a:ext cx="2798648" cy="801868"/>
          </a:xfrm>
        </p:spPr>
        <p:txBody>
          <a:bodyPr>
            <a:noAutofit/>
          </a:bodyPr>
          <a:lstStyle>
            <a:lvl1pPr marL="0" indent="0" algn="ctr">
              <a:buNone/>
              <a:defRPr sz="1400" b="0" i="0">
                <a:solidFill>
                  <a:srgbClr val="3C3835"/>
                </a:solidFill>
                <a:latin typeface="Arial" panose="020B0604020202020204" pitchFamily="34" charset="0"/>
                <a:cs typeface="Arial" panose="020B0604020202020204" pitchFamily="34" charset="0"/>
              </a:defRPr>
            </a:lvl1pPr>
            <a:lvl2pPr>
              <a:defRPr sz="1600">
                <a:solidFill>
                  <a:srgbClr val="00B1A9"/>
                </a:solidFill>
              </a:defRPr>
            </a:lvl2pPr>
            <a:lvl3pPr>
              <a:defRPr sz="1600">
                <a:solidFill>
                  <a:srgbClr val="00B1A9"/>
                </a:solidFill>
              </a:defRPr>
            </a:lvl3pPr>
            <a:lvl4pPr>
              <a:defRPr sz="1600">
                <a:solidFill>
                  <a:srgbClr val="00B1A9"/>
                </a:solidFill>
              </a:defRPr>
            </a:lvl4pPr>
            <a:lvl5pPr>
              <a:defRPr sz="1600">
                <a:solidFill>
                  <a:srgbClr val="00B1A9"/>
                </a:solidFill>
              </a:defRPr>
            </a:lvl5pPr>
          </a:lstStyle>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a:t>
            </a:r>
          </a:p>
        </p:txBody>
      </p:sp>
      <p:sp>
        <p:nvSpPr>
          <p:cNvPr id="29" name="Picture Placeholder 8">
            <a:extLst>
              <a:ext uri="{FF2B5EF4-FFF2-40B4-BE49-F238E27FC236}">
                <a16:creationId xmlns:a16="http://schemas.microsoft.com/office/drawing/2014/main" id="{9AA14840-8BCD-8848-8088-BF992AE25EFC}"/>
              </a:ext>
            </a:extLst>
          </p:cNvPr>
          <p:cNvSpPr>
            <a:spLocks noGrp="1" noChangeAspect="1"/>
          </p:cNvSpPr>
          <p:nvPr>
            <p:ph type="pic" sz="quarter" idx="13" hasCustomPrompt="1"/>
          </p:nvPr>
        </p:nvSpPr>
        <p:spPr>
          <a:xfrm>
            <a:off x="976657" y="1989312"/>
            <a:ext cx="1996800" cy="1317600"/>
          </a:xfrm>
          <a:blipFill>
            <a:blip r:embed="rId2"/>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sp>
        <p:nvSpPr>
          <p:cNvPr id="30" name="Picture Placeholder 8">
            <a:extLst>
              <a:ext uri="{FF2B5EF4-FFF2-40B4-BE49-F238E27FC236}">
                <a16:creationId xmlns:a16="http://schemas.microsoft.com/office/drawing/2014/main" id="{DCD6480D-FBF1-224A-8E18-4EE6A75E5F34}"/>
              </a:ext>
            </a:extLst>
          </p:cNvPr>
          <p:cNvSpPr>
            <a:spLocks noGrp="1"/>
          </p:cNvSpPr>
          <p:nvPr>
            <p:ph type="pic" sz="quarter" idx="14" hasCustomPrompt="1"/>
          </p:nvPr>
        </p:nvSpPr>
        <p:spPr>
          <a:xfrm>
            <a:off x="4954693" y="2088312"/>
            <a:ext cx="2289599" cy="1170000"/>
          </a:xfrm>
          <a:blipFill>
            <a:blip r:embed="rId3"/>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sp>
        <p:nvSpPr>
          <p:cNvPr id="31" name="Picture Placeholder 8">
            <a:extLst>
              <a:ext uri="{FF2B5EF4-FFF2-40B4-BE49-F238E27FC236}">
                <a16:creationId xmlns:a16="http://schemas.microsoft.com/office/drawing/2014/main" id="{DA157309-5AB4-2744-9F3E-4FBE257646CE}"/>
              </a:ext>
            </a:extLst>
          </p:cNvPr>
          <p:cNvSpPr>
            <a:spLocks noGrp="1"/>
          </p:cNvSpPr>
          <p:nvPr>
            <p:ph type="pic" sz="quarter" idx="15" hasCustomPrompt="1"/>
          </p:nvPr>
        </p:nvSpPr>
        <p:spPr>
          <a:xfrm>
            <a:off x="9630505" y="2037912"/>
            <a:ext cx="1195200" cy="1220400"/>
          </a:xfrm>
          <a:blipFill>
            <a:blip r:embed="rId4"/>
            <a:stretch>
              <a:fillRect/>
            </a:stretch>
          </a:blipFill>
        </p:spPr>
        <p:txBody>
          <a:bodyPr anchor="ctr" anchorCtr="0">
            <a:normAutofit/>
          </a:bodyPr>
          <a:lstStyle>
            <a:lvl1pPr marL="0" indent="0" algn="ctr">
              <a:buNone/>
              <a:defRPr sz="800">
                <a:solidFill>
                  <a:srgbClr val="3C3835"/>
                </a:solidFill>
              </a:defRPr>
            </a:lvl1pPr>
          </a:lstStyle>
          <a:p>
            <a:r>
              <a:rPr lang="en-US"/>
              <a:t>Click to replace</a:t>
            </a:r>
          </a:p>
        </p:txBody>
      </p:sp>
      <p:pic>
        <p:nvPicPr>
          <p:cNvPr id="16" name="Picture 15">
            <a:extLst>
              <a:ext uri="{FF2B5EF4-FFF2-40B4-BE49-F238E27FC236}">
                <a16:creationId xmlns:a16="http://schemas.microsoft.com/office/drawing/2014/main" id="{42B0126C-8CFE-EE46-B3E9-1255A6DEDB2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99943" y="6349459"/>
            <a:ext cx="1113600" cy="300672"/>
          </a:xfrm>
          <a:prstGeom prst="rect">
            <a:avLst/>
          </a:prstGeom>
        </p:spPr>
      </p:pic>
    </p:spTree>
    <p:extLst>
      <p:ext uri="{BB962C8B-B14F-4D97-AF65-F5344CB8AC3E}">
        <p14:creationId xmlns:p14="http://schemas.microsoft.com/office/powerpoint/2010/main" val="17629389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medi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4A912FB-8A4A-2347-9713-20B37768DEDC}"/>
              </a:ext>
            </a:extLst>
          </p:cNvPr>
          <p:cNvSpPr>
            <a:spLocks noGrp="1"/>
          </p:cNvSpPr>
          <p:nvPr>
            <p:ph type="pic" sz="quarter" idx="10" hasCustomPrompt="1"/>
          </p:nvPr>
        </p:nvSpPr>
        <p:spPr>
          <a:xfrm>
            <a:off x="0" y="1"/>
            <a:ext cx="12192000" cy="6860187"/>
          </a:xfrm>
          <a:solidFill>
            <a:schemeClr val="bg1">
              <a:lumMod val="95000"/>
            </a:schemeClr>
          </a:solidFill>
        </p:spPr>
        <p:txBody>
          <a:bodyPr anchor="ctr" anchorCtr="0">
            <a:normAutofit/>
          </a:bodyPr>
          <a:lstStyle>
            <a:lvl1pPr marL="0" indent="0" algn="ctr">
              <a:buNone/>
              <a:defRPr sz="1200">
                <a:solidFill>
                  <a:schemeClr val="tx1"/>
                </a:solidFill>
              </a:defRPr>
            </a:lvl1pPr>
          </a:lstStyle>
          <a:p>
            <a:r>
              <a:rPr lang="en-US"/>
              <a:t>Click to insert image</a:t>
            </a:r>
          </a:p>
        </p:txBody>
      </p:sp>
      <p:sp>
        <p:nvSpPr>
          <p:cNvPr id="6" name="Text Placeholder 5">
            <a:extLst>
              <a:ext uri="{FF2B5EF4-FFF2-40B4-BE49-F238E27FC236}">
                <a16:creationId xmlns:a16="http://schemas.microsoft.com/office/drawing/2014/main" id="{873AFE18-50B1-A84C-9986-C859606BB510}"/>
              </a:ext>
            </a:extLst>
          </p:cNvPr>
          <p:cNvSpPr>
            <a:spLocks noGrp="1"/>
          </p:cNvSpPr>
          <p:nvPr>
            <p:ph type="body" sz="quarter" idx="11" hasCustomPrompt="1"/>
          </p:nvPr>
        </p:nvSpPr>
        <p:spPr>
          <a:xfrm>
            <a:off x="6096001" y="368300"/>
            <a:ext cx="5520265" cy="1471612"/>
          </a:xfrm>
        </p:spPr>
        <p:txBody>
          <a:bodyPr>
            <a:noAutofit/>
          </a:bodyPr>
          <a:lstStyle>
            <a:lvl1pPr marL="0" indent="0">
              <a:buNone/>
              <a:defRPr sz="4800" b="1" i="0">
                <a:solidFill>
                  <a:srgbClr val="00B1A9"/>
                </a:solidFill>
                <a:latin typeface="Arial Black" panose="020B0604020202020204" pitchFamily="34" charset="0"/>
                <a:cs typeface="Arial Black" panose="020B0604020202020204" pitchFamily="34" charset="0"/>
              </a:defRPr>
            </a:lvl1pPr>
          </a:lstStyle>
          <a:p>
            <a:pPr lvl="0"/>
            <a:r>
              <a:rPr lang="en-GB"/>
              <a:t>“Insert a quote here”</a:t>
            </a:r>
            <a:endParaRPr lang="en-US"/>
          </a:p>
        </p:txBody>
      </p:sp>
      <p:pic>
        <p:nvPicPr>
          <p:cNvPr id="7" name="Picture 6">
            <a:extLst>
              <a:ext uri="{FF2B5EF4-FFF2-40B4-BE49-F238E27FC236}">
                <a16:creationId xmlns:a16="http://schemas.microsoft.com/office/drawing/2014/main" id="{1DDCEF33-99DE-5242-AB52-7CBF69C1B3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900" y="6336000"/>
            <a:ext cx="1123200" cy="324324"/>
          </a:xfrm>
          <a:prstGeom prst="rect">
            <a:avLst/>
          </a:prstGeom>
        </p:spPr>
      </p:pic>
    </p:spTree>
    <p:extLst>
      <p:ext uri="{BB962C8B-B14F-4D97-AF65-F5344CB8AC3E}">
        <p14:creationId xmlns:p14="http://schemas.microsoft.com/office/powerpoint/2010/main" val="3283485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F2205C8-902D-4A44-9657-01148E44C4AB}"/>
              </a:ext>
            </a:extLst>
          </p:cNvPr>
          <p:cNvSpPr>
            <a:spLocks noGrp="1"/>
          </p:cNvSpPr>
          <p:nvPr>
            <p:ph type="ctrTitle" hasCustomPrompt="1"/>
          </p:nvPr>
        </p:nvSpPr>
        <p:spPr>
          <a:xfrm>
            <a:off x="2542711" y="3122492"/>
            <a:ext cx="11040533" cy="613017"/>
          </a:xfrm>
        </p:spPr>
        <p:txBody>
          <a:bodyPr anchor="ctr" anchorCtr="0">
            <a:noAutofit/>
          </a:bodyPr>
          <a:lstStyle>
            <a:lvl1pPr algn="l">
              <a:defRPr sz="2800">
                <a:solidFill>
                  <a:schemeClr val="bg1"/>
                </a:solidFill>
              </a:defRPr>
            </a:lvl1pPr>
          </a:lstStyle>
          <a:p>
            <a:r>
              <a:rPr lang="en-US"/>
              <a:t>PETRONAS</a:t>
            </a:r>
            <a:br>
              <a:rPr lang="en-US"/>
            </a:br>
            <a:r>
              <a:rPr lang="en-US"/>
              <a:t>Passionate about Progress</a:t>
            </a:r>
          </a:p>
        </p:txBody>
      </p:sp>
    </p:spTree>
    <p:extLst>
      <p:ext uri="{BB962C8B-B14F-4D97-AF65-F5344CB8AC3E}">
        <p14:creationId xmlns:p14="http://schemas.microsoft.com/office/powerpoint/2010/main" val="66335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87D1-2CBE-447B-95A6-1B385E9D3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0AAE91-A360-4773-BF64-F98CC19E2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AF4159-0797-4915-BCF3-35687AA9F27E}"/>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5" name="Footer Placeholder 4">
            <a:extLst>
              <a:ext uri="{FF2B5EF4-FFF2-40B4-BE49-F238E27FC236}">
                <a16:creationId xmlns:a16="http://schemas.microsoft.com/office/drawing/2014/main" id="{9623D203-2100-4EA6-A598-EC3136B6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8B552-6E07-42FC-A4F3-07D79C9BBFEB}"/>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40220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631E-F726-4F92-A0DB-1E93C6478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9F8C9-CDC9-4035-B613-E7B003F538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C4A19A-2A84-4E87-8D0E-53AE3B8993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88830-DDEA-4CAF-A35E-EED09E30C723}"/>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6" name="Footer Placeholder 5">
            <a:extLst>
              <a:ext uri="{FF2B5EF4-FFF2-40B4-BE49-F238E27FC236}">
                <a16:creationId xmlns:a16="http://schemas.microsoft.com/office/drawing/2014/main" id="{0A730E12-DB99-417A-94F5-3BC341261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90ADE-D092-415B-B24D-CBE14051F7A7}"/>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20123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B335-BBBF-4669-A364-E50B6F4A41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52402-A59F-44A0-9710-E74E7B0C4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6A6B8A-FE46-4E10-AFA5-D8A1A9F8D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86E3B-F128-4950-B741-DBC0A6F9E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299F4-9C44-4C4B-8B8C-C456F8C78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7BF068-BFDF-41FC-BBB9-675E980851B5}"/>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8" name="Footer Placeholder 7">
            <a:extLst>
              <a:ext uri="{FF2B5EF4-FFF2-40B4-BE49-F238E27FC236}">
                <a16:creationId xmlns:a16="http://schemas.microsoft.com/office/drawing/2014/main" id="{10891DF3-2F1B-478E-9F6E-C2BE0C23C8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AB0650-AC04-4188-839F-AE069BE0C1CD}"/>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378133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4761-AD75-4FFB-B72A-79F37C19B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59DC82-C34B-4DD2-A95C-EF77E3864F5A}"/>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4" name="Footer Placeholder 3">
            <a:extLst>
              <a:ext uri="{FF2B5EF4-FFF2-40B4-BE49-F238E27FC236}">
                <a16:creationId xmlns:a16="http://schemas.microsoft.com/office/drawing/2014/main" id="{14E28DD5-2EAE-49A7-ABFE-FC50C17C5C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003505-BDAC-44E8-9D1A-107861CCABA0}"/>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288965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84F55-B08B-437A-81B3-4B82AA97922E}"/>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3" name="Footer Placeholder 2">
            <a:extLst>
              <a:ext uri="{FF2B5EF4-FFF2-40B4-BE49-F238E27FC236}">
                <a16:creationId xmlns:a16="http://schemas.microsoft.com/office/drawing/2014/main" id="{2F38A0D2-A865-466F-AB20-D53CAD60CE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B42B40-C39D-443E-A57A-4426647BB596}"/>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147021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6B6A-D3EC-468A-869E-1FC31D512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62B0F-3253-4844-AE5B-FD0A39E1E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7C6946-2F6E-4C44-B69E-61B3E19D0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28806-F773-40CF-BCF6-4AF40AB25634}"/>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6" name="Footer Placeholder 5">
            <a:extLst>
              <a:ext uri="{FF2B5EF4-FFF2-40B4-BE49-F238E27FC236}">
                <a16:creationId xmlns:a16="http://schemas.microsoft.com/office/drawing/2014/main" id="{F99BEDA3-019B-4E3F-A017-D848698FD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84C14-992D-49F5-8375-FDE0E343C330}"/>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5843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7045-4C63-404D-BD50-82F0AB773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9CFF26-A0B8-4672-9BBF-ACDF02411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AC81CC8-34BE-4CB6-9BF4-2B3F47900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9B8EE-562B-4762-8798-1E14AC559602}"/>
              </a:ext>
            </a:extLst>
          </p:cNvPr>
          <p:cNvSpPr>
            <a:spLocks noGrp="1"/>
          </p:cNvSpPr>
          <p:nvPr>
            <p:ph type="dt" sz="half" idx="10"/>
          </p:nvPr>
        </p:nvSpPr>
        <p:spPr/>
        <p:txBody>
          <a:bodyPr/>
          <a:lstStyle/>
          <a:p>
            <a:fld id="{2D24BF17-EA64-4EE9-97C2-4B53AE2BFC31}" type="datetimeFigureOut">
              <a:rPr lang="en-US" smtClean="0"/>
              <a:t>12/8/2023</a:t>
            </a:fld>
            <a:endParaRPr lang="en-US"/>
          </a:p>
        </p:txBody>
      </p:sp>
      <p:sp>
        <p:nvSpPr>
          <p:cNvPr id="6" name="Footer Placeholder 5">
            <a:extLst>
              <a:ext uri="{FF2B5EF4-FFF2-40B4-BE49-F238E27FC236}">
                <a16:creationId xmlns:a16="http://schemas.microsoft.com/office/drawing/2014/main" id="{CE2B72E0-C19E-42DA-8591-C3D53508D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F43B0-4FB0-43D1-BE5F-D3121E3D1362}"/>
              </a:ext>
            </a:extLst>
          </p:cNvPr>
          <p:cNvSpPr>
            <a:spLocks noGrp="1"/>
          </p:cNvSpPr>
          <p:nvPr>
            <p:ph type="sldNum" sz="quarter" idx="12"/>
          </p:nvPr>
        </p:nvSpPr>
        <p:spPr/>
        <p:txBody>
          <a:bodyPr/>
          <a:lstStyle/>
          <a:p>
            <a:fld id="{F5CED561-C827-4218-8CB7-1DF03C68608A}" type="slidenum">
              <a:rPr lang="en-US" smtClean="0"/>
              <a:t>‹#›</a:t>
            </a:fld>
            <a:endParaRPr lang="en-US"/>
          </a:p>
        </p:txBody>
      </p:sp>
    </p:spTree>
    <p:extLst>
      <p:ext uri="{BB962C8B-B14F-4D97-AF65-F5344CB8AC3E}">
        <p14:creationId xmlns:p14="http://schemas.microsoft.com/office/powerpoint/2010/main" val="316153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51DA4E-1BAE-46D0-9AB9-082697D3C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DB65C-B771-4862-9DD1-DCDD0FF0B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ED26F-D745-456E-8A7D-BA8B738AE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4BF17-EA64-4EE9-97C2-4B53AE2BFC31}" type="datetimeFigureOut">
              <a:rPr lang="en-US" smtClean="0"/>
              <a:t>12/8/2023</a:t>
            </a:fld>
            <a:endParaRPr lang="en-US"/>
          </a:p>
        </p:txBody>
      </p:sp>
      <p:sp>
        <p:nvSpPr>
          <p:cNvPr id="5" name="Footer Placeholder 4">
            <a:extLst>
              <a:ext uri="{FF2B5EF4-FFF2-40B4-BE49-F238E27FC236}">
                <a16:creationId xmlns:a16="http://schemas.microsoft.com/office/drawing/2014/main" id="{8E12511E-5C7E-4797-AEE4-F8966457A5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6B0424-D50E-4A8B-9764-145D6C22F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ED561-C827-4218-8CB7-1DF03C68608A}" type="slidenum">
              <a:rPr lang="en-US" smtClean="0"/>
              <a:t>‹#›</a:t>
            </a:fld>
            <a:endParaRPr lang="en-US"/>
          </a:p>
        </p:txBody>
      </p:sp>
    </p:spTree>
    <p:extLst>
      <p:ext uri="{BB962C8B-B14F-4D97-AF65-F5344CB8AC3E}">
        <p14:creationId xmlns:p14="http://schemas.microsoft.com/office/powerpoint/2010/main" val="425864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7"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734" y="365127"/>
            <a:ext cx="11040533" cy="744146"/>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575733" y="1306801"/>
            <a:ext cx="11040532" cy="48706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C1F02E52-6825-6A46-BE64-733D0090607A}"/>
              </a:ext>
            </a:extLst>
          </p:cNvPr>
          <p:cNvSpPr>
            <a:spLocks noGrp="1"/>
          </p:cNvSpPr>
          <p:nvPr>
            <p:ph type="sldNum" sz="quarter" idx="4"/>
          </p:nvPr>
        </p:nvSpPr>
        <p:spPr>
          <a:xfrm>
            <a:off x="11299298" y="6414550"/>
            <a:ext cx="316967" cy="75150"/>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fld id="{F595E21E-DEBA-8F42-9C16-77733D726770}" type="slidenum">
              <a:rPr lang="en-US" smtClean="0"/>
              <a:pPr/>
              <a:t>‹#›</a:t>
            </a:fld>
            <a:endParaRPr lang="en-US"/>
          </a:p>
        </p:txBody>
      </p:sp>
      <p:sp>
        <p:nvSpPr>
          <p:cNvPr id="4" name="TextBox 3">
            <a:extLst>
              <a:ext uri="{FF2B5EF4-FFF2-40B4-BE49-F238E27FC236}">
                <a16:creationId xmlns:a16="http://schemas.microsoft.com/office/drawing/2014/main" id="{40EB7921-D068-4631-BB1D-D3BF40EC053E}"/>
              </a:ext>
            </a:extLst>
          </p:cNvPr>
          <p:cNvSpPr txBox="1"/>
          <p:nvPr>
            <p:extLst>
              <p:ext uri="{1162E1C5-73C7-4A58-AE30-91384D911F3F}">
                <p184:classification xmlns:p184="http://schemas.microsoft.com/office/powerpoint/2018/4/main" val="hdr"/>
              </p:ext>
            </p:extLst>
          </p:nvPr>
        </p:nvSpPr>
        <p:spPr>
          <a:xfrm>
            <a:off x="5468367" y="0"/>
            <a:ext cx="1293283" cy="152400"/>
          </a:xfrm>
          <a:prstGeom prst="rect">
            <a:avLst/>
          </a:prstGeom>
        </p:spPr>
        <p:txBody>
          <a:bodyPr horzOverflow="overflow" lIns="0" tIns="0" rIns="0" bIns="0">
            <a:spAutoFit/>
          </a:bodyPr>
          <a:lstStyle/>
          <a:p>
            <a:pPr algn="ctr"/>
            <a:r>
              <a:rPr lang="en-MY" sz="1000">
                <a:solidFill>
                  <a:srgbClr val="317100"/>
                </a:solidFill>
                <a:latin typeface="Calibri" panose="020F0502020204030204" pitchFamily="34" charset="0"/>
                <a:cs typeface="Calibri" panose="020F0502020204030204" pitchFamily="34" charset="0"/>
              </a:rPr>
              <a:t>[Internal-Editable]</a:t>
            </a:r>
          </a:p>
        </p:txBody>
      </p:sp>
    </p:spTree>
    <p:extLst>
      <p:ext uri="{BB962C8B-B14F-4D97-AF65-F5344CB8AC3E}">
        <p14:creationId xmlns:p14="http://schemas.microsoft.com/office/powerpoint/2010/main" val="299358742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hf sldNum="0" hdr="0" dt="0"/>
  <p:txStyles>
    <p:title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232">
          <p15:clr>
            <a:srgbClr val="F26B43"/>
          </p15:clr>
        </p15:guide>
        <p15:guide id="3" pos="272">
          <p15:clr>
            <a:srgbClr val="F26B43"/>
          </p15:clr>
        </p15:guide>
        <p15:guide id="4" orient="horz" pos="4088">
          <p15:clr>
            <a:srgbClr val="F26B43"/>
          </p15:clr>
        </p15:guide>
        <p15:guide id="5" orient="horz" pos="2160">
          <p15:clr>
            <a:srgbClr val="F26B43"/>
          </p15:clr>
        </p15:guide>
        <p15:guide id="6" pos="54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1.xml"/><Relationship Id="rId7"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pp.powerbi.com/groups/me/reports/eadba513-24eb-452b-b778-a4339adf0111/?pbi_source=PowerPoin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pp.powerbi.com/groups/me/reports/eadba513-24eb-452b-b778-a4339adf0111/?pbi_source=PowerPoint"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3.xml"/><Relationship Id="rId7" Type="http://schemas.openxmlformats.org/officeDocument/2006/relationships/image" Target="../media/image21.png"/><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F2CB-26C5-354A-BDBA-DDBBC8A77839}"/>
              </a:ext>
            </a:extLst>
          </p:cNvPr>
          <p:cNvSpPr>
            <a:spLocks noGrp="1"/>
          </p:cNvSpPr>
          <p:nvPr>
            <p:ph type="ctrTitle"/>
          </p:nvPr>
        </p:nvSpPr>
        <p:spPr/>
        <p:txBody>
          <a:bodyPr/>
          <a:lstStyle/>
          <a:p>
            <a:r>
              <a:rPr lang="en-US"/>
              <a:t>DS - RETRO</a:t>
            </a:r>
          </a:p>
        </p:txBody>
      </p:sp>
      <p:sp>
        <p:nvSpPr>
          <p:cNvPr id="5" name="Text Placeholder 4">
            <a:extLst>
              <a:ext uri="{FF2B5EF4-FFF2-40B4-BE49-F238E27FC236}">
                <a16:creationId xmlns:a16="http://schemas.microsoft.com/office/drawing/2014/main" id="{0B8ED2FB-4835-1C43-A0F7-EDA0EF37FE18}"/>
              </a:ext>
            </a:extLst>
          </p:cNvPr>
          <p:cNvSpPr>
            <a:spLocks noGrp="1"/>
          </p:cNvSpPr>
          <p:nvPr>
            <p:ph type="body" sz="quarter" idx="11"/>
          </p:nvPr>
        </p:nvSpPr>
        <p:spPr>
          <a:xfrm>
            <a:off x="515938" y="4738871"/>
            <a:ext cx="1292542" cy="284762"/>
          </a:xfrm>
        </p:spPr>
        <p:txBody>
          <a:bodyPr/>
          <a:lstStyle/>
          <a:p>
            <a:r>
              <a:rPr lang="en-US"/>
              <a:t>9.10.2023</a:t>
            </a:r>
          </a:p>
        </p:txBody>
      </p:sp>
      <p:sp>
        <p:nvSpPr>
          <p:cNvPr id="7" name="BJPseudoFooter">
            <a:extLst>
              <a:ext uri="{FF2B5EF4-FFF2-40B4-BE49-F238E27FC236}">
                <a16:creationId xmlns:a16="http://schemas.microsoft.com/office/drawing/2014/main" id="{CDBE299E-85BA-C731-0ABE-A79AF0D48FAE}"/>
              </a:ext>
            </a:extLst>
          </p:cNvPr>
          <p:cNvSpPr txBox="1"/>
          <p:nvPr>
            <p:custDataLst>
              <p:tags r:id="rId1"/>
            </p:custDataLst>
          </p:nvPr>
        </p:nvSpPr>
        <p:spPr>
          <a:xfrm>
            <a:off x="127000" y="6673334"/>
            <a:ext cx="489236" cy="184666"/>
          </a:xfrm>
          <a:prstGeom prst="rect">
            <a:avLst/>
          </a:prstGeom>
          <a:noFill/>
        </p:spPr>
        <p:txBody>
          <a:bodyPr vert="horz" wrap="none" rtlCol="0">
            <a:spAutoFit/>
          </a:bodyPr>
          <a:lstStyle/>
          <a:p>
            <a:r>
              <a:rPr lang="en-US"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342940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FCEA382A-A889-A703-62AF-9FB461CDAB60}"/>
              </a:ext>
            </a:extLst>
          </p:cNvPr>
          <p:cNvGraphicFramePr>
            <a:graphicFrameLocks noGrp="1"/>
          </p:cNvGraphicFramePr>
          <p:nvPr>
            <p:extLst>
              <p:ext uri="{D42A27DB-BD31-4B8C-83A1-F6EECF244321}">
                <p14:modId xmlns:p14="http://schemas.microsoft.com/office/powerpoint/2010/main" val="2304728488"/>
              </p:ext>
            </p:extLst>
          </p:nvPr>
        </p:nvGraphicFramePr>
        <p:xfrm>
          <a:off x="812800" y="682874"/>
          <a:ext cx="10388600" cy="1796286"/>
        </p:xfrm>
        <a:graphic>
          <a:graphicData uri="http://schemas.openxmlformats.org/drawingml/2006/table">
            <a:tbl>
              <a:tblPr firstRow="1" bandRow="1">
                <a:tableStyleId>{5C22544A-7EE6-4342-B048-85BDC9FD1C3A}</a:tableStyleId>
              </a:tblPr>
              <a:tblGrid>
                <a:gridCol w="10388600">
                  <a:extLst>
                    <a:ext uri="{9D8B030D-6E8A-4147-A177-3AD203B41FA5}">
                      <a16:colId xmlns:a16="http://schemas.microsoft.com/office/drawing/2014/main" val="3569126552"/>
                    </a:ext>
                  </a:extLst>
                </a:gridCol>
              </a:tblGrid>
              <a:tr h="329596">
                <a:tc>
                  <a:txBody>
                    <a:bodyPr/>
                    <a:lstStyle/>
                    <a:p>
                      <a:r>
                        <a:rPr lang="en-US"/>
                        <a:t>What to Improve</a:t>
                      </a:r>
                    </a:p>
                  </a:txBody>
                  <a:tcPr>
                    <a:solidFill>
                      <a:srgbClr val="20419A"/>
                    </a:solidFill>
                  </a:tcPr>
                </a:tc>
                <a:extLst>
                  <a:ext uri="{0D108BD9-81ED-4DB2-BD59-A6C34878D82A}">
                    <a16:rowId xmlns:a16="http://schemas.microsoft.com/office/drawing/2014/main" val="190252796"/>
                  </a:ext>
                </a:extLst>
              </a:tr>
              <a:tr h="659191">
                <a:tc>
                  <a:txBody>
                    <a:bodyPr/>
                    <a:lstStyle/>
                    <a:p>
                      <a:pPr marL="285750" lvl="0" indent="-285750">
                        <a:buFont typeface="Arial" panose="020B0604020202020204" pitchFamily="34" charset="0"/>
                        <a:buChar char="•"/>
                      </a:pPr>
                      <a:r>
                        <a:rPr lang="en-US" sz="1400"/>
                        <a:t>Q2: The way we approach people who are on medical leave to obtain urgent information should be handled properly</a:t>
                      </a:r>
                    </a:p>
                    <a:p>
                      <a:pPr marL="285750" lvl="0" indent="-285750">
                        <a:buFont typeface="Arial" panose="020B0604020202020204" pitchFamily="34" charset="0"/>
                        <a:buChar char="•"/>
                      </a:pPr>
                      <a:r>
                        <a:rPr lang="en-US" sz="1400"/>
                        <a:t>Q2: We should raise issues with the respective person in charge so that they can take necessary actions on emerging problems (e.g.: raise the issue to PLC).</a:t>
                      </a:r>
                    </a:p>
                  </a:txBody>
                  <a:tcPr>
                    <a:solidFill>
                      <a:schemeClr val="bg1">
                        <a:lumMod val="85000"/>
                      </a:schemeClr>
                    </a:solidFill>
                  </a:tcPr>
                </a:tc>
                <a:extLst>
                  <a:ext uri="{0D108BD9-81ED-4DB2-BD59-A6C34878D82A}">
                    <a16:rowId xmlns:a16="http://schemas.microsoft.com/office/drawing/2014/main" val="2688509564"/>
                  </a:ext>
                </a:extLst>
              </a:tr>
              <a:tr h="699006">
                <a:tc>
                  <a:txBody>
                    <a:bodyPr/>
                    <a:lstStyle/>
                    <a:p>
                      <a:pPr marL="285750" indent="-285750">
                        <a:buFont typeface="Arial" panose="020B0604020202020204" pitchFamily="34" charset="0"/>
                        <a:buChar char="•"/>
                      </a:pPr>
                      <a:r>
                        <a:rPr lang="en-US" sz="1400"/>
                        <a:t>Q5: Proceed to do if we believe it is within our capabilities and comfort, otherwise we should take the necessary time for discussion and inquiries. (If we are confident in our abilities and at ease with the task)</a:t>
                      </a:r>
                    </a:p>
                  </a:txBody>
                  <a:tcPr>
                    <a:solidFill>
                      <a:schemeClr val="bg1">
                        <a:lumMod val="85000"/>
                      </a:schemeClr>
                    </a:solidFill>
                  </a:tcPr>
                </a:tc>
                <a:extLst>
                  <a:ext uri="{0D108BD9-81ED-4DB2-BD59-A6C34878D82A}">
                    <a16:rowId xmlns:a16="http://schemas.microsoft.com/office/drawing/2014/main" val="3914493146"/>
                  </a:ext>
                </a:extLst>
              </a:tr>
            </a:tbl>
          </a:graphicData>
        </a:graphic>
      </p:graphicFrame>
    </p:spTree>
    <p:extLst>
      <p:ext uri="{BB962C8B-B14F-4D97-AF65-F5344CB8AC3E}">
        <p14:creationId xmlns:p14="http://schemas.microsoft.com/office/powerpoint/2010/main" val="301788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264B-3121-343C-F41C-420AD5605B94}"/>
              </a:ext>
            </a:extLst>
          </p:cNvPr>
          <p:cNvSpPr>
            <a:spLocks noGrp="1"/>
          </p:cNvSpPr>
          <p:nvPr>
            <p:ph type="title"/>
          </p:nvPr>
        </p:nvSpPr>
        <p:spPr/>
        <p:txBody>
          <a:bodyPr/>
          <a:lstStyle/>
          <a:p>
            <a:r>
              <a:rPr lang="en-US" dirty="0"/>
              <a:t>Six Active Questions</a:t>
            </a:r>
            <a:endParaRPr lang="en-MY" dirty="0"/>
          </a:p>
        </p:txBody>
      </p:sp>
      <p:graphicFrame>
        <p:nvGraphicFramePr>
          <p:cNvPr id="6" name="Table 5">
            <a:extLst>
              <a:ext uri="{FF2B5EF4-FFF2-40B4-BE49-F238E27FC236}">
                <a16:creationId xmlns:a16="http://schemas.microsoft.com/office/drawing/2014/main" id="{322A1D17-00DE-DDA9-B303-F77BAAD59D45}"/>
              </a:ext>
            </a:extLst>
          </p:cNvPr>
          <p:cNvGraphicFramePr>
            <a:graphicFrameLocks noGrp="1"/>
          </p:cNvGraphicFramePr>
          <p:nvPr>
            <p:extLst>
              <p:ext uri="{D42A27DB-BD31-4B8C-83A1-F6EECF244321}">
                <p14:modId xmlns:p14="http://schemas.microsoft.com/office/powerpoint/2010/main" val="3074015627"/>
              </p:ext>
            </p:extLst>
          </p:nvPr>
        </p:nvGraphicFramePr>
        <p:xfrm>
          <a:off x="1913206" y="1287996"/>
          <a:ext cx="8365588" cy="2958556"/>
        </p:xfrm>
        <a:graphic>
          <a:graphicData uri="http://schemas.openxmlformats.org/drawingml/2006/table">
            <a:tbl>
              <a:tblPr firstRow="1" bandRow="1">
                <a:tableStyleId>{5C22544A-7EE6-4342-B048-85BDC9FD1C3A}</a:tableStyleId>
              </a:tblPr>
              <a:tblGrid>
                <a:gridCol w="1400265">
                  <a:extLst>
                    <a:ext uri="{9D8B030D-6E8A-4147-A177-3AD203B41FA5}">
                      <a16:colId xmlns:a16="http://schemas.microsoft.com/office/drawing/2014/main" val="1656443427"/>
                    </a:ext>
                  </a:extLst>
                </a:gridCol>
                <a:gridCol w="6965323">
                  <a:extLst>
                    <a:ext uri="{9D8B030D-6E8A-4147-A177-3AD203B41FA5}">
                      <a16:colId xmlns:a16="http://schemas.microsoft.com/office/drawing/2014/main" val="2234587129"/>
                    </a:ext>
                  </a:extLst>
                </a:gridCol>
              </a:tblGrid>
              <a:tr h="369204">
                <a:tc>
                  <a:txBody>
                    <a:bodyPr/>
                    <a:lstStyle/>
                    <a:p>
                      <a:pPr algn="ctr"/>
                      <a:r>
                        <a:rPr lang="en-US" sz="1600" dirty="0"/>
                        <a:t>Questions</a:t>
                      </a:r>
                      <a:endParaRPr lang="en-MY" sz="1600" dirty="0"/>
                    </a:p>
                  </a:txBody>
                  <a:tcPr/>
                </a:tc>
                <a:tc>
                  <a:txBody>
                    <a:bodyPr/>
                    <a:lstStyle/>
                    <a:p>
                      <a:pPr algn="ctr"/>
                      <a:r>
                        <a:rPr lang="en-US" sz="1600" dirty="0"/>
                        <a:t>Description</a:t>
                      </a:r>
                      <a:endParaRPr lang="en-MY" sz="1600" dirty="0"/>
                    </a:p>
                  </a:txBody>
                  <a:tcPr/>
                </a:tc>
                <a:extLst>
                  <a:ext uri="{0D108BD9-81ED-4DB2-BD59-A6C34878D82A}">
                    <a16:rowId xmlns:a16="http://schemas.microsoft.com/office/drawing/2014/main" val="2265332861"/>
                  </a:ext>
                </a:extLst>
              </a:tr>
              <a:tr h="369204">
                <a:tc>
                  <a:txBody>
                    <a:bodyPr/>
                    <a:lstStyle/>
                    <a:p>
                      <a:pPr algn="ctr" fontAlgn="b"/>
                      <a:r>
                        <a:rPr lang="en-MY" sz="1600" u="none" strike="noStrike" dirty="0">
                          <a:effectLst/>
                        </a:rPr>
                        <a:t>Q1</a:t>
                      </a:r>
                      <a:endParaRPr lang="en-MY"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Did I clearly define and work towards my goals?</a:t>
                      </a:r>
                    </a:p>
                  </a:txBody>
                  <a:tcPr/>
                </a:tc>
                <a:extLst>
                  <a:ext uri="{0D108BD9-81ED-4DB2-BD59-A6C34878D82A}">
                    <a16:rowId xmlns:a16="http://schemas.microsoft.com/office/drawing/2014/main" val="3627453495"/>
                  </a:ext>
                </a:extLst>
              </a:tr>
              <a:tr h="343170">
                <a:tc>
                  <a:txBody>
                    <a:bodyPr/>
                    <a:lstStyle/>
                    <a:p>
                      <a:pPr algn="ctr" fontAlgn="b"/>
                      <a:r>
                        <a:rPr lang="en-MY" sz="1600" u="none" strike="noStrike" dirty="0">
                          <a:effectLst/>
                        </a:rPr>
                        <a:t>Q2</a:t>
                      </a:r>
                      <a:endParaRPr lang="en-MY"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Did I make meaningful progress towards achieving my goals?</a:t>
                      </a:r>
                    </a:p>
                  </a:txBody>
                  <a:tcPr/>
                </a:tc>
                <a:extLst>
                  <a:ext uri="{0D108BD9-81ED-4DB2-BD59-A6C34878D82A}">
                    <a16:rowId xmlns:a16="http://schemas.microsoft.com/office/drawing/2014/main" val="2008979534"/>
                  </a:ext>
                </a:extLst>
              </a:tr>
              <a:tr h="411971">
                <a:tc>
                  <a:txBody>
                    <a:bodyPr/>
                    <a:lstStyle/>
                    <a:p>
                      <a:pPr algn="ctr" fontAlgn="b"/>
                      <a:r>
                        <a:rPr lang="en-MY" sz="1600" u="none" strike="noStrike" dirty="0">
                          <a:effectLst/>
                        </a:rPr>
                        <a:t>Q3</a:t>
                      </a:r>
                      <a:endParaRPr lang="en-MY"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Did I actively seek happiness and positivity in my day?</a:t>
                      </a:r>
                    </a:p>
                  </a:txBody>
                  <a:tcPr/>
                </a:tc>
                <a:extLst>
                  <a:ext uri="{0D108BD9-81ED-4DB2-BD59-A6C34878D82A}">
                    <a16:rowId xmlns:a16="http://schemas.microsoft.com/office/drawing/2014/main" val="2534977915"/>
                  </a:ext>
                </a:extLst>
              </a:tr>
              <a:tr h="433603">
                <a:tc>
                  <a:txBody>
                    <a:bodyPr/>
                    <a:lstStyle/>
                    <a:p>
                      <a:pPr algn="ctr" fontAlgn="b"/>
                      <a:r>
                        <a:rPr lang="en-MY" sz="1600" u="none" strike="noStrike" dirty="0">
                          <a:effectLst/>
                        </a:rPr>
                        <a:t>Q4</a:t>
                      </a:r>
                      <a:endParaRPr lang="en-MY"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Did I explore and find deeper meaning in my actions and experiences?</a:t>
                      </a:r>
                    </a:p>
                  </a:txBody>
                  <a:tcPr/>
                </a:tc>
                <a:extLst>
                  <a:ext uri="{0D108BD9-81ED-4DB2-BD59-A6C34878D82A}">
                    <a16:rowId xmlns:a16="http://schemas.microsoft.com/office/drawing/2014/main" val="2544358574"/>
                  </a:ext>
                </a:extLst>
              </a:tr>
              <a:tr h="452284">
                <a:tc>
                  <a:txBody>
                    <a:bodyPr/>
                    <a:lstStyle/>
                    <a:p>
                      <a:pPr algn="ctr" fontAlgn="b"/>
                      <a:r>
                        <a:rPr lang="en-MY" sz="1600" u="none" strike="noStrike" dirty="0">
                          <a:effectLst/>
                        </a:rPr>
                        <a:t>Q5</a:t>
                      </a:r>
                      <a:endParaRPr lang="en-MY"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Did I nurture and strengthen my positive relationships?</a:t>
                      </a:r>
                    </a:p>
                  </a:txBody>
                  <a:tcPr/>
                </a:tc>
                <a:extLst>
                  <a:ext uri="{0D108BD9-81ED-4DB2-BD59-A6C34878D82A}">
                    <a16:rowId xmlns:a16="http://schemas.microsoft.com/office/drawing/2014/main" val="2843757987"/>
                  </a:ext>
                </a:extLst>
              </a:tr>
              <a:tr h="576566">
                <a:tc>
                  <a:txBody>
                    <a:bodyPr/>
                    <a:lstStyle/>
                    <a:p>
                      <a:pPr algn="ctr" fontAlgn="b"/>
                      <a:r>
                        <a:rPr lang="en-MY" sz="1600" u="none" strike="noStrike">
                          <a:effectLst/>
                        </a:rPr>
                        <a:t>Q6</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Was I fully engaged and present in my activities and interactions throughout the day?</a:t>
                      </a:r>
                    </a:p>
                  </a:txBody>
                  <a:tcPr/>
                </a:tc>
                <a:extLst>
                  <a:ext uri="{0D108BD9-81ED-4DB2-BD59-A6C34878D82A}">
                    <a16:rowId xmlns:a16="http://schemas.microsoft.com/office/drawing/2014/main" val="4207656288"/>
                  </a:ext>
                </a:extLst>
              </a:tr>
            </a:tbl>
          </a:graphicData>
        </a:graphic>
      </p:graphicFrame>
    </p:spTree>
    <p:extLst>
      <p:ext uri="{BB962C8B-B14F-4D97-AF65-F5344CB8AC3E}">
        <p14:creationId xmlns:p14="http://schemas.microsoft.com/office/powerpoint/2010/main" val="174657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990D-CC94-4B8D-85E3-DAE153DA5740}"/>
              </a:ext>
            </a:extLst>
          </p:cNvPr>
          <p:cNvSpPr>
            <a:spLocks noGrp="1"/>
          </p:cNvSpPr>
          <p:nvPr>
            <p:ph type="ctrTitle"/>
          </p:nvPr>
        </p:nvSpPr>
        <p:spPr/>
        <p:txBody>
          <a:bodyPr/>
          <a:lstStyle/>
          <a:p>
            <a:endParaRPr lang="en-US"/>
          </a:p>
        </p:txBody>
      </p:sp>
      <p:sp>
        <p:nvSpPr>
          <p:cNvPr id="4" name="BJPseudoFooter">
            <a:extLst>
              <a:ext uri="{FF2B5EF4-FFF2-40B4-BE49-F238E27FC236}">
                <a16:creationId xmlns:a16="http://schemas.microsoft.com/office/drawing/2014/main" id="{E29438C9-1C2B-AE02-AE70-9A6C3976341B}"/>
              </a:ext>
            </a:extLst>
          </p:cNvPr>
          <p:cNvSpPr txBox="1"/>
          <p:nvPr>
            <p:custDataLst>
              <p:tags r:id="rId1"/>
            </p:custDataLst>
          </p:nvPr>
        </p:nvSpPr>
        <p:spPr>
          <a:xfrm>
            <a:off x="127000" y="6673334"/>
            <a:ext cx="489236" cy="184666"/>
          </a:xfrm>
          <a:prstGeom prst="rect">
            <a:avLst/>
          </a:prstGeom>
          <a:noFill/>
        </p:spPr>
        <p:txBody>
          <a:bodyPr vert="horz" wrap="none" rtlCol="0">
            <a:spAutoFit/>
          </a:bodyPr>
          <a:lstStyle/>
          <a:p>
            <a:r>
              <a:rPr lang="en-US" sz="600">
                <a:solidFill>
                  <a:srgbClr val="000000"/>
                </a:solidFill>
                <a:latin typeface="Verdana" panose="020B0604030504040204" pitchFamily="34" charset="0"/>
              </a:rPr>
              <a:t>Internal</a:t>
            </a:r>
          </a:p>
        </p:txBody>
      </p:sp>
    </p:spTree>
    <p:extLst>
      <p:ext uri="{BB962C8B-B14F-4D97-AF65-F5344CB8AC3E}">
        <p14:creationId xmlns:p14="http://schemas.microsoft.com/office/powerpoint/2010/main" val="23353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E9213B-6C6A-A343-880A-E66B413EB4AA}"/>
              </a:ext>
            </a:extLst>
          </p:cNvPr>
          <p:cNvSpPr>
            <a:spLocks noGrp="1"/>
          </p:cNvSpPr>
          <p:nvPr>
            <p:ph type="sldNum" sz="quarter" idx="4"/>
          </p:nvPr>
        </p:nvSpPr>
        <p:spPr>
          <a:xfrm>
            <a:off x="9998474" y="6345063"/>
            <a:ext cx="237725" cy="215444"/>
          </a:xfrm>
          <a:prstGeom prst="rect">
            <a:avLst/>
          </a:prstGeom>
        </p:spPr>
        <p:txBody>
          <a:bodyPr vert="horz" lIns="0" tIns="0" rIns="0" bIns="0" rtlCol="0" anchor="ctr"/>
          <a:lstStyle>
            <a:lvl1pPr algn="r">
              <a:defRPr sz="800">
                <a:solidFill>
                  <a:srgbClr val="00B1A9"/>
                </a:solidFill>
                <a:latin typeface="Arial" panose="020B0604020202020204" pitchFamily="34" charset="0"/>
                <a:cs typeface="Arial" panose="020B0604020202020204" pitchFamily="34" charset="0"/>
              </a:defRPr>
            </a:lvl1pPr>
          </a:lstStyle>
          <a:p>
            <a:pPr defTabSz="457200"/>
            <a:fld id="{F595E21E-DEBA-8F42-9C16-77733D726770}" type="slidenum">
              <a:rPr lang="en-US"/>
              <a:pPr defTabSz="457200"/>
              <a:t>13</a:t>
            </a:fld>
            <a:endParaRPr lang="en-US"/>
          </a:p>
        </p:txBody>
      </p:sp>
      <p:graphicFrame>
        <p:nvGraphicFramePr>
          <p:cNvPr id="8" name="Diagram 7">
            <a:extLst>
              <a:ext uri="{FF2B5EF4-FFF2-40B4-BE49-F238E27FC236}">
                <a16:creationId xmlns:a16="http://schemas.microsoft.com/office/drawing/2014/main" id="{DF789E9F-5367-C22B-7410-C6B4D18E18D6}"/>
              </a:ext>
            </a:extLst>
          </p:cNvPr>
          <p:cNvGraphicFramePr/>
          <p:nvPr>
            <p:extLst>
              <p:ext uri="{D42A27DB-BD31-4B8C-83A1-F6EECF244321}">
                <p14:modId xmlns:p14="http://schemas.microsoft.com/office/powerpoint/2010/main" val="833091641"/>
              </p:ext>
            </p:extLst>
          </p:nvPr>
        </p:nvGraphicFramePr>
        <p:xfrm>
          <a:off x="366674" y="651438"/>
          <a:ext cx="7925833" cy="52181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a:extLst>
              <a:ext uri="{FF2B5EF4-FFF2-40B4-BE49-F238E27FC236}">
                <a16:creationId xmlns:a16="http://schemas.microsoft.com/office/drawing/2014/main" id="{5B135083-0B13-0836-2ABD-0EF6081C806D}"/>
              </a:ext>
            </a:extLst>
          </p:cNvPr>
          <p:cNvSpPr>
            <a:spLocks noGrp="1"/>
          </p:cNvSpPr>
          <p:nvPr>
            <p:ph type="title"/>
          </p:nvPr>
        </p:nvSpPr>
        <p:spPr>
          <a:xfrm>
            <a:off x="852298" y="2755003"/>
            <a:ext cx="2494281" cy="744146"/>
          </a:xfrm>
        </p:spPr>
        <p:txBody>
          <a:bodyPr/>
          <a:lstStyle/>
          <a:p>
            <a:pPr algn="ctr"/>
            <a:endParaRPr lang="en-US" sz="2000">
              <a:solidFill>
                <a:schemeClr val="bg1"/>
              </a:solidFill>
            </a:endParaRPr>
          </a:p>
        </p:txBody>
      </p:sp>
    </p:spTree>
    <p:extLst>
      <p:ext uri="{BB962C8B-B14F-4D97-AF65-F5344CB8AC3E}">
        <p14:creationId xmlns:p14="http://schemas.microsoft.com/office/powerpoint/2010/main" val="359817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F2476AC-D46D-0141-0D20-8248C33239AD}"/>
              </a:ext>
            </a:extLst>
          </p:cNvPr>
          <p:cNvSpPr txBox="1">
            <a:spLocks/>
          </p:cNvSpPr>
          <p:nvPr/>
        </p:nvSpPr>
        <p:spPr>
          <a:xfrm>
            <a:off x="508799" y="174975"/>
            <a:ext cx="8280400"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00B1A9"/>
                </a:solidFill>
                <a:effectLst/>
                <a:uLnTx/>
                <a:uFillTx/>
                <a:latin typeface="Arial" panose="020B0604020202020204" pitchFamily="34" charset="0"/>
                <a:ea typeface="+mj-ea"/>
                <a:cs typeface="Arial" panose="020B0604020202020204" pitchFamily="34" charset="0"/>
              </a:rPr>
              <a:t>PSYCHOLOGICAL SAFETY DASHBOARD (13/9/23)</a:t>
            </a:r>
          </a:p>
        </p:txBody>
      </p:sp>
      <p:sp>
        <p:nvSpPr>
          <p:cNvPr id="15" name="Slide Number Placeholder 5">
            <a:extLst>
              <a:ext uri="{FF2B5EF4-FFF2-40B4-BE49-F238E27FC236}">
                <a16:creationId xmlns:a16="http://schemas.microsoft.com/office/drawing/2014/main" id="{4A022676-661B-FD26-0445-4113DD86D96E}"/>
              </a:ext>
            </a:extLst>
          </p:cNvPr>
          <p:cNvSpPr txBox="1">
            <a:spLocks/>
          </p:cNvSpPr>
          <p:nvPr/>
        </p:nvSpPr>
        <p:spPr>
          <a:xfrm>
            <a:off x="8474473" y="6345063"/>
            <a:ext cx="237725" cy="215444"/>
          </a:xfrm>
          <a:prstGeom prst="rect">
            <a:avLst/>
          </a:prstGeom>
        </p:spPr>
        <p:txBody>
          <a:bodyPr vert="horz" lIns="0" tIns="0" rIns="0" bIns="0" rtlCol="0" anchor="ctr"/>
          <a:lstStyle>
            <a:defPPr>
              <a:defRPr lang="en-US"/>
            </a:defPPr>
            <a:lvl1pPr marL="0" algn="r" defTabSz="457200" rtl="0" eaLnBrk="1" latinLnBrk="0" hangingPunct="1">
              <a:defRPr sz="800" kern="1200">
                <a:solidFill>
                  <a:srgbClr val="00B1A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595E21E-DEBA-8F42-9C16-77733D726770}" type="slidenum">
              <a:rPr kumimoji="0" lang="en-US" sz="800" b="0" i="0" u="none" strike="noStrike" kern="1200" cap="none" spc="0" normalizeH="0" baseline="0" noProof="0" smtClean="0">
                <a:ln>
                  <a:noFill/>
                </a:ln>
                <a:solidFill>
                  <a:srgbClr val="00B1A9"/>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00B1A9"/>
              </a:solidFill>
              <a:effectLst/>
              <a:uLnTx/>
              <a:uFillTx/>
              <a:latin typeface="Arial" panose="020B0604020202020204" pitchFamily="34" charset="0"/>
              <a:ea typeface="+mn-ea"/>
              <a:cs typeface="Arial" panose="020B0604020202020204" pitchFamily="34" charset="0"/>
            </a:endParaRPr>
          </a:p>
        </p:txBody>
      </p:sp>
      <p:pic>
        <p:nvPicPr>
          <p:cNvPr id="2" name="Picture 1">
            <a:extLst>
              <a:ext uri="{FF2B5EF4-FFF2-40B4-BE49-F238E27FC236}">
                <a16:creationId xmlns:a16="http://schemas.microsoft.com/office/drawing/2014/main" id="{59374B86-4430-B9C5-269B-9788611892AD}"/>
              </a:ext>
            </a:extLst>
          </p:cNvPr>
          <p:cNvPicPr>
            <a:picLocks noChangeAspect="1"/>
          </p:cNvPicPr>
          <p:nvPr/>
        </p:nvPicPr>
        <p:blipFill>
          <a:blip r:embed="rId2"/>
          <a:stretch>
            <a:fillRect/>
          </a:stretch>
        </p:blipFill>
        <p:spPr>
          <a:xfrm>
            <a:off x="909246" y="693069"/>
            <a:ext cx="10373508" cy="5471861"/>
          </a:xfrm>
          <a:prstGeom prst="rect">
            <a:avLst/>
          </a:prstGeom>
          <a:ln>
            <a:no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96104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F2476AC-D46D-0141-0D20-8248C33239AD}"/>
              </a:ext>
            </a:extLst>
          </p:cNvPr>
          <p:cNvSpPr txBox="1">
            <a:spLocks/>
          </p:cNvSpPr>
          <p:nvPr/>
        </p:nvSpPr>
        <p:spPr>
          <a:xfrm>
            <a:off x="508799" y="174975"/>
            <a:ext cx="8280400"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00B1A9"/>
                </a:solidFill>
                <a:effectLst/>
                <a:uLnTx/>
                <a:uFillTx/>
                <a:latin typeface="Arial" panose="020B0604020202020204" pitchFamily="34" charset="0"/>
                <a:ea typeface="+mj-ea"/>
                <a:cs typeface="Arial" panose="020B0604020202020204" pitchFamily="34" charset="0"/>
              </a:rPr>
              <a:t>TOP 3 QUESTIONS FROM PREVIOUS RETRO (13/9/23)</a:t>
            </a:r>
          </a:p>
        </p:txBody>
      </p:sp>
      <p:sp>
        <p:nvSpPr>
          <p:cNvPr id="15" name="Slide Number Placeholder 5">
            <a:extLst>
              <a:ext uri="{FF2B5EF4-FFF2-40B4-BE49-F238E27FC236}">
                <a16:creationId xmlns:a16="http://schemas.microsoft.com/office/drawing/2014/main" id="{4A022676-661B-FD26-0445-4113DD86D96E}"/>
              </a:ext>
            </a:extLst>
          </p:cNvPr>
          <p:cNvSpPr txBox="1">
            <a:spLocks/>
          </p:cNvSpPr>
          <p:nvPr/>
        </p:nvSpPr>
        <p:spPr>
          <a:xfrm>
            <a:off x="8474473" y="6345063"/>
            <a:ext cx="237725" cy="215444"/>
          </a:xfrm>
          <a:prstGeom prst="rect">
            <a:avLst/>
          </a:prstGeom>
        </p:spPr>
        <p:txBody>
          <a:bodyPr vert="horz" lIns="0" tIns="0" rIns="0" bIns="0" rtlCol="0" anchor="ctr"/>
          <a:lstStyle>
            <a:defPPr>
              <a:defRPr lang="en-US"/>
            </a:defPPr>
            <a:lvl1pPr marL="0" algn="r" defTabSz="457200" rtl="0" eaLnBrk="1" latinLnBrk="0" hangingPunct="1">
              <a:defRPr sz="800" kern="1200">
                <a:solidFill>
                  <a:srgbClr val="00B1A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595E21E-DEBA-8F42-9C16-77733D726770}" type="slidenum">
              <a:rPr kumimoji="0" lang="en-US" sz="800" b="0" i="0" u="none" strike="noStrike" kern="1200" cap="none" spc="0" normalizeH="0" baseline="0" noProof="0" smtClean="0">
                <a:ln>
                  <a:noFill/>
                </a:ln>
                <a:solidFill>
                  <a:srgbClr val="00B1A9"/>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00B1A9"/>
              </a:solidFill>
              <a:effectLst/>
              <a:uLnTx/>
              <a:uFillTx/>
              <a:latin typeface="Arial" panose="020B0604020202020204" pitchFamily="34" charset="0"/>
              <a:ea typeface="+mn-ea"/>
              <a:cs typeface="Arial" panose="020B0604020202020204" pitchFamily="34" charset="0"/>
            </a:endParaRPr>
          </a:p>
        </p:txBody>
      </p:sp>
      <p:grpSp>
        <p:nvGrpSpPr>
          <p:cNvPr id="25" name="Group 24">
            <a:extLst>
              <a:ext uri="{FF2B5EF4-FFF2-40B4-BE49-F238E27FC236}">
                <a16:creationId xmlns:a16="http://schemas.microsoft.com/office/drawing/2014/main" id="{603F2C90-926D-16F4-85A9-4FB2595C6B65}"/>
              </a:ext>
            </a:extLst>
          </p:cNvPr>
          <p:cNvGrpSpPr/>
          <p:nvPr/>
        </p:nvGrpSpPr>
        <p:grpSpPr>
          <a:xfrm>
            <a:off x="341543" y="626982"/>
            <a:ext cx="6751969" cy="5825803"/>
            <a:chOff x="264544" y="734703"/>
            <a:chExt cx="6751969" cy="5825803"/>
          </a:xfrm>
        </p:grpSpPr>
        <p:graphicFrame>
          <p:nvGraphicFramePr>
            <p:cNvPr id="16" name="Diagram 15">
              <a:extLst>
                <a:ext uri="{FF2B5EF4-FFF2-40B4-BE49-F238E27FC236}">
                  <a16:creationId xmlns:a16="http://schemas.microsoft.com/office/drawing/2014/main" id="{A55D3F0A-C349-6F6D-C718-9C20CA8D5C69}"/>
                </a:ext>
              </a:extLst>
            </p:cNvPr>
            <p:cNvGraphicFramePr/>
            <p:nvPr>
              <p:extLst>
                <p:ext uri="{D42A27DB-BD31-4B8C-83A1-F6EECF244321}">
                  <p14:modId xmlns:p14="http://schemas.microsoft.com/office/powerpoint/2010/main" val="3284568439"/>
                </p:ext>
              </p:extLst>
            </p:nvPr>
          </p:nvGraphicFramePr>
          <p:xfrm>
            <a:off x="264544" y="734703"/>
            <a:ext cx="6751969" cy="5825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1F18C7B9-3119-0A81-4D0B-9B9C65B67B14}"/>
                </a:ext>
              </a:extLst>
            </p:cNvPr>
            <p:cNvSpPr txBox="1"/>
            <p:nvPr/>
          </p:nvSpPr>
          <p:spPr>
            <a:xfrm>
              <a:off x="431800" y="1717506"/>
              <a:ext cx="1284457" cy="369332"/>
            </a:xfrm>
            <a:prstGeom prst="rect">
              <a:avLst/>
            </a:prstGeom>
            <a:noFill/>
          </p:spPr>
          <p:txBody>
            <a:bodyPr wrap="square" rtlCol="0">
              <a:spAutoFit/>
            </a:bodyPr>
            <a:lstStyle/>
            <a:p>
              <a:pPr algn="ctr" defTabSz="457200"/>
              <a:r>
                <a:rPr lang="en-US" b="1">
                  <a:solidFill>
                    <a:srgbClr val="000000"/>
                  </a:solidFill>
                  <a:latin typeface="Arial" panose="020B0604020202020204"/>
                </a:rPr>
                <a:t>Q5</a:t>
              </a:r>
              <a:endParaRPr lang="en-MY" b="1">
                <a:solidFill>
                  <a:srgbClr val="000000"/>
                </a:solidFill>
                <a:latin typeface="Arial" panose="020B0604020202020204"/>
              </a:endParaRPr>
            </a:p>
          </p:txBody>
        </p:sp>
        <p:sp>
          <p:nvSpPr>
            <p:cNvPr id="18" name="TextBox 17">
              <a:extLst>
                <a:ext uri="{FF2B5EF4-FFF2-40B4-BE49-F238E27FC236}">
                  <a16:creationId xmlns:a16="http://schemas.microsoft.com/office/drawing/2014/main" id="{710B5281-E7ED-E64B-E73D-A00BD8C8EA56}"/>
                </a:ext>
              </a:extLst>
            </p:cNvPr>
            <p:cNvSpPr txBox="1"/>
            <p:nvPr/>
          </p:nvSpPr>
          <p:spPr>
            <a:xfrm>
              <a:off x="745589" y="3458318"/>
              <a:ext cx="1434904" cy="369332"/>
            </a:xfrm>
            <a:prstGeom prst="rect">
              <a:avLst/>
            </a:prstGeom>
            <a:noFill/>
          </p:spPr>
          <p:txBody>
            <a:bodyPr wrap="square" rtlCol="0">
              <a:spAutoFit/>
            </a:bodyPr>
            <a:lstStyle/>
            <a:p>
              <a:pPr algn="ctr" defTabSz="457200"/>
              <a:r>
                <a:rPr lang="en-US" b="1">
                  <a:solidFill>
                    <a:srgbClr val="000000"/>
                  </a:solidFill>
                  <a:latin typeface="Arial" panose="020B0604020202020204"/>
                </a:rPr>
                <a:t>Q8</a:t>
              </a:r>
              <a:endParaRPr lang="en-MY" b="1">
                <a:solidFill>
                  <a:srgbClr val="000000"/>
                </a:solidFill>
                <a:latin typeface="Arial" panose="020B0604020202020204"/>
              </a:endParaRPr>
            </a:p>
          </p:txBody>
        </p:sp>
        <p:sp>
          <p:nvSpPr>
            <p:cNvPr id="19" name="TextBox 18">
              <a:extLst>
                <a:ext uri="{FF2B5EF4-FFF2-40B4-BE49-F238E27FC236}">
                  <a16:creationId xmlns:a16="http://schemas.microsoft.com/office/drawing/2014/main" id="{59715D0E-0A49-FC32-9565-EB2E70D2F371}"/>
                </a:ext>
              </a:extLst>
            </p:cNvPr>
            <p:cNvSpPr txBox="1"/>
            <p:nvPr/>
          </p:nvSpPr>
          <p:spPr>
            <a:xfrm>
              <a:off x="431801" y="5230715"/>
              <a:ext cx="1284456" cy="369332"/>
            </a:xfrm>
            <a:prstGeom prst="rect">
              <a:avLst/>
            </a:prstGeom>
            <a:noFill/>
          </p:spPr>
          <p:txBody>
            <a:bodyPr wrap="square" rtlCol="0">
              <a:spAutoFit/>
            </a:bodyPr>
            <a:lstStyle/>
            <a:p>
              <a:pPr algn="ctr" defTabSz="457200"/>
              <a:r>
                <a:rPr lang="en-US" b="1">
                  <a:solidFill>
                    <a:srgbClr val="000000"/>
                  </a:solidFill>
                  <a:latin typeface="Arial" panose="020B0604020202020204"/>
                </a:rPr>
                <a:t>Q2</a:t>
              </a:r>
              <a:endParaRPr lang="en-MY" b="1">
                <a:solidFill>
                  <a:srgbClr val="000000"/>
                </a:solidFill>
                <a:latin typeface="Arial" panose="020B0604020202020204"/>
              </a:endParaRPr>
            </a:p>
          </p:txBody>
        </p:sp>
      </p:grpSp>
      <p:pic>
        <p:nvPicPr>
          <p:cNvPr id="20" name="Picture 19">
            <a:extLst>
              <a:ext uri="{FF2B5EF4-FFF2-40B4-BE49-F238E27FC236}">
                <a16:creationId xmlns:a16="http://schemas.microsoft.com/office/drawing/2014/main" id="{BEC82AB5-24D8-7F72-002C-DAC0CEB27FC7}"/>
              </a:ext>
            </a:extLst>
          </p:cNvPr>
          <p:cNvPicPr>
            <a:picLocks noChangeAspect="1"/>
          </p:cNvPicPr>
          <p:nvPr/>
        </p:nvPicPr>
        <p:blipFill>
          <a:blip r:embed="rId7"/>
          <a:stretch>
            <a:fillRect/>
          </a:stretch>
        </p:blipFill>
        <p:spPr>
          <a:xfrm>
            <a:off x="9099543" y="2621208"/>
            <a:ext cx="1693246" cy="1674220"/>
          </a:xfrm>
          <a:prstGeom prst="rect">
            <a:avLst/>
          </a:prstGeom>
          <a:ln>
            <a:solidFill>
              <a:srgbClr val="000000"/>
            </a:solidFill>
          </a:ln>
          <a:effectLst>
            <a:outerShdw blurRad="50800" dist="38100" dir="5400000" algn="t" rotWithShape="0">
              <a:prstClr val="black">
                <a:alpha val="40000"/>
              </a:prstClr>
            </a:outerShdw>
          </a:effectLst>
        </p:spPr>
      </p:pic>
      <p:pic>
        <p:nvPicPr>
          <p:cNvPr id="21" name="Picture 20">
            <a:extLst>
              <a:ext uri="{FF2B5EF4-FFF2-40B4-BE49-F238E27FC236}">
                <a16:creationId xmlns:a16="http://schemas.microsoft.com/office/drawing/2014/main" id="{D8B887B5-7D02-2748-B3BB-61ED5AA2EAE2}"/>
              </a:ext>
            </a:extLst>
          </p:cNvPr>
          <p:cNvPicPr>
            <a:picLocks noChangeAspect="1"/>
          </p:cNvPicPr>
          <p:nvPr/>
        </p:nvPicPr>
        <p:blipFill>
          <a:blip r:embed="rId8"/>
          <a:stretch>
            <a:fillRect/>
          </a:stretch>
        </p:blipFill>
        <p:spPr>
          <a:xfrm>
            <a:off x="7409146" y="4428255"/>
            <a:ext cx="1668898" cy="1659470"/>
          </a:xfrm>
          <a:prstGeom prst="rect">
            <a:avLst/>
          </a:prstGeom>
          <a:ln>
            <a:solidFill>
              <a:srgbClr val="000000"/>
            </a:solidFill>
          </a:ln>
          <a:effectLst>
            <a:outerShdw blurRad="50800" dist="38100" dir="5400000" algn="t" rotWithShape="0">
              <a:prstClr val="black">
                <a:alpha val="40000"/>
              </a:prstClr>
            </a:outerShdw>
          </a:effectLst>
        </p:spPr>
      </p:pic>
      <p:pic>
        <p:nvPicPr>
          <p:cNvPr id="22" name="Picture 21">
            <a:extLst>
              <a:ext uri="{FF2B5EF4-FFF2-40B4-BE49-F238E27FC236}">
                <a16:creationId xmlns:a16="http://schemas.microsoft.com/office/drawing/2014/main" id="{3724AD4F-A671-C172-2A15-821924157FC9}"/>
              </a:ext>
            </a:extLst>
          </p:cNvPr>
          <p:cNvPicPr>
            <a:picLocks noChangeAspect="1"/>
          </p:cNvPicPr>
          <p:nvPr/>
        </p:nvPicPr>
        <p:blipFill>
          <a:blip r:embed="rId9"/>
          <a:stretch>
            <a:fillRect/>
          </a:stretch>
        </p:blipFill>
        <p:spPr>
          <a:xfrm>
            <a:off x="7362242" y="883190"/>
            <a:ext cx="1695687" cy="1676634"/>
          </a:xfrm>
          <a:prstGeom prst="rect">
            <a:avLst/>
          </a:prstGeom>
          <a:ln>
            <a:solidFill>
              <a:srgbClr val="000000"/>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9367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F2476AC-D46D-0141-0D20-8248C33239AD}"/>
              </a:ext>
            </a:extLst>
          </p:cNvPr>
          <p:cNvSpPr txBox="1">
            <a:spLocks/>
          </p:cNvSpPr>
          <p:nvPr/>
        </p:nvSpPr>
        <p:spPr>
          <a:xfrm>
            <a:off x="508799" y="174975"/>
            <a:ext cx="8280400"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a:ln>
                  <a:noFill/>
                </a:ln>
                <a:solidFill>
                  <a:srgbClr val="00B1A9"/>
                </a:solidFill>
                <a:effectLst/>
                <a:uLnTx/>
                <a:uFillTx/>
                <a:latin typeface="Arial"/>
                <a:cs typeface="Arial"/>
              </a:rPr>
              <a:t>PSYCHOLOGICAL SAFETY DASHBOARD (</a:t>
            </a:r>
            <a:r>
              <a:rPr lang="en-US">
                <a:latin typeface="Arial"/>
                <a:cs typeface="Arial"/>
              </a:rPr>
              <a:t>26/9/23</a:t>
            </a:r>
            <a:r>
              <a:rPr kumimoji="0" lang="en-US" sz="2400" b="1" i="0" u="none" strike="noStrike" kern="1200" cap="none" spc="0" normalizeH="0" baseline="0" noProof="0">
                <a:ln>
                  <a:noFill/>
                </a:ln>
                <a:solidFill>
                  <a:srgbClr val="00B1A9"/>
                </a:solidFill>
                <a:effectLst/>
                <a:uLnTx/>
                <a:uFillTx/>
                <a:latin typeface="Arial"/>
                <a:cs typeface="Arial"/>
              </a:rPr>
              <a:t>)</a:t>
            </a:r>
          </a:p>
        </p:txBody>
      </p:sp>
      <p:sp>
        <p:nvSpPr>
          <p:cNvPr id="15" name="Slide Number Placeholder 5">
            <a:extLst>
              <a:ext uri="{FF2B5EF4-FFF2-40B4-BE49-F238E27FC236}">
                <a16:creationId xmlns:a16="http://schemas.microsoft.com/office/drawing/2014/main" id="{4A022676-661B-FD26-0445-4113DD86D96E}"/>
              </a:ext>
            </a:extLst>
          </p:cNvPr>
          <p:cNvSpPr txBox="1">
            <a:spLocks/>
          </p:cNvSpPr>
          <p:nvPr/>
        </p:nvSpPr>
        <p:spPr>
          <a:xfrm>
            <a:off x="8474473" y="6345063"/>
            <a:ext cx="237725" cy="215444"/>
          </a:xfrm>
          <a:prstGeom prst="rect">
            <a:avLst/>
          </a:prstGeom>
        </p:spPr>
        <p:txBody>
          <a:bodyPr vert="horz" lIns="0" tIns="0" rIns="0" bIns="0" rtlCol="0" anchor="ctr"/>
          <a:lstStyle>
            <a:defPPr>
              <a:defRPr lang="en-US"/>
            </a:defPPr>
            <a:lvl1pPr marL="0" algn="r" defTabSz="457200" rtl="0" eaLnBrk="1" latinLnBrk="0" hangingPunct="1">
              <a:defRPr sz="800" kern="1200">
                <a:solidFill>
                  <a:srgbClr val="00B1A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595E21E-DEBA-8F42-9C16-77733D726770}" type="slidenum">
              <a:rPr kumimoji="0" lang="en-US" sz="800" b="0" i="0" u="none" strike="noStrike" kern="1200" cap="none" spc="0" normalizeH="0" baseline="0" noProof="0" smtClean="0">
                <a:ln>
                  <a:noFill/>
                </a:ln>
                <a:solidFill>
                  <a:srgbClr val="00B1A9"/>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00B1A9"/>
              </a:solidFill>
              <a:effectLst/>
              <a:uLnTx/>
              <a:uFillTx/>
              <a:latin typeface="Arial" panose="020B0604020202020204" pitchFamily="34" charset="0"/>
              <a:ea typeface="+mn-ea"/>
              <a:cs typeface="Arial" panose="020B0604020202020204" pitchFamily="34" charset="0"/>
            </a:endParaRPr>
          </a:p>
        </p:txBody>
      </p:sp>
      <p:pic>
        <p:nvPicPr>
          <p:cNvPr id="2" name="Picture" title="This slide contains the following visuals: textbox ,textbox ,clusteredColumnChart ,clusteredColumnChart ,clusteredColumnChart ,clusteredColumnChart ,donutChart ,donutChart ,donutChart ,donutChart ,donutChart ,donutChart ,donutChart ,donutChart ,donutChart ,donutChart ,textbox ,shape ,textbox ,card ,textbox ,textbox ,textbox ,card ,textbox ,textbox ,card ,card ,card ,card ,textbox ,card ,textbox ,textbox ,textbox ,textbox ,textbox ,textbox ,textbox ,textbox ,textbox ,textbox ,image ,slicer ,slicer. Please refer to the notes on this slide for details">
            <a:hlinkClick r:id="rId2"/>
            <a:extLst>
              <a:ext uri="{FF2B5EF4-FFF2-40B4-BE49-F238E27FC236}">
                <a16:creationId xmlns:a16="http://schemas.microsoft.com/office/drawing/2014/main" id="{7A76E95D-0EC0-FA76-8D64-B0231DF52086}"/>
              </a:ext>
            </a:extLst>
          </p:cNvPr>
          <p:cNvPicPr>
            <a:picLocks noChangeAspect="1"/>
          </p:cNvPicPr>
          <p:nvPr/>
        </p:nvPicPr>
        <p:blipFill>
          <a:blip r:embed="rId3"/>
          <a:stretch>
            <a:fillRect/>
          </a:stretch>
        </p:blipFill>
        <p:spPr>
          <a:xfrm>
            <a:off x="914401" y="653143"/>
            <a:ext cx="10126824" cy="5732077"/>
          </a:xfrm>
          <a:prstGeom prst="rect">
            <a:avLst/>
          </a:prstGeom>
          <a:noFill/>
          <a:ln>
            <a:noFill/>
          </a:ln>
        </p:spPr>
      </p:pic>
    </p:spTree>
    <p:extLst>
      <p:ext uri="{BB962C8B-B14F-4D97-AF65-F5344CB8AC3E}">
        <p14:creationId xmlns:p14="http://schemas.microsoft.com/office/powerpoint/2010/main" val="227107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F2476AC-D46D-0141-0D20-8248C33239AD}"/>
              </a:ext>
            </a:extLst>
          </p:cNvPr>
          <p:cNvSpPr txBox="1">
            <a:spLocks/>
          </p:cNvSpPr>
          <p:nvPr/>
        </p:nvSpPr>
        <p:spPr>
          <a:xfrm>
            <a:off x="508799" y="174975"/>
            <a:ext cx="8280400"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B1A9"/>
                </a:solidFill>
                <a:effectLst/>
                <a:uLnTx/>
                <a:uFillTx/>
                <a:latin typeface="Arial" panose="020B0604020202020204" pitchFamily="34" charset="0"/>
                <a:ea typeface="+mj-ea"/>
                <a:cs typeface="Arial" panose="020B0604020202020204" pitchFamily="34" charset="0"/>
              </a:rPr>
              <a:t>TOP </a:t>
            </a:r>
            <a:r>
              <a:rPr kumimoji="0" lang="en-US" sz="2400" b="1" i="0" u="none" strike="noStrike" kern="1200" cap="none" spc="0" normalizeH="0" baseline="0" noProof="0">
                <a:ln>
                  <a:noFill/>
                </a:ln>
                <a:solidFill>
                  <a:srgbClr val="00B1A9"/>
                </a:solidFill>
                <a:effectLst/>
                <a:uLnTx/>
                <a:uFillTx/>
                <a:latin typeface="Arial" panose="020B0604020202020204" pitchFamily="34" charset="0"/>
                <a:ea typeface="+mj-ea"/>
                <a:cs typeface="Arial" panose="020B0604020202020204" pitchFamily="34" charset="0"/>
              </a:rPr>
              <a:t>3 QUESTIONS</a:t>
            </a:r>
            <a:endParaRPr kumimoji="0" lang="en-US" sz="2400" b="1" i="0" u="none" strike="noStrike" kern="1200" cap="none" spc="0" normalizeH="0" baseline="0" noProof="0" dirty="0">
              <a:ln>
                <a:noFill/>
              </a:ln>
              <a:solidFill>
                <a:srgbClr val="00B1A9"/>
              </a:solidFill>
              <a:effectLst/>
              <a:uLnTx/>
              <a:uFillTx/>
              <a:latin typeface="Arial" panose="020B0604020202020204" pitchFamily="34" charset="0"/>
              <a:ea typeface="+mj-ea"/>
              <a:cs typeface="Arial" panose="020B0604020202020204" pitchFamily="34" charset="0"/>
            </a:endParaRPr>
          </a:p>
        </p:txBody>
      </p:sp>
      <p:sp>
        <p:nvSpPr>
          <p:cNvPr id="15" name="Slide Number Placeholder 5">
            <a:extLst>
              <a:ext uri="{FF2B5EF4-FFF2-40B4-BE49-F238E27FC236}">
                <a16:creationId xmlns:a16="http://schemas.microsoft.com/office/drawing/2014/main" id="{4A022676-661B-FD26-0445-4113DD86D96E}"/>
              </a:ext>
            </a:extLst>
          </p:cNvPr>
          <p:cNvSpPr txBox="1">
            <a:spLocks/>
          </p:cNvSpPr>
          <p:nvPr/>
        </p:nvSpPr>
        <p:spPr>
          <a:xfrm>
            <a:off x="8474473" y="6345063"/>
            <a:ext cx="237725" cy="215444"/>
          </a:xfrm>
          <a:prstGeom prst="rect">
            <a:avLst/>
          </a:prstGeom>
        </p:spPr>
        <p:txBody>
          <a:bodyPr vert="horz" lIns="0" tIns="0" rIns="0" bIns="0" rtlCol="0" anchor="ctr"/>
          <a:lstStyle>
            <a:defPPr>
              <a:defRPr lang="en-US"/>
            </a:defPPr>
            <a:lvl1pPr marL="0" algn="r" defTabSz="457200" rtl="0" eaLnBrk="1" latinLnBrk="0" hangingPunct="1">
              <a:defRPr sz="800" kern="1200">
                <a:solidFill>
                  <a:srgbClr val="00B1A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595E21E-DEBA-8F42-9C16-77733D726770}" type="slidenum">
              <a:rPr kumimoji="0" lang="en-US" sz="800" b="0" i="0" u="none" strike="noStrike" kern="1200" cap="none" spc="0" normalizeH="0" baseline="0" noProof="0" smtClean="0">
                <a:ln>
                  <a:noFill/>
                </a:ln>
                <a:solidFill>
                  <a:srgbClr val="00B1A9"/>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00B1A9"/>
              </a:solidFill>
              <a:effectLst/>
              <a:uLnTx/>
              <a:uFillTx/>
              <a:latin typeface="Arial" panose="020B0604020202020204" pitchFamily="34" charset="0"/>
              <a:ea typeface="+mn-ea"/>
              <a:cs typeface="Arial" panose="020B0604020202020204" pitchFamily="34" charset="0"/>
            </a:endParaRPr>
          </a:p>
        </p:txBody>
      </p:sp>
      <p:grpSp>
        <p:nvGrpSpPr>
          <p:cNvPr id="25" name="Group 24">
            <a:extLst>
              <a:ext uri="{FF2B5EF4-FFF2-40B4-BE49-F238E27FC236}">
                <a16:creationId xmlns:a16="http://schemas.microsoft.com/office/drawing/2014/main" id="{603F2C90-926D-16F4-85A9-4FB2595C6B65}"/>
              </a:ext>
            </a:extLst>
          </p:cNvPr>
          <p:cNvGrpSpPr/>
          <p:nvPr/>
        </p:nvGrpSpPr>
        <p:grpSpPr>
          <a:xfrm>
            <a:off x="341543" y="626982"/>
            <a:ext cx="6751969" cy="5825803"/>
            <a:chOff x="264544" y="734703"/>
            <a:chExt cx="6751969" cy="5825803"/>
          </a:xfrm>
        </p:grpSpPr>
        <p:graphicFrame>
          <p:nvGraphicFramePr>
            <p:cNvPr id="16" name="Diagram 15">
              <a:extLst>
                <a:ext uri="{FF2B5EF4-FFF2-40B4-BE49-F238E27FC236}">
                  <a16:creationId xmlns:a16="http://schemas.microsoft.com/office/drawing/2014/main" id="{A55D3F0A-C349-6F6D-C718-9C20CA8D5C69}"/>
                </a:ext>
              </a:extLst>
            </p:cNvPr>
            <p:cNvGraphicFramePr/>
            <p:nvPr>
              <p:extLst>
                <p:ext uri="{D42A27DB-BD31-4B8C-83A1-F6EECF244321}">
                  <p14:modId xmlns:p14="http://schemas.microsoft.com/office/powerpoint/2010/main" val="3023170339"/>
                </p:ext>
              </p:extLst>
            </p:nvPr>
          </p:nvGraphicFramePr>
          <p:xfrm>
            <a:off x="264544" y="734703"/>
            <a:ext cx="6751969" cy="5825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1F18C7B9-3119-0A81-4D0B-9B9C65B67B14}"/>
                </a:ext>
              </a:extLst>
            </p:cNvPr>
            <p:cNvSpPr txBox="1"/>
            <p:nvPr/>
          </p:nvSpPr>
          <p:spPr>
            <a:xfrm>
              <a:off x="431800" y="1674374"/>
              <a:ext cx="1284457" cy="369332"/>
            </a:xfrm>
            <a:prstGeom prst="rect">
              <a:avLst/>
            </a:prstGeom>
            <a:noFill/>
          </p:spPr>
          <p:txBody>
            <a:bodyPr wrap="square" rtlCol="0">
              <a:spAutoFit/>
            </a:bodyPr>
            <a:lstStyle/>
            <a:p>
              <a:pPr algn="ctr" defTabSz="457200"/>
              <a:r>
                <a:rPr lang="en-US" b="1" dirty="0">
                  <a:solidFill>
                    <a:srgbClr val="000000"/>
                  </a:solidFill>
                  <a:latin typeface="Arial" panose="020B0604020202020204"/>
                </a:rPr>
                <a:t>Q2</a:t>
              </a:r>
              <a:endParaRPr lang="en-MY" b="1"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710B5281-E7ED-E64B-E73D-A00BD8C8EA56}"/>
                </a:ext>
              </a:extLst>
            </p:cNvPr>
            <p:cNvSpPr txBox="1"/>
            <p:nvPr/>
          </p:nvSpPr>
          <p:spPr>
            <a:xfrm>
              <a:off x="745589" y="3458318"/>
              <a:ext cx="1434904" cy="369332"/>
            </a:xfrm>
            <a:prstGeom prst="rect">
              <a:avLst/>
            </a:prstGeom>
            <a:noFill/>
          </p:spPr>
          <p:txBody>
            <a:bodyPr wrap="square" rtlCol="0">
              <a:spAutoFit/>
            </a:bodyPr>
            <a:lstStyle/>
            <a:p>
              <a:pPr algn="ctr" defTabSz="457200"/>
              <a:r>
                <a:rPr lang="en-US" b="1" dirty="0">
                  <a:solidFill>
                    <a:srgbClr val="000000"/>
                  </a:solidFill>
                  <a:latin typeface="Arial" panose="020B0604020202020204"/>
                </a:rPr>
                <a:t>Q8</a:t>
              </a:r>
              <a:endParaRPr lang="en-MY" b="1" dirty="0">
                <a:solidFill>
                  <a:srgbClr val="000000"/>
                </a:solidFill>
                <a:latin typeface="Arial" panose="020B0604020202020204"/>
              </a:endParaRPr>
            </a:p>
          </p:txBody>
        </p:sp>
        <p:sp>
          <p:nvSpPr>
            <p:cNvPr id="19" name="TextBox 18">
              <a:extLst>
                <a:ext uri="{FF2B5EF4-FFF2-40B4-BE49-F238E27FC236}">
                  <a16:creationId xmlns:a16="http://schemas.microsoft.com/office/drawing/2014/main" id="{59715D0E-0A49-FC32-9565-EB2E70D2F371}"/>
                </a:ext>
              </a:extLst>
            </p:cNvPr>
            <p:cNvSpPr txBox="1"/>
            <p:nvPr/>
          </p:nvSpPr>
          <p:spPr>
            <a:xfrm>
              <a:off x="431801" y="5230715"/>
              <a:ext cx="1284456" cy="369332"/>
            </a:xfrm>
            <a:prstGeom prst="rect">
              <a:avLst/>
            </a:prstGeom>
            <a:noFill/>
          </p:spPr>
          <p:txBody>
            <a:bodyPr wrap="square" rtlCol="0">
              <a:spAutoFit/>
            </a:bodyPr>
            <a:lstStyle/>
            <a:p>
              <a:pPr algn="ctr" defTabSz="457200"/>
              <a:r>
                <a:rPr lang="en-US" b="1" dirty="0">
                  <a:solidFill>
                    <a:srgbClr val="000000"/>
                  </a:solidFill>
                  <a:latin typeface="Arial" panose="020B0604020202020204"/>
                </a:rPr>
                <a:t>Q9</a:t>
              </a:r>
              <a:endParaRPr lang="en-MY" b="1" dirty="0">
                <a:solidFill>
                  <a:srgbClr val="000000"/>
                </a:solidFill>
                <a:latin typeface="Arial" panose="020B0604020202020204"/>
              </a:endParaRPr>
            </a:p>
          </p:txBody>
        </p:sp>
      </p:grpSp>
    </p:spTree>
    <p:extLst>
      <p:ext uri="{BB962C8B-B14F-4D97-AF65-F5344CB8AC3E}">
        <p14:creationId xmlns:p14="http://schemas.microsoft.com/office/powerpoint/2010/main" val="272452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F2476AC-D46D-0141-0D20-8248C33239AD}"/>
              </a:ext>
            </a:extLst>
          </p:cNvPr>
          <p:cNvSpPr txBox="1">
            <a:spLocks/>
          </p:cNvSpPr>
          <p:nvPr/>
        </p:nvSpPr>
        <p:spPr>
          <a:xfrm>
            <a:off x="508799" y="174975"/>
            <a:ext cx="8280400"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B1A9"/>
                </a:solidFill>
                <a:effectLst/>
                <a:uLnTx/>
                <a:uFillTx/>
                <a:latin typeface="Arial"/>
                <a:cs typeface="Arial"/>
              </a:rPr>
              <a:t>PSYCHOLOGICAL SAFETY DASHBOARD (</a:t>
            </a:r>
            <a:r>
              <a:rPr lang="en-US" dirty="0">
                <a:latin typeface="Arial"/>
                <a:cs typeface="Arial"/>
              </a:rPr>
              <a:t>27/10/23</a:t>
            </a:r>
            <a:r>
              <a:rPr kumimoji="0" lang="en-US" sz="2400" b="1" i="0" u="none" strike="noStrike" kern="1200" cap="none" spc="0" normalizeH="0" baseline="0" noProof="0" dirty="0">
                <a:ln>
                  <a:noFill/>
                </a:ln>
                <a:solidFill>
                  <a:srgbClr val="00B1A9"/>
                </a:solidFill>
                <a:effectLst/>
                <a:uLnTx/>
                <a:uFillTx/>
                <a:latin typeface="Arial"/>
                <a:cs typeface="Arial"/>
              </a:rPr>
              <a:t>)</a:t>
            </a:r>
          </a:p>
        </p:txBody>
      </p:sp>
      <p:sp>
        <p:nvSpPr>
          <p:cNvPr id="15" name="Slide Number Placeholder 5">
            <a:extLst>
              <a:ext uri="{FF2B5EF4-FFF2-40B4-BE49-F238E27FC236}">
                <a16:creationId xmlns:a16="http://schemas.microsoft.com/office/drawing/2014/main" id="{4A022676-661B-FD26-0445-4113DD86D96E}"/>
              </a:ext>
            </a:extLst>
          </p:cNvPr>
          <p:cNvSpPr txBox="1">
            <a:spLocks/>
          </p:cNvSpPr>
          <p:nvPr/>
        </p:nvSpPr>
        <p:spPr>
          <a:xfrm>
            <a:off x="8474473" y="6345063"/>
            <a:ext cx="237725" cy="215444"/>
          </a:xfrm>
          <a:prstGeom prst="rect">
            <a:avLst/>
          </a:prstGeom>
        </p:spPr>
        <p:txBody>
          <a:bodyPr vert="horz" lIns="0" tIns="0" rIns="0" bIns="0" rtlCol="0" anchor="ctr"/>
          <a:lstStyle>
            <a:defPPr>
              <a:defRPr lang="en-US"/>
            </a:defPPr>
            <a:lvl1pPr marL="0" algn="r" defTabSz="457200" rtl="0" eaLnBrk="1" latinLnBrk="0" hangingPunct="1">
              <a:defRPr sz="800" kern="1200">
                <a:solidFill>
                  <a:srgbClr val="00B1A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595E21E-DEBA-8F42-9C16-77733D726770}" type="slidenum">
              <a:rPr kumimoji="0" lang="en-US" sz="800" b="0" i="0" u="none" strike="noStrike" kern="1200" cap="none" spc="0" normalizeH="0" baseline="0" noProof="0" smtClean="0">
                <a:ln>
                  <a:noFill/>
                </a:ln>
                <a:solidFill>
                  <a:srgbClr val="00B1A9"/>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00B1A9"/>
              </a:solidFill>
              <a:effectLst/>
              <a:uLnTx/>
              <a:uFillTx/>
              <a:latin typeface="Arial" panose="020B0604020202020204" pitchFamily="34" charset="0"/>
              <a:ea typeface="+mn-ea"/>
              <a:cs typeface="Arial" panose="020B0604020202020204" pitchFamily="34" charset="0"/>
            </a:endParaRPr>
          </a:p>
        </p:txBody>
      </p:sp>
      <p:pic>
        <p:nvPicPr>
          <p:cNvPr id="3" name="Picture" title="This slide contains the following visuals: textbox ,textbox ,clusteredColumnChart ,clusteredColumnChart ,clusteredColumnChart ,clusteredColumnChart ,donutChart ,donutChart ,donutChart ,donutChart ,donutChart ,donutChart ,donutChart ,donutChart ,donutChart ,donutChart ,textbox ,shape ,textbox ,card ,textbox ,textbox ,textbox ,card ,textbox ,textbox ,card ,card ,card ,card ,textbox ,card ,textbox ,textbox ,textbox ,textbox ,textbox ,textbox ,textbox ,textbox ,textbox ,textbox ,image ,slicer ,slicer. Please refer to the notes on this slide for details">
            <a:hlinkClick r:id="rId2"/>
            <a:extLst>
              <a:ext uri="{FF2B5EF4-FFF2-40B4-BE49-F238E27FC236}">
                <a16:creationId xmlns:a16="http://schemas.microsoft.com/office/drawing/2014/main" id="{390C0576-09C7-1CFF-AB9E-6246DC3FDED4}"/>
              </a:ext>
            </a:extLst>
          </p:cNvPr>
          <p:cNvPicPr>
            <a:picLocks noChangeAspect="1"/>
          </p:cNvPicPr>
          <p:nvPr/>
        </p:nvPicPr>
        <p:blipFill>
          <a:blip r:embed="rId3"/>
          <a:stretch>
            <a:fillRect/>
          </a:stretch>
        </p:blipFill>
        <p:spPr>
          <a:xfrm>
            <a:off x="1151952" y="703677"/>
            <a:ext cx="9888096" cy="5641386"/>
          </a:xfrm>
          <a:prstGeom prst="rect">
            <a:avLst/>
          </a:prstGeom>
          <a:noFill/>
        </p:spPr>
      </p:pic>
    </p:spTree>
    <p:extLst>
      <p:ext uri="{BB962C8B-B14F-4D97-AF65-F5344CB8AC3E}">
        <p14:creationId xmlns:p14="http://schemas.microsoft.com/office/powerpoint/2010/main" val="81651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F2476AC-D46D-0141-0D20-8248C33239AD}"/>
              </a:ext>
            </a:extLst>
          </p:cNvPr>
          <p:cNvSpPr txBox="1">
            <a:spLocks/>
          </p:cNvSpPr>
          <p:nvPr/>
        </p:nvSpPr>
        <p:spPr>
          <a:xfrm>
            <a:off x="508799" y="174975"/>
            <a:ext cx="8280400"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B1A9"/>
                </a:solidFill>
                <a:effectLst/>
                <a:uLnTx/>
                <a:uFillTx/>
                <a:latin typeface="Arial" panose="020B0604020202020204" pitchFamily="34" charset="0"/>
                <a:ea typeface="+mj-ea"/>
                <a:cs typeface="Arial" panose="020B0604020202020204" pitchFamily="34" charset="0"/>
              </a:rPr>
              <a:t>TOP 3 QUESTIONS</a:t>
            </a:r>
          </a:p>
        </p:txBody>
      </p:sp>
      <p:sp>
        <p:nvSpPr>
          <p:cNvPr id="15" name="Slide Number Placeholder 5">
            <a:extLst>
              <a:ext uri="{FF2B5EF4-FFF2-40B4-BE49-F238E27FC236}">
                <a16:creationId xmlns:a16="http://schemas.microsoft.com/office/drawing/2014/main" id="{4A022676-661B-FD26-0445-4113DD86D96E}"/>
              </a:ext>
            </a:extLst>
          </p:cNvPr>
          <p:cNvSpPr txBox="1">
            <a:spLocks/>
          </p:cNvSpPr>
          <p:nvPr/>
        </p:nvSpPr>
        <p:spPr>
          <a:xfrm>
            <a:off x="8474473" y="6345063"/>
            <a:ext cx="237725" cy="215444"/>
          </a:xfrm>
          <a:prstGeom prst="rect">
            <a:avLst/>
          </a:prstGeom>
        </p:spPr>
        <p:txBody>
          <a:bodyPr vert="horz" lIns="0" tIns="0" rIns="0" bIns="0" rtlCol="0" anchor="ctr"/>
          <a:lstStyle>
            <a:defPPr>
              <a:defRPr lang="en-US"/>
            </a:defPPr>
            <a:lvl1pPr marL="0" algn="r" defTabSz="457200" rtl="0" eaLnBrk="1" latinLnBrk="0" hangingPunct="1">
              <a:defRPr sz="800" kern="1200">
                <a:solidFill>
                  <a:srgbClr val="00B1A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595E21E-DEBA-8F42-9C16-77733D726770}" type="slidenum">
              <a:rPr kumimoji="0" lang="en-US" sz="800" b="0" i="0" u="none" strike="noStrike" kern="1200" cap="none" spc="0" normalizeH="0" baseline="0" noProof="0" smtClean="0">
                <a:ln>
                  <a:noFill/>
                </a:ln>
                <a:solidFill>
                  <a:srgbClr val="00B1A9"/>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00B1A9"/>
              </a:solidFill>
              <a:effectLst/>
              <a:uLnTx/>
              <a:uFillTx/>
              <a:latin typeface="Arial" panose="020B0604020202020204" pitchFamily="34" charset="0"/>
              <a:ea typeface="+mn-ea"/>
              <a:cs typeface="Arial" panose="020B0604020202020204" pitchFamily="34" charset="0"/>
            </a:endParaRPr>
          </a:p>
        </p:txBody>
      </p:sp>
      <p:grpSp>
        <p:nvGrpSpPr>
          <p:cNvPr id="25" name="Group 24">
            <a:extLst>
              <a:ext uri="{FF2B5EF4-FFF2-40B4-BE49-F238E27FC236}">
                <a16:creationId xmlns:a16="http://schemas.microsoft.com/office/drawing/2014/main" id="{603F2C90-926D-16F4-85A9-4FB2595C6B65}"/>
              </a:ext>
            </a:extLst>
          </p:cNvPr>
          <p:cNvGrpSpPr/>
          <p:nvPr/>
        </p:nvGrpSpPr>
        <p:grpSpPr>
          <a:xfrm>
            <a:off x="341543" y="626982"/>
            <a:ext cx="6751969" cy="5825803"/>
            <a:chOff x="264544" y="734703"/>
            <a:chExt cx="6751969" cy="5825803"/>
          </a:xfrm>
        </p:grpSpPr>
        <p:graphicFrame>
          <p:nvGraphicFramePr>
            <p:cNvPr id="16" name="Diagram 15">
              <a:extLst>
                <a:ext uri="{FF2B5EF4-FFF2-40B4-BE49-F238E27FC236}">
                  <a16:creationId xmlns:a16="http://schemas.microsoft.com/office/drawing/2014/main" id="{A55D3F0A-C349-6F6D-C718-9C20CA8D5C69}"/>
                </a:ext>
              </a:extLst>
            </p:cNvPr>
            <p:cNvGraphicFramePr/>
            <p:nvPr/>
          </p:nvGraphicFramePr>
          <p:xfrm>
            <a:off x="264544" y="734703"/>
            <a:ext cx="6751969" cy="5825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1F18C7B9-3119-0A81-4D0B-9B9C65B67B14}"/>
                </a:ext>
              </a:extLst>
            </p:cNvPr>
            <p:cNvSpPr txBox="1"/>
            <p:nvPr/>
          </p:nvSpPr>
          <p:spPr>
            <a:xfrm>
              <a:off x="431800" y="1674374"/>
              <a:ext cx="1284457" cy="369332"/>
            </a:xfrm>
            <a:prstGeom prst="rect">
              <a:avLst/>
            </a:prstGeom>
            <a:noFill/>
          </p:spPr>
          <p:txBody>
            <a:bodyPr wrap="square" rtlCol="0">
              <a:spAutoFit/>
            </a:bodyPr>
            <a:lstStyle/>
            <a:p>
              <a:pPr algn="ctr" defTabSz="457200"/>
              <a:r>
                <a:rPr lang="en-US" b="1" dirty="0">
                  <a:solidFill>
                    <a:srgbClr val="000000"/>
                  </a:solidFill>
                  <a:latin typeface="Arial" panose="020B0604020202020204"/>
                </a:rPr>
                <a:t>Q2</a:t>
              </a:r>
              <a:endParaRPr lang="en-MY" b="1"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710B5281-E7ED-E64B-E73D-A00BD8C8EA56}"/>
                </a:ext>
              </a:extLst>
            </p:cNvPr>
            <p:cNvSpPr txBox="1"/>
            <p:nvPr/>
          </p:nvSpPr>
          <p:spPr>
            <a:xfrm>
              <a:off x="745589" y="3458318"/>
              <a:ext cx="1434904" cy="369332"/>
            </a:xfrm>
            <a:prstGeom prst="rect">
              <a:avLst/>
            </a:prstGeom>
            <a:noFill/>
          </p:spPr>
          <p:txBody>
            <a:bodyPr wrap="square" rtlCol="0">
              <a:spAutoFit/>
            </a:bodyPr>
            <a:lstStyle/>
            <a:p>
              <a:pPr algn="ctr" defTabSz="457200"/>
              <a:r>
                <a:rPr lang="en-US" b="1" dirty="0">
                  <a:solidFill>
                    <a:srgbClr val="000000"/>
                  </a:solidFill>
                  <a:latin typeface="Arial" panose="020B0604020202020204"/>
                </a:rPr>
                <a:t>Q8</a:t>
              </a:r>
              <a:endParaRPr lang="en-MY" b="1" dirty="0">
                <a:solidFill>
                  <a:srgbClr val="000000"/>
                </a:solidFill>
                <a:latin typeface="Arial" panose="020B0604020202020204"/>
              </a:endParaRPr>
            </a:p>
          </p:txBody>
        </p:sp>
        <p:sp>
          <p:nvSpPr>
            <p:cNvPr id="19" name="TextBox 18">
              <a:extLst>
                <a:ext uri="{FF2B5EF4-FFF2-40B4-BE49-F238E27FC236}">
                  <a16:creationId xmlns:a16="http://schemas.microsoft.com/office/drawing/2014/main" id="{59715D0E-0A49-FC32-9565-EB2E70D2F371}"/>
                </a:ext>
              </a:extLst>
            </p:cNvPr>
            <p:cNvSpPr txBox="1"/>
            <p:nvPr/>
          </p:nvSpPr>
          <p:spPr>
            <a:xfrm>
              <a:off x="431801" y="5230715"/>
              <a:ext cx="1284456" cy="369332"/>
            </a:xfrm>
            <a:prstGeom prst="rect">
              <a:avLst/>
            </a:prstGeom>
            <a:noFill/>
          </p:spPr>
          <p:txBody>
            <a:bodyPr wrap="square" rtlCol="0">
              <a:spAutoFit/>
            </a:bodyPr>
            <a:lstStyle/>
            <a:p>
              <a:pPr algn="ctr" defTabSz="457200"/>
              <a:r>
                <a:rPr lang="en-US" b="1" dirty="0">
                  <a:solidFill>
                    <a:srgbClr val="000000"/>
                  </a:solidFill>
                  <a:latin typeface="Arial" panose="020B0604020202020204"/>
                </a:rPr>
                <a:t>Q9</a:t>
              </a:r>
              <a:endParaRPr lang="en-MY" b="1" dirty="0">
                <a:solidFill>
                  <a:srgbClr val="000000"/>
                </a:solidFill>
                <a:latin typeface="Arial" panose="020B0604020202020204"/>
              </a:endParaRPr>
            </a:p>
          </p:txBody>
        </p:sp>
      </p:grpSp>
      <p:pic>
        <p:nvPicPr>
          <p:cNvPr id="4" name="Picture 3">
            <a:extLst>
              <a:ext uri="{FF2B5EF4-FFF2-40B4-BE49-F238E27FC236}">
                <a16:creationId xmlns:a16="http://schemas.microsoft.com/office/drawing/2014/main" id="{47B9FB97-9545-05F8-D151-99A428D8753A}"/>
              </a:ext>
            </a:extLst>
          </p:cNvPr>
          <p:cNvPicPr>
            <a:picLocks noChangeAspect="1"/>
          </p:cNvPicPr>
          <p:nvPr/>
        </p:nvPicPr>
        <p:blipFill>
          <a:blip r:embed="rId7"/>
          <a:stretch>
            <a:fillRect/>
          </a:stretch>
        </p:blipFill>
        <p:spPr>
          <a:xfrm>
            <a:off x="7260768" y="1120844"/>
            <a:ext cx="2158535" cy="1220041"/>
          </a:xfrm>
          <a:prstGeom prst="rect">
            <a:avLst/>
          </a:prstGeom>
          <a:ln>
            <a:solidFill>
              <a:schemeClr val="tx1"/>
            </a:solidFill>
          </a:ln>
        </p:spPr>
      </p:pic>
      <p:pic>
        <p:nvPicPr>
          <p:cNvPr id="6" name="Picture 5">
            <a:extLst>
              <a:ext uri="{FF2B5EF4-FFF2-40B4-BE49-F238E27FC236}">
                <a16:creationId xmlns:a16="http://schemas.microsoft.com/office/drawing/2014/main" id="{50CF3C04-1F7C-3B9A-0E2B-044AA40F6883}"/>
              </a:ext>
            </a:extLst>
          </p:cNvPr>
          <p:cNvPicPr>
            <a:picLocks noChangeAspect="1"/>
          </p:cNvPicPr>
          <p:nvPr/>
        </p:nvPicPr>
        <p:blipFill>
          <a:blip r:embed="rId8"/>
          <a:stretch>
            <a:fillRect/>
          </a:stretch>
        </p:blipFill>
        <p:spPr>
          <a:xfrm>
            <a:off x="7260768" y="2864211"/>
            <a:ext cx="2158534" cy="1285935"/>
          </a:xfrm>
          <a:prstGeom prst="rect">
            <a:avLst/>
          </a:prstGeom>
          <a:ln>
            <a:solidFill>
              <a:schemeClr val="tx1"/>
            </a:solidFill>
          </a:ln>
        </p:spPr>
      </p:pic>
      <p:pic>
        <p:nvPicPr>
          <p:cNvPr id="8" name="Picture 7">
            <a:extLst>
              <a:ext uri="{FF2B5EF4-FFF2-40B4-BE49-F238E27FC236}">
                <a16:creationId xmlns:a16="http://schemas.microsoft.com/office/drawing/2014/main" id="{F5DC8694-808E-96D1-F69D-4F514F2BC01B}"/>
              </a:ext>
            </a:extLst>
          </p:cNvPr>
          <p:cNvPicPr>
            <a:picLocks noChangeAspect="1"/>
          </p:cNvPicPr>
          <p:nvPr/>
        </p:nvPicPr>
        <p:blipFill>
          <a:blip r:embed="rId9"/>
          <a:stretch>
            <a:fillRect/>
          </a:stretch>
        </p:blipFill>
        <p:spPr>
          <a:xfrm>
            <a:off x="7252098" y="4535802"/>
            <a:ext cx="2169705" cy="1393050"/>
          </a:xfrm>
          <a:prstGeom prst="rect">
            <a:avLst/>
          </a:prstGeom>
          <a:ln>
            <a:solidFill>
              <a:schemeClr val="tx1"/>
            </a:solidFill>
          </a:ln>
        </p:spPr>
      </p:pic>
    </p:spTree>
    <p:extLst>
      <p:ext uri="{BB962C8B-B14F-4D97-AF65-F5344CB8AC3E}">
        <p14:creationId xmlns:p14="http://schemas.microsoft.com/office/powerpoint/2010/main" val="9742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F2476AC-D46D-0141-0D20-8248C33239AD}"/>
              </a:ext>
            </a:extLst>
          </p:cNvPr>
          <p:cNvSpPr txBox="1">
            <a:spLocks/>
          </p:cNvSpPr>
          <p:nvPr/>
        </p:nvSpPr>
        <p:spPr>
          <a:xfrm>
            <a:off x="508799" y="174975"/>
            <a:ext cx="8280400" cy="7441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b="1" i="0" kern="1200">
                <a:solidFill>
                  <a:srgbClr val="00B1A9"/>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none" spc="0" normalizeH="0" baseline="0" noProof="0" dirty="0">
                <a:ln>
                  <a:noFill/>
                </a:ln>
                <a:solidFill>
                  <a:srgbClr val="00B1A9"/>
                </a:solidFill>
                <a:effectLst/>
                <a:uLnTx/>
                <a:uFillTx/>
                <a:latin typeface="Arial"/>
                <a:cs typeface="Arial"/>
              </a:rPr>
              <a:t>PSYCHOLOGICAL SAFETY DASHBOARD (3</a:t>
            </a:r>
            <a:r>
              <a:rPr lang="en-US" dirty="0">
                <a:latin typeface="Arial"/>
                <a:cs typeface="Arial"/>
              </a:rPr>
              <a:t>0/11/23</a:t>
            </a:r>
            <a:r>
              <a:rPr kumimoji="0" lang="en-US" sz="2400" b="1" i="0" u="none" strike="noStrike" kern="1200" cap="none" spc="0" normalizeH="0" baseline="0" noProof="0" dirty="0">
                <a:ln>
                  <a:noFill/>
                </a:ln>
                <a:solidFill>
                  <a:srgbClr val="00B1A9"/>
                </a:solidFill>
                <a:effectLst/>
                <a:uLnTx/>
                <a:uFillTx/>
                <a:latin typeface="Arial"/>
                <a:cs typeface="Arial"/>
              </a:rPr>
              <a:t>)</a:t>
            </a:r>
          </a:p>
        </p:txBody>
      </p:sp>
      <p:sp>
        <p:nvSpPr>
          <p:cNvPr id="15" name="Slide Number Placeholder 5">
            <a:extLst>
              <a:ext uri="{FF2B5EF4-FFF2-40B4-BE49-F238E27FC236}">
                <a16:creationId xmlns:a16="http://schemas.microsoft.com/office/drawing/2014/main" id="{4A022676-661B-FD26-0445-4113DD86D96E}"/>
              </a:ext>
            </a:extLst>
          </p:cNvPr>
          <p:cNvSpPr txBox="1">
            <a:spLocks/>
          </p:cNvSpPr>
          <p:nvPr/>
        </p:nvSpPr>
        <p:spPr>
          <a:xfrm>
            <a:off x="8474473" y="6345063"/>
            <a:ext cx="237725" cy="215444"/>
          </a:xfrm>
          <a:prstGeom prst="rect">
            <a:avLst/>
          </a:prstGeom>
        </p:spPr>
        <p:txBody>
          <a:bodyPr vert="horz" lIns="0" tIns="0" rIns="0" bIns="0" rtlCol="0" anchor="ctr"/>
          <a:lstStyle>
            <a:defPPr>
              <a:defRPr lang="en-US"/>
            </a:defPPr>
            <a:lvl1pPr marL="0" algn="r" defTabSz="457200" rtl="0" eaLnBrk="1" latinLnBrk="0" hangingPunct="1">
              <a:defRPr sz="800" kern="1200">
                <a:solidFill>
                  <a:srgbClr val="00B1A9"/>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595E21E-DEBA-8F42-9C16-77733D726770}" type="slidenum">
              <a:rPr kumimoji="0" lang="en-US" sz="800" b="0" i="0" u="none" strike="noStrike" kern="1200" cap="none" spc="0" normalizeH="0" baseline="0" noProof="0" smtClean="0">
                <a:ln>
                  <a:noFill/>
                </a:ln>
                <a:solidFill>
                  <a:srgbClr val="00B1A9"/>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00B1A9"/>
              </a:solidFill>
              <a:effectLst/>
              <a:uLnTx/>
              <a:uFillTx/>
              <a:latin typeface="Arial" panose="020B060402020202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90257CA4-5381-DD47-9038-7638DC1C99A9}"/>
              </a:ext>
            </a:extLst>
          </p:cNvPr>
          <p:cNvPicPr>
            <a:picLocks noChangeAspect="1"/>
          </p:cNvPicPr>
          <p:nvPr/>
        </p:nvPicPr>
        <p:blipFill>
          <a:blip r:embed="rId2"/>
          <a:stretch>
            <a:fillRect/>
          </a:stretch>
        </p:blipFill>
        <p:spPr>
          <a:xfrm>
            <a:off x="1054933" y="597924"/>
            <a:ext cx="10082134" cy="5662151"/>
          </a:xfrm>
          <a:prstGeom prst="rect">
            <a:avLst/>
          </a:prstGeom>
        </p:spPr>
      </p:pic>
    </p:spTree>
    <p:extLst>
      <p:ext uri="{BB962C8B-B14F-4D97-AF65-F5344CB8AC3E}">
        <p14:creationId xmlns:p14="http://schemas.microsoft.com/office/powerpoint/2010/main" val="262577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7A81E50-5EC4-2461-AF7E-8D9FA57C5E09}"/>
              </a:ext>
            </a:extLst>
          </p:cNvPr>
          <p:cNvGraphicFramePr>
            <a:graphicFrameLocks noGrp="1"/>
          </p:cNvGraphicFramePr>
          <p:nvPr>
            <p:extLst>
              <p:ext uri="{D42A27DB-BD31-4B8C-83A1-F6EECF244321}">
                <p14:modId xmlns:p14="http://schemas.microsoft.com/office/powerpoint/2010/main" val="2654751491"/>
              </p:ext>
            </p:extLst>
          </p:nvPr>
        </p:nvGraphicFramePr>
        <p:xfrm>
          <a:off x="1580951" y="249045"/>
          <a:ext cx="9030097" cy="5953760"/>
        </p:xfrm>
        <a:graphic>
          <a:graphicData uri="http://schemas.openxmlformats.org/drawingml/2006/table">
            <a:tbl>
              <a:tblPr firstRow="1" bandRow="1">
                <a:tableStyleId>{5C22544A-7EE6-4342-B048-85BDC9FD1C3A}</a:tableStyleId>
              </a:tblPr>
              <a:tblGrid>
                <a:gridCol w="1285676">
                  <a:extLst>
                    <a:ext uri="{9D8B030D-6E8A-4147-A177-3AD203B41FA5}">
                      <a16:colId xmlns:a16="http://schemas.microsoft.com/office/drawing/2014/main" val="1656443427"/>
                    </a:ext>
                  </a:extLst>
                </a:gridCol>
                <a:gridCol w="7744421">
                  <a:extLst>
                    <a:ext uri="{9D8B030D-6E8A-4147-A177-3AD203B41FA5}">
                      <a16:colId xmlns:a16="http://schemas.microsoft.com/office/drawing/2014/main" val="2234587129"/>
                    </a:ext>
                  </a:extLst>
                </a:gridCol>
              </a:tblGrid>
              <a:tr h="370840">
                <a:tc>
                  <a:txBody>
                    <a:bodyPr/>
                    <a:lstStyle/>
                    <a:p>
                      <a:r>
                        <a:rPr lang="en-US" sz="1400"/>
                        <a:t>Questions</a:t>
                      </a:r>
                      <a:endParaRPr lang="en-MY" sz="1400"/>
                    </a:p>
                  </a:txBody>
                  <a:tcPr/>
                </a:tc>
                <a:tc>
                  <a:txBody>
                    <a:bodyPr/>
                    <a:lstStyle/>
                    <a:p>
                      <a:r>
                        <a:rPr lang="en-US" sz="1400" dirty="0"/>
                        <a:t>Description</a:t>
                      </a:r>
                      <a:endParaRPr lang="en-MY" sz="1400" dirty="0"/>
                    </a:p>
                  </a:txBody>
                  <a:tcPr/>
                </a:tc>
                <a:extLst>
                  <a:ext uri="{0D108BD9-81ED-4DB2-BD59-A6C34878D82A}">
                    <a16:rowId xmlns:a16="http://schemas.microsoft.com/office/drawing/2014/main" val="2265332861"/>
                  </a:ext>
                </a:extLst>
              </a:tr>
              <a:tr h="370840">
                <a:tc>
                  <a:txBody>
                    <a:bodyPr/>
                    <a:lstStyle/>
                    <a:p>
                      <a:pPr algn="ctr" fontAlgn="b"/>
                      <a:r>
                        <a:rPr lang="en-MY" sz="1600" u="none" strike="noStrike">
                          <a:effectLst/>
                        </a:rPr>
                        <a:t>Q1</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My superior/colleagues show empathy towards my wellbeing/health.</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3627453495"/>
                  </a:ext>
                </a:extLst>
              </a:tr>
              <a:tr h="370840">
                <a:tc>
                  <a:txBody>
                    <a:bodyPr/>
                    <a:lstStyle/>
                    <a:p>
                      <a:pPr algn="ctr" fontAlgn="b"/>
                      <a:r>
                        <a:rPr lang="en-MY" sz="1600" u="none" strike="noStrike" dirty="0">
                          <a:solidFill>
                            <a:schemeClr val="tx1"/>
                          </a:solidFill>
                          <a:effectLst/>
                        </a:rPr>
                        <a:t>Q2</a:t>
                      </a:r>
                      <a:endParaRPr lang="en-MY" sz="1600" b="0" i="0" u="none" strike="noStrike" dirty="0">
                        <a:solidFill>
                          <a:schemeClr val="tx1"/>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I was not forced to meet unreasonable deadlines at the expense of my wellbeing/health.</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2008979534"/>
                  </a:ext>
                </a:extLst>
              </a:tr>
              <a:tr h="370840">
                <a:tc>
                  <a:txBody>
                    <a:bodyPr/>
                    <a:lstStyle/>
                    <a:p>
                      <a:pPr algn="ctr" fontAlgn="b"/>
                      <a:r>
                        <a:rPr lang="en-MY" sz="1600" u="none" strike="noStrike">
                          <a:effectLst/>
                        </a:rPr>
                        <a:t>Q3</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I had the opportunity to provide/receive constructive feedback during discussions with superior/colleagues.</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2534977915"/>
                  </a:ext>
                </a:extLst>
              </a:tr>
              <a:tr h="370840">
                <a:tc>
                  <a:txBody>
                    <a:bodyPr/>
                    <a:lstStyle/>
                    <a:p>
                      <a:pPr algn="ctr" fontAlgn="b"/>
                      <a:r>
                        <a:rPr lang="en-MY" sz="1600" u="none" strike="noStrike">
                          <a:effectLst/>
                        </a:rPr>
                        <a:t>Q4</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I was able to provide my opinion and input during meetings without fear of any possible repercussions.</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2544358574"/>
                  </a:ext>
                </a:extLst>
              </a:tr>
              <a:tr h="370840">
                <a:tc>
                  <a:txBody>
                    <a:bodyPr/>
                    <a:lstStyle/>
                    <a:p>
                      <a:pPr algn="ctr" fontAlgn="b"/>
                      <a:r>
                        <a:rPr lang="en-MY" sz="1600" u="none" strike="noStrike" dirty="0">
                          <a:effectLst/>
                          <a:highlight>
                            <a:srgbClr val="FFFF00"/>
                          </a:highlight>
                        </a:rPr>
                        <a:t>Q5</a:t>
                      </a:r>
                      <a:endParaRPr lang="en-MY" sz="1600" b="0" i="0" u="none" strike="noStrike" dirty="0">
                        <a:solidFill>
                          <a:srgbClr val="000000"/>
                        </a:solidFill>
                        <a:effectLst/>
                        <a:highlight>
                          <a:srgbClr val="FFFF00"/>
                        </a:highligh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I was able to advocate for myself and not rely on colleagues to make decisions on my behalf.</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2843757987"/>
                  </a:ext>
                </a:extLst>
              </a:tr>
              <a:tr h="370840">
                <a:tc>
                  <a:txBody>
                    <a:bodyPr/>
                    <a:lstStyle/>
                    <a:p>
                      <a:pPr algn="ctr" fontAlgn="b"/>
                      <a:r>
                        <a:rPr lang="en-MY" sz="1600" u="none" strike="noStrike">
                          <a:effectLst/>
                        </a:rPr>
                        <a:t>Q6</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I was encouraged to voice any discomfort and share my concerns to reach an understanding together.</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4207656288"/>
                  </a:ext>
                </a:extLst>
              </a:tr>
              <a:tr h="370840">
                <a:tc>
                  <a:txBody>
                    <a:bodyPr/>
                    <a:lstStyle/>
                    <a:p>
                      <a:pPr algn="ctr" fontAlgn="b"/>
                      <a:r>
                        <a:rPr lang="en-MY" sz="1600" u="none" strike="noStrike">
                          <a:effectLst/>
                        </a:rPr>
                        <a:t>Q7</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I was allowed to approach any discussion with a different perspective and still feel that my input is valued.</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2065077989"/>
                  </a:ext>
                </a:extLst>
              </a:tr>
              <a:tr h="370840">
                <a:tc>
                  <a:txBody>
                    <a:bodyPr/>
                    <a:lstStyle/>
                    <a:p>
                      <a:pPr algn="ctr" fontAlgn="b"/>
                      <a:r>
                        <a:rPr lang="en-MY" sz="1600" u="none" strike="noStrike">
                          <a:effectLst/>
                        </a:rPr>
                        <a:t>Q8</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I approached conversations without worrying it would be received with negative consequences.</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126704670"/>
                  </a:ext>
                </a:extLst>
              </a:tr>
              <a:tr h="370840">
                <a:tc>
                  <a:txBody>
                    <a:bodyPr/>
                    <a:lstStyle/>
                    <a:p>
                      <a:pPr algn="ctr" fontAlgn="b"/>
                      <a:r>
                        <a:rPr lang="en-MY" sz="1600" u="none" strike="noStrike">
                          <a:effectLst/>
                        </a:rPr>
                        <a:t>Q9</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a:effectLst/>
                        </a:rPr>
                        <a:t>My colleagues allocates time to provide feedback and committed to collaborate in producing the best outcome.</a:t>
                      </a:r>
                      <a:endParaRPr lang="en-US" sz="1600" b="1" i="0" u="none" strike="noStrike">
                        <a:solidFill>
                          <a:srgbClr val="FFFFFF"/>
                        </a:solidFill>
                        <a:effectLst/>
                        <a:latin typeface="Calibri" panose="020F0502020204030204" pitchFamily="34" charset="0"/>
                      </a:endParaRPr>
                    </a:p>
                  </a:txBody>
                  <a:tcPr/>
                </a:tc>
                <a:extLst>
                  <a:ext uri="{0D108BD9-81ED-4DB2-BD59-A6C34878D82A}">
                    <a16:rowId xmlns:a16="http://schemas.microsoft.com/office/drawing/2014/main" val="1894401625"/>
                  </a:ext>
                </a:extLst>
              </a:tr>
              <a:tr h="370840">
                <a:tc>
                  <a:txBody>
                    <a:bodyPr/>
                    <a:lstStyle/>
                    <a:p>
                      <a:pPr algn="ctr" fontAlgn="b"/>
                      <a:r>
                        <a:rPr lang="en-MY" sz="1600" u="none" strike="noStrike">
                          <a:effectLst/>
                        </a:rPr>
                        <a:t>Q10</a:t>
                      </a:r>
                      <a:endParaRPr lang="en-MY" sz="1600" b="0" i="0" u="none" strike="noStrike">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I was supported to openly discuss my concerns and were provided with guidance in finding a solution.</a:t>
                      </a:r>
                      <a:endParaRPr lang="en-US" sz="1600" b="1" i="0" u="none" strike="noStrike" dirty="0">
                        <a:solidFill>
                          <a:srgbClr val="FFFFFF"/>
                        </a:solidFill>
                        <a:effectLst/>
                        <a:latin typeface="Calibri" panose="020F0502020204030204" pitchFamily="34" charset="0"/>
                      </a:endParaRPr>
                    </a:p>
                  </a:txBody>
                  <a:tcPr/>
                </a:tc>
                <a:extLst>
                  <a:ext uri="{0D108BD9-81ED-4DB2-BD59-A6C34878D82A}">
                    <a16:rowId xmlns:a16="http://schemas.microsoft.com/office/drawing/2014/main" val="907942046"/>
                  </a:ext>
                </a:extLst>
              </a:tr>
            </a:tbl>
          </a:graphicData>
        </a:graphic>
      </p:graphicFrame>
    </p:spTree>
    <p:extLst>
      <p:ext uri="{BB962C8B-B14F-4D97-AF65-F5344CB8AC3E}">
        <p14:creationId xmlns:p14="http://schemas.microsoft.com/office/powerpoint/2010/main" val="26847565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Internal"/>
  <p:tag name="BJHEADERFOOTERTEXTMARKING" val="Internal"/>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de Screen Size - Energy Asia Slide Insertion (003).pptx" id="{232299C9-43A3-4C3B-9257-0161A288BA6C}" vid="{7B73F34F-60A5-4971-B45E-44552AD37B5A}"/>
    </a:ext>
  </a:extLst>
</a:theme>
</file>

<file path=ppt/theme/theme2.xml><?xml version="1.0" encoding="utf-8"?>
<a:theme xmlns:a="http://schemas.openxmlformats.org/drawingml/2006/main" name="PETRONAS">
  <a:themeElements>
    <a:clrScheme name="PETRONAS">
      <a:dk1>
        <a:srgbClr val="000000"/>
      </a:dk1>
      <a:lt1>
        <a:srgbClr val="FFFFFF"/>
      </a:lt1>
      <a:dk2>
        <a:srgbClr val="00B1A9"/>
      </a:dk2>
      <a:lt2>
        <a:srgbClr val="DFDEDE"/>
      </a:lt2>
      <a:accent1>
        <a:srgbClr val="20419A"/>
      </a:accent1>
      <a:accent2>
        <a:srgbClr val="763F98"/>
      </a:accent2>
      <a:accent3>
        <a:srgbClr val="FDB924"/>
      </a:accent3>
      <a:accent4>
        <a:srgbClr val="BFD730"/>
      </a:accent4>
      <a:accent5>
        <a:srgbClr val="20419A"/>
      </a:accent5>
      <a:accent6>
        <a:srgbClr val="763F98"/>
      </a:accent6>
      <a:hlink>
        <a:srgbClr val="20419A"/>
      </a:hlink>
      <a:folHlink>
        <a:srgbClr val="3C38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230C4B8-2A03-4371-A6D9-B9AAF19C936E}" vid="{F1A4F893-3A3A-482E-B75E-5E635C11FE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E1BBEA1E627044B0D1076DFCC940E9" ma:contentTypeVersion="20" ma:contentTypeDescription="Create a new document." ma:contentTypeScope="" ma:versionID="fc3274e830a55d430bf228ac6733ca3f">
  <xsd:schema xmlns:xsd="http://www.w3.org/2001/XMLSchema" xmlns:xs="http://www.w3.org/2001/XMLSchema" xmlns:p="http://schemas.microsoft.com/office/2006/metadata/properties" xmlns:ns1="http://schemas.microsoft.com/sharepoint/v3" xmlns:ns2="8b0a80ff-dd6e-4795-b821-4229054e92b5" xmlns:ns3="dfaa8386-99cc-4378-b73f-a6cd91afbbb6" xmlns:ns4="4259a7ba-1751-415c-97bd-7e4e4d6f6226" targetNamespace="http://schemas.microsoft.com/office/2006/metadata/properties" ma:root="true" ma:fieldsID="f71d1bd9fa3fe0fe23d94be7294e9caa" ns1:_="" ns2:_="" ns3:_="" ns4:_="">
    <xsd:import namespace="http://schemas.microsoft.com/sharepoint/v3"/>
    <xsd:import namespace="8b0a80ff-dd6e-4795-b821-4229054e92b5"/>
    <xsd:import namespace="dfaa8386-99cc-4378-b73f-a6cd91afbbb6"/>
    <xsd:import namespace="4259a7ba-1751-415c-97bd-7e4e4d6f622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_Flow_SignoffStatus" minOccurs="0"/>
                <xsd:element ref="ns3:MediaServiceLocation" minOccurs="0"/>
                <xsd:element ref="ns3:MediaLengthInSeconds" minOccurs="0"/>
                <xsd:element ref="ns3:lcf76f155ced4ddcb4097134ff3c332f" minOccurs="0"/>
                <xsd:element ref="ns4:TaxCatchAll"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0a80ff-dd6e-4795-b821-4229054e92b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aa8386-99cc-4378-b73f-a6cd91afbbb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MediaServiceLocation" ma:index="22" nillable="true" ma:displayName="Location" ma:internalName="MediaServiceLocation" ma:readOnly="true">
      <xsd:simpleType>
        <xsd:restriction base="dms:Text"/>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32d644bd-1b20-4c9a-b23a-d9a92b89ba7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7"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59a7ba-1751-415c-97bd-7e4e4d6f6226" elementFormDefault="qualified">
    <xsd:import namespace="http://schemas.microsoft.com/office/2006/documentManagement/types"/>
    <xsd:import namespace="http://schemas.microsoft.com/office/infopath/2007/PartnerControls"/>
    <xsd:element name="TaxCatchAll" ma:index="26" nillable="true" ma:displayName="Taxonomy Catch All Column" ma:hidden="true" ma:list="{01489fd3-5724-4e85-908e-87f636bb1676}" ma:internalName="TaxCatchAll" ma:showField="CatchAllData" ma:web="a4329334-9e3b-456e-95e2-e5d105241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sisl xmlns:xsd="http://www.w3.org/2001/XMLSchema" xmlns:xsi="http://www.w3.org/2001/XMLSchema-instance" xmlns="http://www.boldonjames.com/2008/01/sie/internal/label" sislVersion="0" policy="a894df29-9e07-45ae-95a6-4e7eb881815a" origin="defaultValue">
  <element uid="fc6b8280-ed85-41e2-bcb5-17f2674e7dc3" value=""/>
  <element uid="63fe904a-5fdc-4578-a9e9-8bed5f54c116" value=""/>
  <element uid="156167bd-046a-459b-9d5a-a42ee179a501" value=""/>
</sisl>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Flow_SignoffStatus xmlns="dfaa8386-99cc-4378-b73f-a6cd91afbbb6" xsi:nil="true"/>
    <TaxCatchAll xmlns="4259a7ba-1751-415c-97bd-7e4e4d6f6226" xsi:nil="true"/>
    <_ip_UnifiedCompliancePolicyProperties xmlns="http://schemas.microsoft.com/sharepoint/v3" xsi:nil="true"/>
    <lcf76f155ced4ddcb4097134ff3c332f xmlns="dfaa8386-99cc-4378-b73f-a6cd91afbbb6">
      <Terms xmlns="http://schemas.microsoft.com/office/infopath/2007/PartnerControls"/>
    </lcf76f155ced4ddcb4097134ff3c332f>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E08526-6149-4333-9B08-EF7A07CCA118}">
  <ds:schemaRefs>
    <ds:schemaRef ds:uri="4259a7ba-1751-415c-97bd-7e4e4d6f6226"/>
    <ds:schemaRef ds:uri="8b0a80ff-dd6e-4795-b821-4229054e92b5"/>
    <ds:schemaRef ds:uri="dfaa8386-99cc-4378-b73f-a6cd91afbb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0643195-A7AC-4842-8BA1-E5E01BCC097E}">
  <ds:schemaRefs>
    <ds:schemaRef ds:uri="http://www.boldonjames.com/2008/01/sie/internal/label"/>
    <ds:schemaRef ds:uri="http://www.w3.org/2001/XMLSchema"/>
  </ds:schemaRefs>
</ds:datastoreItem>
</file>

<file path=customXml/itemProps3.xml><?xml version="1.0" encoding="utf-8"?>
<ds:datastoreItem xmlns:ds="http://schemas.openxmlformats.org/officeDocument/2006/customXml" ds:itemID="{B6A1C70F-DCEF-4A1D-98C9-846BA5556DFF}">
  <ds:schemaRefs>
    <ds:schemaRef ds:uri="4259a7ba-1751-415c-97bd-7e4e4d6f6226"/>
    <ds:schemaRef ds:uri="8b0a80ff-dd6e-4795-b821-4229054e92b5"/>
    <ds:schemaRef ds:uri="dfaa8386-99cc-4378-b73f-a6cd91afbb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989A57F9-94A1-4C87-99E9-922BE87FCC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176</TotalTime>
  <Words>537</Words>
  <Application>Microsoft Office PowerPoint</Application>
  <PresentationFormat>Widescreen</PresentationFormat>
  <Paragraphs>90</Paragraphs>
  <Slides>13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Arial Black</vt:lpstr>
      <vt:lpstr>Calibri</vt:lpstr>
      <vt:lpstr>Calibri Light</vt:lpstr>
      <vt:lpstr>Museo Sans 300</vt:lpstr>
      <vt:lpstr>Verdana</vt:lpstr>
      <vt:lpstr>Office Theme</vt:lpstr>
      <vt:lpstr>PETRONAS</vt:lpstr>
      <vt:lpstr>DS - RETRO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Six Active 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M Khairi B M Shaukhi (HRM/PETH)</dc:creator>
  <cp:keywords>P37r0n45DCS_InternalInternal</cp:keywords>
  <cp:lastModifiedBy>Azriel Amiezal Azwary (HRM/PETH)</cp:lastModifiedBy>
  <cp:revision>17</cp:revision>
  <dcterms:created xsi:type="dcterms:W3CDTF">2023-02-08T02:10:30Z</dcterms:created>
  <dcterms:modified xsi:type="dcterms:W3CDTF">2023-12-08T08:22:36Z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03ad7b2-93d4-41e9-a098-b1febc82f3d0_Enabled">
    <vt:lpwstr>true</vt:lpwstr>
  </property>
  <property fmtid="{D5CDD505-2E9C-101B-9397-08002B2CF9AE}" pid="3" name="MSIP_Label_c03ad7b2-93d4-41e9-a098-b1febc82f3d0_SetDate">
    <vt:lpwstr>2022-09-05T02:12:21Z</vt:lpwstr>
  </property>
  <property fmtid="{D5CDD505-2E9C-101B-9397-08002B2CF9AE}" pid="4" name="MSIP_Label_c03ad7b2-93d4-41e9-a098-b1febc82f3d0_Method">
    <vt:lpwstr>Standard</vt:lpwstr>
  </property>
  <property fmtid="{D5CDD505-2E9C-101B-9397-08002B2CF9AE}" pid="5" name="MSIP_Label_c03ad7b2-93d4-41e9-a098-b1febc82f3d0_Name">
    <vt:lpwstr>c03ad7b2-93d4-41e9-a098-b1febc82f3d0</vt:lpwstr>
  </property>
  <property fmtid="{D5CDD505-2E9C-101B-9397-08002B2CF9AE}" pid="6" name="MSIP_Label_c03ad7b2-93d4-41e9-a098-b1febc82f3d0_SiteId">
    <vt:lpwstr>3b2e8941-7948-4131-978a-b2dfc7295091</vt:lpwstr>
  </property>
  <property fmtid="{D5CDD505-2E9C-101B-9397-08002B2CF9AE}" pid="7" name="MSIP_Label_c03ad7b2-93d4-41e9-a098-b1febc82f3d0_ActionId">
    <vt:lpwstr>0254767d-c643-4a20-83f2-118038307151</vt:lpwstr>
  </property>
  <property fmtid="{D5CDD505-2E9C-101B-9397-08002B2CF9AE}" pid="8" name="MSIP_Label_c03ad7b2-93d4-41e9-a098-b1febc82f3d0_ContentBits">
    <vt:lpwstr>1</vt:lpwstr>
  </property>
  <property fmtid="{D5CDD505-2E9C-101B-9397-08002B2CF9AE}" pid="9" name="docIndexRef">
    <vt:lpwstr>ae851e4b-ee5e-4cc9-b55f-30221567248c</vt:lpwstr>
  </property>
  <property fmtid="{D5CDD505-2E9C-101B-9397-08002B2CF9AE}" pid="10" name="bjDocumentLabelXML">
    <vt:lpwstr>&lt;?xml version="1.0" encoding="us-ascii"?&gt;&lt;sisl xmlns:xsd="http://www.w3.org/2001/XMLSchema" xmlns:xsi="http://www.w3.org/2001/XMLSchema-instance" sislVersion="0" policy="a894df29-9e07-45ae-95a6-4e7eb881815a" origin="defaultValue" xmlns="http://www.boldonj</vt:lpwstr>
  </property>
  <property fmtid="{D5CDD505-2E9C-101B-9397-08002B2CF9AE}" pid="11" name="bjDocumentLabelXML-0">
    <vt:lpwstr>ames.com/2008/01/sie/internal/label"&gt;&lt;element uid="fc6b8280-ed85-41e2-bcb5-17f2674e7dc3" value="" /&gt;&lt;element uid="63fe904a-5fdc-4578-a9e9-8bed5f54c116" value="" /&gt;&lt;element uid="156167bd-046a-459b-9d5a-a42ee179a501" value="" /&gt;&lt;/sisl&gt;</vt:lpwstr>
  </property>
  <property fmtid="{D5CDD505-2E9C-101B-9397-08002B2CF9AE}" pid="12" name="bjDocumentSecurityLabel">
    <vt:lpwstr>[Internal] </vt:lpwstr>
  </property>
  <property fmtid="{D5CDD505-2E9C-101B-9397-08002B2CF9AE}" pid="13" name="DCSMetadata">
    <vt:lpwstr>P37r0n45DCS_InternalInternal</vt:lpwstr>
  </property>
  <property fmtid="{D5CDD505-2E9C-101B-9397-08002B2CF9AE}" pid="14" name="bjSaver">
    <vt:lpwstr>RcixCDq+L8jwDZUuZXhElytDMqAHcRp2</vt:lpwstr>
  </property>
  <property fmtid="{D5CDD505-2E9C-101B-9397-08002B2CF9AE}" pid="15" name="ContentTypeId">
    <vt:lpwstr>0x01010024E1BBEA1E627044B0D1076DFCC940E9</vt:lpwstr>
  </property>
  <property fmtid="{D5CDD505-2E9C-101B-9397-08002B2CF9AE}" pid="16" name="MediaServiceImageTags">
    <vt:lpwstr/>
  </property>
</Properties>
</file>