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5"/>
            <a:ext cx="12192000" cy="6856730"/>
          </a:xfrm>
        </p:spPr>
        <p:txBody>
          <a:bodyPr>
            <a:normAutofit/>
          </a:bodyPr>
          <a:p>
            <a:endParaRPr lang="en-US" sz="2400"/>
          </a:p>
        </p:txBody>
      </p:sp>
      <p:pic>
        <p:nvPicPr>
          <p:cNvPr id="4" name="Picture 3" descr="Screenshot 2024-10-06 1940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Azrof</dc:creator>
  <cp:lastModifiedBy>Azrof</cp:lastModifiedBy>
  <cp:revision>1</cp:revision>
  <dcterms:created xsi:type="dcterms:W3CDTF">2024-10-06T13:41:29Z</dcterms:created>
  <dcterms:modified xsi:type="dcterms:W3CDTF">2024-10-06T13:41:29Z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C6B0FA2276E04C77A2A38AF5DEB01D06_11</vt:lpwstr>
  </property>
  <property fmtid="{D5CDD505-2E9C-101B-9397-08002B2CF9AE}" pid="3" name="KSOProductBuildVer">
    <vt:lpwstr>1033-12.2.0.13472</vt:lpwstr>
  </property>
</Properties>
</file>