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9" r:id="rId1"/>
  </p:sldMasterIdLst>
  <p:notesMasterIdLst>
    <p:notesMasterId r:id="rId12"/>
  </p:notesMasterIdLst>
  <p:sldIdLst>
    <p:sldId id="256" r:id="rId2"/>
    <p:sldId id="261" r:id="rId3"/>
    <p:sldId id="279" r:id="rId4"/>
    <p:sldId id="259" r:id="rId5"/>
    <p:sldId id="276" r:id="rId6"/>
    <p:sldId id="277" r:id="rId7"/>
    <p:sldId id="278" r:id="rId8"/>
    <p:sldId id="265" r:id="rId9"/>
    <p:sldId id="280" r:id="rId10"/>
    <p:sldId id="282"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C7E8347-3C46-470C-94DA-E714F51F1EB0}">
  <a:tblStyle styleId="{2C7E8347-3C46-470C-94DA-E714F51F1EB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ged3401ed3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3" name="Google Shape;783;ged3401ed3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g2aa3d063a2b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2aa3d063a2b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p:cNvGrpSpPr/>
        <p:nvPr/>
      </p:nvGrpSpPr>
      <p:grpSpPr>
        <a:xfrm>
          <a:off x="0" y="0"/>
          <a:ext cx="0" cy="0"/>
          <a:chOff x="0" y="0"/>
          <a:chExt cx="0" cy="0"/>
        </a:xfrm>
      </p:grpSpPr>
      <p:sp>
        <p:nvSpPr>
          <p:cNvPr id="835" name="Google Shape;835;ge207fd22f2_0_25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6" name="Google Shape;836;ge207fd22f2_0_25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4"/>
        <p:cNvGrpSpPr/>
        <p:nvPr/>
      </p:nvGrpSpPr>
      <p:grpSpPr>
        <a:xfrm>
          <a:off x="0" y="0"/>
          <a:ext cx="0" cy="0"/>
          <a:chOff x="0" y="0"/>
          <a:chExt cx="0" cy="0"/>
        </a:xfrm>
      </p:grpSpPr>
      <p:sp>
        <p:nvSpPr>
          <p:cNvPr id="1085" name="Google Shape;1085;g2aa3d063a2b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6" name="Google Shape;1086;g2aa3d063a2b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4"/>
        <p:cNvGrpSpPr/>
        <p:nvPr/>
      </p:nvGrpSpPr>
      <p:grpSpPr>
        <a:xfrm>
          <a:off x="0" y="0"/>
          <a:ext cx="0" cy="0"/>
          <a:chOff x="0" y="0"/>
          <a:chExt cx="0" cy="0"/>
        </a:xfrm>
      </p:grpSpPr>
      <p:sp>
        <p:nvSpPr>
          <p:cNvPr id="1085" name="Google Shape;1085;g2aa3d063a2b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6" name="Google Shape;1086;g2aa3d063a2b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5632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4"/>
        <p:cNvGrpSpPr/>
        <p:nvPr/>
      </p:nvGrpSpPr>
      <p:grpSpPr>
        <a:xfrm>
          <a:off x="0" y="0"/>
          <a:ext cx="0" cy="0"/>
          <a:chOff x="0" y="0"/>
          <a:chExt cx="0" cy="0"/>
        </a:xfrm>
      </p:grpSpPr>
      <p:sp>
        <p:nvSpPr>
          <p:cNvPr id="1085" name="Google Shape;1085;g2aa3d063a2b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6" name="Google Shape;1086;g2aa3d063a2b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8754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99950" y="-327450"/>
            <a:ext cx="9543900" cy="5646000"/>
            <a:chOff x="-199950" y="-251250"/>
            <a:chExt cx="9543900" cy="5646000"/>
          </a:xfrm>
        </p:grpSpPr>
        <p:cxnSp>
          <p:nvCxnSpPr>
            <p:cNvPr id="10" name="Google Shape;10;p2"/>
            <p:cNvCxnSpPr/>
            <p:nvPr/>
          </p:nvCxnSpPr>
          <p:spPr>
            <a:xfrm rot="10800000">
              <a:off x="31462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1" name="Google Shape;11;p2"/>
            <p:cNvCxnSpPr/>
            <p:nvPr/>
          </p:nvCxnSpPr>
          <p:spPr>
            <a:xfrm rot="10800000">
              <a:off x="88232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2" name="Google Shape;12;p2"/>
            <p:cNvCxnSpPr/>
            <p:nvPr/>
          </p:nvCxnSpPr>
          <p:spPr>
            <a:xfrm rot="10800000">
              <a:off x="145002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3" name="Google Shape;13;p2"/>
            <p:cNvCxnSpPr/>
            <p:nvPr/>
          </p:nvCxnSpPr>
          <p:spPr>
            <a:xfrm rot="10800000">
              <a:off x="201773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4" name="Google Shape;14;p2"/>
            <p:cNvCxnSpPr/>
            <p:nvPr/>
          </p:nvCxnSpPr>
          <p:spPr>
            <a:xfrm rot="10800000">
              <a:off x="258543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5" name="Google Shape;15;p2"/>
            <p:cNvCxnSpPr/>
            <p:nvPr/>
          </p:nvCxnSpPr>
          <p:spPr>
            <a:xfrm rot="10800000">
              <a:off x="315313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6" name="Google Shape;16;p2"/>
            <p:cNvCxnSpPr/>
            <p:nvPr/>
          </p:nvCxnSpPr>
          <p:spPr>
            <a:xfrm rot="10800000">
              <a:off x="372083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7" name="Google Shape;17;p2"/>
            <p:cNvCxnSpPr/>
            <p:nvPr/>
          </p:nvCxnSpPr>
          <p:spPr>
            <a:xfrm rot="10800000">
              <a:off x="428853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8" name="Google Shape;18;p2"/>
            <p:cNvCxnSpPr/>
            <p:nvPr/>
          </p:nvCxnSpPr>
          <p:spPr>
            <a:xfrm rot="10800000">
              <a:off x="485623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9" name="Google Shape;19;p2"/>
            <p:cNvCxnSpPr/>
            <p:nvPr/>
          </p:nvCxnSpPr>
          <p:spPr>
            <a:xfrm rot="10800000">
              <a:off x="542394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0" name="Google Shape;20;p2"/>
            <p:cNvCxnSpPr/>
            <p:nvPr/>
          </p:nvCxnSpPr>
          <p:spPr>
            <a:xfrm rot="10800000">
              <a:off x="599164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1" name="Google Shape;21;p2"/>
            <p:cNvCxnSpPr/>
            <p:nvPr/>
          </p:nvCxnSpPr>
          <p:spPr>
            <a:xfrm rot="10800000">
              <a:off x="655934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2" name="Google Shape;22;p2"/>
            <p:cNvCxnSpPr/>
            <p:nvPr/>
          </p:nvCxnSpPr>
          <p:spPr>
            <a:xfrm rot="10800000">
              <a:off x="712704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3" name="Google Shape;23;p2"/>
            <p:cNvCxnSpPr/>
            <p:nvPr/>
          </p:nvCxnSpPr>
          <p:spPr>
            <a:xfrm rot="10800000">
              <a:off x="769474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4" name="Google Shape;24;p2"/>
            <p:cNvCxnSpPr/>
            <p:nvPr/>
          </p:nvCxnSpPr>
          <p:spPr>
            <a:xfrm rot="10800000">
              <a:off x="826244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5" name="Google Shape;25;p2"/>
            <p:cNvCxnSpPr/>
            <p:nvPr/>
          </p:nvCxnSpPr>
          <p:spPr>
            <a:xfrm>
              <a:off x="-199950" y="2341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6" name="Google Shape;26;p2"/>
            <p:cNvCxnSpPr/>
            <p:nvPr/>
          </p:nvCxnSpPr>
          <p:spPr>
            <a:xfrm>
              <a:off x="-199950" y="753635"/>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7" name="Google Shape;27;p2"/>
            <p:cNvCxnSpPr/>
            <p:nvPr/>
          </p:nvCxnSpPr>
          <p:spPr>
            <a:xfrm>
              <a:off x="-199950" y="1273157"/>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8" name="Google Shape;28;p2"/>
            <p:cNvCxnSpPr/>
            <p:nvPr/>
          </p:nvCxnSpPr>
          <p:spPr>
            <a:xfrm>
              <a:off x="-199950" y="1792679"/>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9" name="Google Shape;29;p2"/>
            <p:cNvCxnSpPr/>
            <p:nvPr/>
          </p:nvCxnSpPr>
          <p:spPr>
            <a:xfrm>
              <a:off x="-199950" y="2312201"/>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0" name="Google Shape;30;p2"/>
            <p:cNvCxnSpPr/>
            <p:nvPr/>
          </p:nvCxnSpPr>
          <p:spPr>
            <a:xfrm>
              <a:off x="-199950" y="2831724"/>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1" name="Google Shape;31;p2"/>
            <p:cNvCxnSpPr/>
            <p:nvPr/>
          </p:nvCxnSpPr>
          <p:spPr>
            <a:xfrm>
              <a:off x="-199950" y="3351246"/>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2" name="Google Shape;32;p2"/>
            <p:cNvCxnSpPr/>
            <p:nvPr/>
          </p:nvCxnSpPr>
          <p:spPr>
            <a:xfrm>
              <a:off x="-199950" y="3870768"/>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3" name="Google Shape;33;p2"/>
            <p:cNvCxnSpPr/>
            <p:nvPr/>
          </p:nvCxnSpPr>
          <p:spPr>
            <a:xfrm>
              <a:off x="-199950" y="4390290"/>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4" name="Google Shape;34;p2"/>
            <p:cNvCxnSpPr/>
            <p:nvPr/>
          </p:nvCxnSpPr>
          <p:spPr>
            <a:xfrm>
              <a:off x="-199950" y="49098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5" name="Google Shape;35;p2"/>
            <p:cNvCxnSpPr/>
            <p:nvPr/>
          </p:nvCxnSpPr>
          <p:spPr>
            <a:xfrm rot="10800000">
              <a:off x="8830150" y="-251250"/>
              <a:ext cx="0" cy="5646000"/>
            </a:xfrm>
            <a:prstGeom prst="straightConnector1">
              <a:avLst/>
            </a:prstGeom>
            <a:noFill/>
            <a:ln w="19050" cap="flat" cmpd="sng">
              <a:solidFill>
                <a:schemeClr val="accent3"/>
              </a:solidFill>
              <a:prstDash val="solid"/>
              <a:round/>
              <a:headEnd type="none" w="med" len="med"/>
              <a:tailEnd type="none" w="med" len="med"/>
            </a:ln>
          </p:spPr>
        </p:cxnSp>
      </p:grpSp>
      <p:grpSp>
        <p:nvGrpSpPr>
          <p:cNvPr id="36" name="Google Shape;36;p2"/>
          <p:cNvGrpSpPr/>
          <p:nvPr/>
        </p:nvGrpSpPr>
        <p:grpSpPr>
          <a:xfrm>
            <a:off x="473650" y="274900"/>
            <a:ext cx="8349800" cy="4746124"/>
            <a:chOff x="473650" y="274900"/>
            <a:chExt cx="8349800" cy="4746124"/>
          </a:xfrm>
        </p:grpSpPr>
        <p:grpSp>
          <p:nvGrpSpPr>
            <p:cNvPr id="37" name="Google Shape;37;p2"/>
            <p:cNvGrpSpPr/>
            <p:nvPr/>
          </p:nvGrpSpPr>
          <p:grpSpPr>
            <a:xfrm>
              <a:off x="626050" y="427300"/>
              <a:ext cx="8197400" cy="4593724"/>
              <a:chOff x="-280802" y="20880"/>
              <a:chExt cx="10622522" cy="5952733"/>
            </a:xfrm>
          </p:grpSpPr>
          <p:sp>
            <p:nvSpPr>
              <p:cNvPr id="38" name="Google Shape;38;p2"/>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 name="Google Shape;39;p2"/>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 name="Google Shape;40;p2"/>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 name="Google Shape;41;p2"/>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 name="Google Shape;42;p2"/>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43" name="Google Shape;43;p2"/>
            <p:cNvGrpSpPr/>
            <p:nvPr/>
          </p:nvGrpSpPr>
          <p:grpSpPr>
            <a:xfrm>
              <a:off x="473650" y="274900"/>
              <a:ext cx="8197400" cy="4593724"/>
              <a:chOff x="-280802" y="20880"/>
              <a:chExt cx="10622522" cy="5952733"/>
            </a:xfrm>
          </p:grpSpPr>
          <p:sp>
            <p:nvSpPr>
              <p:cNvPr id="44" name="Google Shape;44;p2"/>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 name="Google Shape;45;p2"/>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 name="Google Shape;46;p2"/>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 name="Google Shape;47;p2"/>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 name="Google Shape;48;p2"/>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49" name="Google Shape;49;p2"/>
          <p:cNvSpPr txBox="1">
            <a:spLocks noGrp="1"/>
          </p:cNvSpPr>
          <p:nvPr>
            <p:ph type="ctrTitle"/>
          </p:nvPr>
        </p:nvSpPr>
        <p:spPr>
          <a:xfrm>
            <a:off x="1814850" y="1633725"/>
            <a:ext cx="5514300" cy="2000100"/>
          </a:xfrm>
          <a:prstGeom prst="rect">
            <a:avLst/>
          </a:prstGeom>
        </p:spPr>
        <p:txBody>
          <a:bodyPr spcFirstLastPara="1" wrap="square" lIns="91425" tIns="91425" rIns="91425" bIns="91425" anchor="ctr" anchorCtr="0">
            <a:noAutofit/>
          </a:bodyPr>
          <a:lstStyle>
            <a:lvl1pPr lvl="0" algn="ctr">
              <a:lnSpc>
                <a:spcPct val="115000"/>
              </a:lnSpc>
              <a:spcBef>
                <a:spcPts val="0"/>
              </a:spcBef>
              <a:spcAft>
                <a:spcPts val="0"/>
              </a:spcAft>
              <a:buClr>
                <a:srgbClr val="191919"/>
              </a:buClr>
              <a:buSzPts val="5200"/>
              <a:buNone/>
              <a:defRPr sz="5300">
                <a:latin typeface="Days One"/>
                <a:ea typeface="Days One"/>
                <a:cs typeface="Days One"/>
                <a:sym typeface="Days One"/>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50" name="Google Shape;50;p2"/>
          <p:cNvSpPr txBox="1">
            <a:spLocks noGrp="1"/>
          </p:cNvSpPr>
          <p:nvPr>
            <p:ph type="subTitle" idx="1"/>
          </p:nvPr>
        </p:nvSpPr>
        <p:spPr>
          <a:xfrm>
            <a:off x="2301625" y="3686200"/>
            <a:ext cx="4540800" cy="4605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5"/>
        <p:cNvGrpSpPr/>
        <p:nvPr/>
      </p:nvGrpSpPr>
      <p:grpSpPr>
        <a:xfrm>
          <a:off x="0" y="0"/>
          <a:ext cx="0" cy="0"/>
          <a:chOff x="0" y="0"/>
          <a:chExt cx="0" cy="0"/>
        </a:xfrm>
      </p:grpSpPr>
      <p:grpSp>
        <p:nvGrpSpPr>
          <p:cNvPr id="96" name="Google Shape;96;p4"/>
          <p:cNvGrpSpPr/>
          <p:nvPr/>
        </p:nvGrpSpPr>
        <p:grpSpPr>
          <a:xfrm>
            <a:off x="-199950" y="-327450"/>
            <a:ext cx="9543900" cy="5646000"/>
            <a:chOff x="-199950" y="-251250"/>
            <a:chExt cx="9543900" cy="5646000"/>
          </a:xfrm>
        </p:grpSpPr>
        <p:cxnSp>
          <p:nvCxnSpPr>
            <p:cNvPr id="97" name="Google Shape;97;p4"/>
            <p:cNvCxnSpPr/>
            <p:nvPr/>
          </p:nvCxnSpPr>
          <p:spPr>
            <a:xfrm rot="10800000">
              <a:off x="31462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98" name="Google Shape;98;p4"/>
            <p:cNvCxnSpPr/>
            <p:nvPr/>
          </p:nvCxnSpPr>
          <p:spPr>
            <a:xfrm rot="10800000">
              <a:off x="88232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99" name="Google Shape;99;p4"/>
            <p:cNvCxnSpPr/>
            <p:nvPr/>
          </p:nvCxnSpPr>
          <p:spPr>
            <a:xfrm rot="10800000">
              <a:off x="145002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00" name="Google Shape;100;p4"/>
            <p:cNvCxnSpPr/>
            <p:nvPr/>
          </p:nvCxnSpPr>
          <p:spPr>
            <a:xfrm rot="10800000">
              <a:off x="201773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01" name="Google Shape;101;p4"/>
            <p:cNvCxnSpPr/>
            <p:nvPr/>
          </p:nvCxnSpPr>
          <p:spPr>
            <a:xfrm rot="10800000">
              <a:off x="258543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02" name="Google Shape;102;p4"/>
            <p:cNvCxnSpPr/>
            <p:nvPr/>
          </p:nvCxnSpPr>
          <p:spPr>
            <a:xfrm rot="10800000">
              <a:off x="315313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03" name="Google Shape;103;p4"/>
            <p:cNvCxnSpPr/>
            <p:nvPr/>
          </p:nvCxnSpPr>
          <p:spPr>
            <a:xfrm rot="10800000">
              <a:off x="372083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04" name="Google Shape;104;p4"/>
            <p:cNvCxnSpPr/>
            <p:nvPr/>
          </p:nvCxnSpPr>
          <p:spPr>
            <a:xfrm rot="10800000">
              <a:off x="428853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05" name="Google Shape;105;p4"/>
            <p:cNvCxnSpPr/>
            <p:nvPr/>
          </p:nvCxnSpPr>
          <p:spPr>
            <a:xfrm rot="10800000">
              <a:off x="485623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06" name="Google Shape;106;p4"/>
            <p:cNvCxnSpPr/>
            <p:nvPr/>
          </p:nvCxnSpPr>
          <p:spPr>
            <a:xfrm rot="10800000">
              <a:off x="542394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07" name="Google Shape;107;p4"/>
            <p:cNvCxnSpPr/>
            <p:nvPr/>
          </p:nvCxnSpPr>
          <p:spPr>
            <a:xfrm rot="10800000">
              <a:off x="599164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08" name="Google Shape;108;p4"/>
            <p:cNvCxnSpPr/>
            <p:nvPr/>
          </p:nvCxnSpPr>
          <p:spPr>
            <a:xfrm rot="10800000">
              <a:off x="655934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09" name="Google Shape;109;p4"/>
            <p:cNvCxnSpPr/>
            <p:nvPr/>
          </p:nvCxnSpPr>
          <p:spPr>
            <a:xfrm rot="10800000">
              <a:off x="712704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10" name="Google Shape;110;p4"/>
            <p:cNvCxnSpPr/>
            <p:nvPr/>
          </p:nvCxnSpPr>
          <p:spPr>
            <a:xfrm rot="10800000">
              <a:off x="769474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11" name="Google Shape;111;p4"/>
            <p:cNvCxnSpPr/>
            <p:nvPr/>
          </p:nvCxnSpPr>
          <p:spPr>
            <a:xfrm rot="10800000">
              <a:off x="826244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12" name="Google Shape;112;p4"/>
            <p:cNvCxnSpPr/>
            <p:nvPr/>
          </p:nvCxnSpPr>
          <p:spPr>
            <a:xfrm>
              <a:off x="-199950" y="2341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13" name="Google Shape;113;p4"/>
            <p:cNvCxnSpPr/>
            <p:nvPr/>
          </p:nvCxnSpPr>
          <p:spPr>
            <a:xfrm>
              <a:off x="-199950" y="753635"/>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14" name="Google Shape;114;p4"/>
            <p:cNvCxnSpPr/>
            <p:nvPr/>
          </p:nvCxnSpPr>
          <p:spPr>
            <a:xfrm>
              <a:off x="-199950" y="1273157"/>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15" name="Google Shape;115;p4"/>
            <p:cNvCxnSpPr/>
            <p:nvPr/>
          </p:nvCxnSpPr>
          <p:spPr>
            <a:xfrm>
              <a:off x="-199950" y="1792679"/>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16" name="Google Shape;116;p4"/>
            <p:cNvCxnSpPr/>
            <p:nvPr/>
          </p:nvCxnSpPr>
          <p:spPr>
            <a:xfrm>
              <a:off x="-199950" y="2312201"/>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17" name="Google Shape;117;p4"/>
            <p:cNvCxnSpPr/>
            <p:nvPr/>
          </p:nvCxnSpPr>
          <p:spPr>
            <a:xfrm>
              <a:off x="-199950" y="2831724"/>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18" name="Google Shape;118;p4"/>
            <p:cNvCxnSpPr/>
            <p:nvPr/>
          </p:nvCxnSpPr>
          <p:spPr>
            <a:xfrm>
              <a:off x="-199950" y="3351246"/>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19" name="Google Shape;119;p4"/>
            <p:cNvCxnSpPr/>
            <p:nvPr/>
          </p:nvCxnSpPr>
          <p:spPr>
            <a:xfrm>
              <a:off x="-199950" y="3870768"/>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20" name="Google Shape;120;p4"/>
            <p:cNvCxnSpPr/>
            <p:nvPr/>
          </p:nvCxnSpPr>
          <p:spPr>
            <a:xfrm>
              <a:off x="-199950" y="4390290"/>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21" name="Google Shape;121;p4"/>
            <p:cNvCxnSpPr/>
            <p:nvPr/>
          </p:nvCxnSpPr>
          <p:spPr>
            <a:xfrm>
              <a:off x="-199950" y="49098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22" name="Google Shape;122;p4"/>
            <p:cNvCxnSpPr/>
            <p:nvPr/>
          </p:nvCxnSpPr>
          <p:spPr>
            <a:xfrm rot="10800000">
              <a:off x="8830150" y="-251250"/>
              <a:ext cx="0" cy="5646000"/>
            </a:xfrm>
            <a:prstGeom prst="straightConnector1">
              <a:avLst/>
            </a:prstGeom>
            <a:noFill/>
            <a:ln w="19050" cap="flat" cmpd="sng">
              <a:solidFill>
                <a:schemeClr val="accent3"/>
              </a:solidFill>
              <a:prstDash val="solid"/>
              <a:round/>
              <a:headEnd type="none" w="med" len="med"/>
              <a:tailEnd type="none" w="med" len="med"/>
            </a:ln>
          </p:spPr>
        </p:cxnSp>
      </p:grpSp>
      <p:grpSp>
        <p:nvGrpSpPr>
          <p:cNvPr id="123" name="Google Shape;123;p4"/>
          <p:cNvGrpSpPr/>
          <p:nvPr/>
        </p:nvGrpSpPr>
        <p:grpSpPr>
          <a:xfrm>
            <a:off x="473650" y="274900"/>
            <a:ext cx="8349800" cy="4746124"/>
            <a:chOff x="473650" y="274900"/>
            <a:chExt cx="8349800" cy="4746124"/>
          </a:xfrm>
        </p:grpSpPr>
        <p:grpSp>
          <p:nvGrpSpPr>
            <p:cNvPr id="124" name="Google Shape;124;p4"/>
            <p:cNvGrpSpPr/>
            <p:nvPr/>
          </p:nvGrpSpPr>
          <p:grpSpPr>
            <a:xfrm>
              <a:off x="626050" y="427300"/>
              <a:ext cx="8197400" cy="4593724"/>
              <a:chOff x="-280802" y="20880"/>
              <a:chExt cx="10622522" cy="5952733"/>
            </a:xfrm>
          </p:grpSpPr>
          <p:sp>
            <p:nvSpPr>
              <p:cNvPr id="125" name="Google Shape;125;p4"/>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6" name="Google Shape;126;p4"/>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7" name="Google Shape;127;p4"/>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8" name="Google Shape;128;p4"/>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9" name="Google Shape;129;p4"/>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30" name="Google Shape;130;p4"/>
            <p:cNvGrpSpPr/>
            <p:nvPr/>
          </p:nvGrpSpPr>
          <p:grpSpPr>
            <a:xfrm>
              <a:off x="473650" y="274900"/>
              <a:ext cx="8197400" cy="4593724"/>
              <a:chOff x="-280802" y="20880"/>
              <a:chExt cx="10622522" cy="5952733"/>
            </a:xfrm>
          </p:grpSpPr>
          <p:sp>
            <p:nvSpPr>
              <p:cNvPr id="131" name="Google Shape;131;p4"/>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2" name="Google Shape;132;p4"/>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3" name="Google Shape;133;p4"/>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4" name="Google Shape;134;p4"/>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5" name="Google Shape;135;p4"/>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136" name="Google Shape;136;p4"/>
          <p:cNvSpPr txBox="1">
            <a:spLocks noGrp="1"/>
          </p:cNvSpPr>
          <p:nvPr>
            <p:ph type="body" idx="1"/>
          </p:nvPr>
        </p:nvSpPr>
        <p:spPr>
          <a:xfrm>
            <a:off x="720000" y="1514050"/>
            <a:ext cx="7704000" cy="3054900"/>
          </a:xfrm>
          <a:prstGeom prst="rect">
            <a:avLst/>
          </a:prstGeom>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1"/>
              </a:buClr>
              <a:buSzPts val="1800"/>
              <a:buFont typeface="Darker Grotesque SemiBold"/>
              <a:buChar char="●"/>
              <a:defRPr sz="1200">
                <a:solidFill>
                  <a:srgbClr val="434343"/>
                </a:solidFill>
              </a:defRPr>
            </a:lvl1pPr>
            <a:lvl2pPr marL="914400" lvl="1" indent="-317500" rtl="0">
              <a:lnSpc>
                <a:spcPct val="115000"/>
              </a:lnSpc>
              <a:spcBef>
                <a:spcPts val="0"/>
              </a:spcBef>
              <a:spcAft>
                <a:spcPts val="0"/>
              </a:spcAft>
              <a:buClr>
                <a:srgbClr val="15325B"/>
              </a:buClr>
              <a:buSzPts val="1400"/>
              <a:buFont typeface="Darker Grotesque SemiBold"/>
              <a:buChar char="○"/>
              <a:defRPr>
                <a:solidFill>
                  <a:srgbClr val="434343"/>
                </a:solidFill>
              </a:defRPr>
            </a:lvl2pPr>
            <a:lvl3pPr marL="1371600" lvl="2" indent="-317500" rtl="0">
              <a:lnSpc>
                <a:spcPct val="115000"/>
              </a:lnSpc>
              <a:spcBef>
                <a:spcPts val="0"/>
              </a:spcBef>
              <a:spcAft>
                <a:spcPts val="0"/>
              </a:spcAft>
              <a:buClr>
                <a:srgbClr val="15325B"/>
              </a:buClr>
              <a:buSzPts val="1400"/>
              <a:buFont typeface="Darker Grotesque SemiBold"/>
              <a:buChar char="■"/>
              <a:defRPr>
                <a:solidFill>
                  <a:srgbClr val="434343"/>
                </a:solidFill>
              </a:defRPr>
            </a:lvl3pPr>
            <a:lvl4pPr marL="1828800" lvl="3" indent="-317500" rtl="0">
              <a:lnSpc>
                <a:spcPct val="115000"/>
              </a:lnSpc>
              <a:spcBef>
                <a:spcPts val="0"/>
              </a:spcBef>
              <a:spcAft>
                <a:spcPts val="0"/>
              </a:spcAft>
              <a:buClr>
                <a:srgbClr val="15325B"/>
              </a:buClr>
              <a:buSzPts val="1400"/>
              <a:buFont typeface="Darker Grotesque SemiBold"/>
              <a:buChar char="●"/>
              <a:defRPr>
                <a:solidFill>
                  <a:srgbClr val="434343"/>
                </a:solidFill>
              </a:defRPr>
            </a:lvl4pPr>
            <a:lvl5pPr marL="2286000" lvl="4" indent="-317500" rtl="0">
              <a:lnSpc>
                <a:spcPct val="115000"/>
              </a:lnSpc>
              <a:spcBef>
                <a:spcPts val="0"/>
              </a:spcBef>
              <a:spcAft>
                <a:spcPts val="0"/>
              </a:spcAft>
              <a:buClr>
                <a:srgbClr val="15325B"/>
              </a:buClr>
              <a:buSzPts val="1400"/>
              <a:buFont typeface="Darker Grotesque SemiBold"/>
              <a:buChar char="○"/>
              <a:defRPr>
                <a:solidFill>
                  <a:srgbClr val="434343"/>
                </a:solidFill>
              </a:defRPr>
            </a:lvl5pPr>
            <a:lvl6pPr marL="2743200" lvl="5" indent="-317500" rtl="0">
              <a:lnSpc>
                <a:spcPct val="115000"/>
              </a:lnSpc>
              <a:spcBef>
                <a:spcPts val="0"/>
              </a:spcBef>
              <a:spcAft>
                <a:spcPts val="0"/>
              </a:spcAft>
              <a:buClr>
                <a:srgbClr val="15325B"/>
              </a:buClr>
              <a:buSzPts val="1400"/>
              <a:buFont typeface="Darker Grotesque SemiBold"/>
              <a:buChar char="■"/>
              <a:defRPr>
                <a:solidFill>
                  <a:srgbClr val="434343"/>
                </a:solidFill>
              </a:defRPr>
            </a:lvl6pPr>
            <a:lvl7pPr marL="3200400" lvl="6" indent="-317500" rtl="0">
              <a:lnSpc>
                <a:spcPct val="115000"/>
              </a:lnSpc>
              <a:spcBef>
                <a:spcPts val="0"/>
              </a:spcBef>
              <a:spcAft>
                <a:spcPts val="0"/>
              </a:spcAft>
              <a:buClr>
                <a:srgbClr val="15325B"/>
              </a:buClr>
              <a:buSzPts val="1400"/>
              <a:buFont typeface="Darker Grotesque SemiBold"/>
              <a:buChar char="●"/>
              <a:defRPr>
                <a:solidFill>
                  <a:srgbClr val="434343"/>
                </a:solidFill>
              </a:defRPr>
            </a:lvl7pPr>
            <a:lvl8pPr marL="3657600" lvl="7" indent="-317500" rtl="0">
              <a:lnSpc>
                <a:spcPct val="115000"/>
              </a:lnSpc>
              <a:spcBef>
                <a:spcPts val="0"/>
              </a:spcBef>
              <a:spcAft>
                <a:spcPts val="0"/>
              </a:spcAft>
              <a:buClr>
                <a:srgbClr val="15325B"/>
              </a:buClr>
              <a:buSzPts val="1400"/>
              <a:buFont typeface="Darker Grotesque SemiBold"/>
              <a:buChar char="○"/>
              <a:defRPr>
                <a:solidFill>
                  <a:srgbClr val="434343"/>
                </a:solidFill>
              </a:defRPr>
            </a:lvl8pPr>
            <a:lvl9pPr marL="4114800" lvl="8" indent="-317500" rtl="0">
              <a:lnSpc>
                <a:spcPct val="115000"/>
              </a:lnSpc>
              <a:spcBef>
                <a:spcPts val="0"/>
              </a:spcBef>
              <a:spcAft>
                <a:spcPts val="0"/>
              </a:spcAft>
              <a:buClr>
                <a:srgbClr val="15325B"/>
              </a:buClr>
              <a:buSzPts val="1400"/>
              <a:buFont typeface="Darker Grotesque SemiBold"/>
              <a:buChar char="■"/>
              <a:defRPr>
                <a:solidFill>
                  <a:srgbClr val="434343"/>
                </a:solidFill>
              </a:defRPr>
            </a:lvl9pPr>
          </a:lstStyle>
          <a:p>
            <a:endParaRPr/>
          </a:p>
        </p:txBody>
      </p:sp>
      <p:sp>
        <p:nvSpPr>
          <p:cNvPr id="137" name="Google Shape;137;p4"/>
          <p:cNvSpPr txBox="1">
            <a:spLocks noGrp="1"/>
          </p:cNvSpPr>
          <p:nvPr>
            <p:ph type="title"/>
          </p:nvPr>
        </p:nvSpPr>
        <p:spPr>
          <a:xfrm>
            <a:off x="896750" y="941350"/>
            <a:ext cx="73512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8"/>
        <p:cNvGrpSpPr/>
        <p:nvPr/>
      </p:nvGrpSpPr>
      <p:grpSpPr>
        <a:xfrm>
          <a:off x="0" y="0"/>
          <a:ext cx="0" cy="0"/>
          <a:chOff x="0" y="0"/>
          <a:chExt cx="0" cy="0"/>
        </a:xfrm>
      </p:grpSpPr>
      <p:grpSp>
        <p:nvGrpSpPr>
          <p:cNvPr id="139" name="Google Shape;139;p5"/>
          <p:cNvGrpSpPr/>
          <p:nvPr/>
        </p:nvGrpSpPr>
        <p:grpSpPr>
          <a:xfrm>
            <a:off x="-199950" y="-327450"/>
            <a:ext cx="9543900" cy="5646000"/>
            <a:chOff x="-199950" y="-251250"/>
            <a:chExt cx="9543900" cy="5646000"/>
          </a:xfrm>
        </p:grpSpPr>
        <p:cxnSp>
          <p:nvCxnSpPr>
            <p:cNvPr id="140" name="Google Shape;140;p5"/>
            <p:cNvCxnSpPr/>
            <p:nvPr/>
          </p:nvCxnSpPr>
          <p:spPr>
            <a:xfrm rot="10800000">
              <a:off x="31462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41" name="Google Shape;141;p5"/>
            <p:cNvCxnSpPr/>
            <p:nvPr/>
          </p:nvCxnSpPr>
          <p:spPr>
            <a:xfrm rot="10800000">
              <a:off x="88232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42" name="Google Shape;142;p5"/>
            <p:cNvCxnSpPr/>
            <p:nvPr/>
          </p:nvCxnSpPr>
          <p:spPr>
            <a:xfrm rot="10800000">
              <a:off x="145002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43" name="Google Shape;143;p5"/>
            <p:cNvCxnSpPr/>
            <p:nvPr/>
          </p:nvCxnSpPr>
          <p:spPr>
            <a:xfrm rot="10800000">
              <a:off x="201773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44" name="Google Shape;144;p5"/>
            <p:cNvCxnSpPr/>
            <p:nvPr/>
          </p:nvCxnSpPr>
          <p:spPr>
            <a:xfrm rot="10800000">
              <a:off x="258543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45" name="Google Shape;145;p5"/>
            <p:cNvCxnSpPr/>
            <p:nvPr/>
          </p:nvCxnSpPr>
          <p:spPr>
            <a:xfrm rot="10800000">
              <a:off x="315313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46" name="Google Shape;146;p5"/>
            <p:cNvCxnSpPr/>
            <p:nvPr/>
          </p:nvCxnSpPr>
          <p:spPr>
            <a:xfrm rot="10800000">
              <a:off x="372083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47" name="Google Shape;147;p5"/>
            <p:cNvCxnSpPr/>
            <p:nvPr/>
          </p:nvCxnSpPr>
          <p:spPr>
            <a:xfrm rot="10800000">
              <a:off x="428853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48" name="Google Shape;148;p5"/>
            <p:cNvCxnSpPr/>
            <p:nvPr/>
          </p:nvCxnSpPr>
          <p:spPr>
            <a:xfrm rot="10800000">
              <a:off x="485623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49" name="Google Shape;149;p5"/>
            <p:cNvCxnSpPr/>
            <p:nvPr/>
          </p:nvCxnSpPr>
          <p:spPr>
            <a:xfrm rot="10800000">
              <a:off x="542394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50" name="Google Shape;150;p5"/>
            <p:cNvCxnSpPr/>
            <p:nvPr/>
          </p:nvCxnSpPr>
          <p:spPr>
            <a:xfrm rot="10800000">
              <a:off x="599164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51" name="Google Shape;151;p5"/>
            <p:cNvCxnSpPr/>
            <p:nvPr/>
          </p:nvCxnSpPr>
          <p:spPr>
            <a:xfrm rot="10800000">
              <a:off x="655934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52" name="Google Shape;152;p5"/>
            <p:cNvCxnSpPr/>
            <p:nvPr/>
          </p:nvCxnSpPr>
          <p:spPr>
            <a:xfrm rot="10800000">
              <a:off x="712704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53" name="Google Shape;153;p5"/>
            <p:cNvCxnSpPr/>
            <p:nvPr/>
          </p:nvCxnSpPr>
          <p:spPr>
            <a:xfrm rot="10800000">
              <a:off x="769474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54" name="Google Shape;154;p5"/>
            <p:cNvCxnSpPr/>
            <p:nvPr/>
          </p:nvCxnSpPr>
          <p:spPr>
            <a:xfrm rot="10800000">
              <a:off x="826244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55" name="Google Shape;155;p5"/>
            <p:cNvCxnSpPr/>
            <p:nvPr/>
          </p:nvCxnSpPr>
          <p:spPr>
            <a:xfrm>
              <a:off x="-199950" y="2341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56" name="Google Shape;156;p5"/>
            <p:cNvCxnSpPr/>
            <p:nvPr/>
          </p:nvCxnSpPr>
          <p:spPr>
            <a:xfrm>
              <a:off x="-199950" y="753635"/>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57" name="Google Shape;157;p5"/>
            <p:cNvCxnSpPr/>
            <p:nvPr/>
          </p:nvCxnSpPr>
          <p:spPr>
            <a:xfrm>
              <a:off x="-199950" y="1273157"/>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58" name="Google Shape;158;p5"/>
            <p:cNvCxnSpPr/>
            <p:nvPr/>
          </p:nvCxnSpPr>
          <p:spPr>
            <a:xfrm>
              <a:off x="-199950" y="1792679"/>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59" name="Google Shape;159;p5"/>
            <p:cNvCxnSpPr/>
            <p:nvPr/>
          </p:nvCxnSpPr>
          <p:spPr>
            <a:xfrm>
              <a:off x="-199950" y="2312201"/>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60" name="Google Shape;160;p5"/>
            <p:cNvCxnSpPr/>
            <p:nvPr/>
          </p:nvCxnSpPr>
          <p:spPr>
            <a:xfrm>
              <a:off x="-199950" y="2831724"/>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61" name="Google Shape;161;p5"/>
            <p:cNvCxnSpPr/>
            <p:nvPr/>
          </p:nvCxnSpPr>
          <p:spPr>
            <a:xfrm>
              <a:off x="-199950" y="3351246"/>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62" name="Google Shape;162;p5"/>
            <p:cNvCxnSpPr/>
            <p:nvPr/>
          </p:nvCxnSpPr>
          <p:spPr>
            <a:xfrm>
              <a:off x="-199950" y="3870768"/>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63" name="Google Shape;163;p5"/>
            <p:cNvCxnSpPr/>
            <p:nvPr/>
          </p:nvCxnSpPr>
          <p:spPr>
            <a:xfrm>
              <a:off x="-199950" y="4390290"/>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64" name="Google Shape;164;p5"/>
            <p:cNvCxnSpPr/>
            <p:nvPr/>
          </p:nvCxnSpPr>
          <p:spPr>
            <a:xfrm>
              <a:off x="-199950" y="49098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65" name="Google Shape;165;p5"/>
            <p:cNvCxnSpPr/>
            <p:nvPr/>
          </p:nvCxnSpPr>
          <p:spPr>
            <a:xfrm rot="10800000">
              <a:off x="8830150" y="-251250"/>
              <a:ext cx="0" cy="5646000"/>
            </a:xfrm>
            <a:prstGeom prst="straightConnector1">
              <a:avLst/>
            </a:prstGeom>
            <a:noFill/>
            <a:ln w="19050" cap="flat" cmpd="sng">
              <a:solidFill>
                <a:schemeClr val="accent3"/>
              </a:solidFill>
              <a:prstDash val="solid"/>
              <a:round/>
              <a:headEnd type="none" w="med" len="med"/>
              <a:tailEnd type="none" w="med" len="med"/>
            </a:ln>
          </p:spPr>
        </p:cxnSp>
      </p:grpSp>
      <p:grpSp>
        <p:nvGrpSpPr>
          <p:cNvPr id="166" name="Google Shape;166;p5"/>
          <p:cNvGrpSpPr/>
          <p:nvPr/>
        </p:nvGrpSpPr>
        <p:grpSpPr>
          <a:xfrm>
            <a:off x="473650" y="274900"/>
            <a:ext cx="8349800" cy="4746124"/>
            <a:chOff x="473650" y="274900"/>
            <a:chExt cx="8349800" cy="4746124"/>
          </a:xfrm>
        </p:grpSpPr>
        <p:grpSp>
          <p:nvGrpSpPr>
            <p:cNvPr id="167" name="Google Shape;167;p5"/>
            <p:cNvGrpSpPr/>
            <p:nvPr/>
          </p:nvGrpSpPr>
          <p:grpSpPr>
            <a:xfrm>
              <a:off x="626050" y="427300"/>
              <a:ext cx="8197400" cy="4593724"/>
              <a:chOff x="-280802" y="20880"/>
              <a:chExt cx="10622522" cy="5952733"/>
            </a:xfrm>
          </p:grpSpPr>
          <p:sp>
            <p:nvSpPr>
              <p:cNvPr id="168" name="Google Shape;168;p5"/>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9" name="Google Shape;169;p5"/>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0" name="Google Shape;170;p5"/>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1" name="Google Shape;171;p5"/>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2" name="Google Shape;172;p5"/>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73" name="Google Shape;173;p5"/>
            <p:cNvGrpSpPr/>
            <p:nvPr/>
          </p:nvGrpSpPr>
          <p:grpSpPr>
            <a:xfrm>
              <a:off x="473650" y="274900"/>
              <a:ext cx="8197400" cy="4593724"/>
              <a:chOff x="-280802" y="20880"/>
              <a:chExt cx="10622522" cy="5952733"/>
            </a:xfrm>
          </p:grpSpPr>
          <p:sp>
            <p:nvSpPr>
              <p:cNvPr id="174" name="Google Shape;174;p5"/>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 name="Google Shape;175;p5"/>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 name="Google Shape;176;p5"/>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 name="Google Shape;177;p5"/>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8" name="Google Shape;178;p5"/>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179" name="Google Shape;179;p5"/>
          <p:cNvSpPr txBox="1">
            <a:spLocks noGrp="1"/>
          </p:cNvSpPr>
          <p:nvPr>
            <p:ph type="subTitle" idx="1"/>
          </p:nvPr>
        </p:nvSpPr>
        <p:spPr>
          <a:xfrm>
            <a:off x="1290750" y="2873142"/>
            <a:ext cx="2907600" cy="4257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Bebas Neue"/>
              <a:buNone/>
              <a:defRPr sz="1800" b="1">
                <a:latin typeface="Days One"/>
                <a:ea typeface="Days One"/>
                <a:cs typeface="Days One"/>
                <a:sym typeface="Days On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80" name="Google Shape;180;p5"/>
          <p:cNvSpPr txBox="1">
            <a:spLocks noGrp="1"/>
          </p:cNvSpPr>
          <p:nvPr>
            <p:ph type="subTitle" idx="2"/>
          </p:nvPr>
        </p:nvSpPr>
        <p:spPr>
          <a:xfrm>
            <a:off x="4945625" y="2873142"/>
            <a:ext cx="2907600" cy="425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b="1">
                <a:latin typeface="Days One"/>
                <a:ea typeface="Days One"/>
                <a:cs typeface="Days One"/>
                <a:sym typeface="Days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81" name="Google Shape;181;p5"/>
          <p:cNvSpPr txBox="1">
            <a:spLocks noGrp="1"/>
          </p:cNvSpPr>
          <p:nvPr>
            <p:ph type="subTitle" idx="3"/>
          </p:nvPr>
        </p:nvSpPr>
        <p:spPr>
          <a:xfrm>
            <a:off x="1290750" y="3182195"/>
            <a:ext cx="2907600" cy="1071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2" name="Google Shape;182;p5"/>
          <p:cNvSpPr txBox="1">
            <a:spLocks noGrp="1"/>
          </p:cNvSpPr>
          <p:nvPr>
            <p:ph type="subTitle" idx="4"/>
          </p:nvPr>
        </p:nvSpPr>
        <p:spPr>
          <a:xfrm>
            <a:off x="4945625" y="3182195"/>
            <a:ext cx="2907600" cy="1071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3" name="Google Shape;183;p5"/>
          <p:cNvSpPr txBox="1">
            <a:spLocks noGrp="1"/>
          </p:cNvSpPr>
          <p:nvPr>
            <p:ph type="title"/>
          </p:nvPr>
        </p:nvSpPr>
        <p:spPr>
          <a:xfrm>
            <a:off x="896750" y="941350"/>
            <a:ext cx="73512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6"/>
        <p:cNvGrpSpPr/>
        <p:nvPr/>
      </p:nvGrpSpPr>
      <p:grpSpPr>
        <a:xfrm>
          <a:off x="0" y="0"/>
          <a:ext cx="0" cy="0"/>
          <a:chOff x="0" y="0"/>
          <a:chExt cx="0" cy="0"/>
        </a:xfrm>
      </p:grpSpPr>
      <p:grpSp>
        <p:nvGrpSpPr>
          <p:cNvPr id="227" name="Google Shape;227;p7"/>
          <p:cNvGrpSpPr/>
          <p:nvPr/>
        </p:nvGrpSpPr>
        <p:grpSpPr>
          <a:xfrm>
            <a:off x="-199950" y="-327450"/>
            <a:ext cx="9543900" cy="5646000"/>
            <a:chOff x="-199950" y="-251250"/>
            <a:chExt cx="9543900" cy="5646000"/>
          </a:xfrm>
        </p:grpSpPr>
        <p:cxnSp>
          <p:nvCxnSpPr>
            <p:cNvPr id="228" name="Google Shape;228;p7"/>
            <p:cNvCxnSpPr/>
            <p:nvPr/>
          </p:nvCxnSpPr>
          <p:spPr>
            <a:xfrm rot="10800000">
              <a:off x="31462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29" name="Google Shape;229;p7"/>
            <p:cNvCxnSpPr/>
            <p:nvPr/>
          </p:nvCxnSpPr>
          <p:spPr>
            <a:xfrm rot="10800000">
              <a:off x="88232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30" name="Google Shape;230;p7"/>
            <p:cNvCxnSpPr/>
            <p:nvPr/>
          </p:nvCxnSpPr>
          <p:spPr>
            <a:xfrm rot="10800000">
              <a:off x="145002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31" name="Google Shape;231;p7"/>
            <p:cNvCxnSpPr/>
            <p:nvPr/>
          </p:nvCxnSpPr>
          <p:spPr>
            <a:xfrm rot="10800000">
              <a:off x="201773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32" name="Google Shape;232;p7"/>
            <p:cNvCxnSpPr/>
            <p:nvPr/>
          </p:nvCxnSpPr>
          <p:spPr>
            <a:xfrm rot="10800000">
              <a:off x="258543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33" name="Google Shape;233;p7"/>
            <p:cNvCxnSpPr/>
            <p:nvPr/>
          </p:nvCxnSpPr>
          <p:spPr>
            <a:xfrm rot="10800000">
              <a:off x="315313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34" name="Google Shape;234;p7"/>
            <p:cNvCxnSpPr/>
            <p:nvPr/>
          </p:nvCxnSpPr>
          <p:spPr>
            <a:xfrm rot="10800000">
              <a:off x="372083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35" name="Google Shape;235;p7"/>
            <p:cNvCxnSpPr/>
            <p:nvPr/>
          </p:nvCxnSpPr>
          <p:spPr>
            <a:xfrm rot="10800000">
              <a:off x="428853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36" name="Google Shape;236;p7"/>
            <p:cNvCxnSpPr/>
            <p:nvPr/>
          </p:nvCxnSpPr>
          <p:spPr>
            <a:xfrm rot="10800000">
              <a:off x="485623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37" name="Google Shape;237;p7"/>
            <p:cNvCxnSpPr/>
            <p:nvPr/>
          </p:nvCxnSpPr>
          <p:spPr>
            <a:xfrm rot="10800000">
              <a:off x="542394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38" name="Google Shape;238;p7"/>
            <p:cNvCxnSpPr/>
            <p:nvPr/>
          </p:nvCxnSpPr>
          <p:spPr>
            <a:xfrm rot="10800000">
              <a:off x="599164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39" name="Google Shape;239;p7"/>
            <p:cNvCxnSpPr/>
            <p:nvPr/>
          </p:nvCxnSpPr>
          <p:spPr>
            <a:xfrm rot="10800000">
              <a:off x="655934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40" name="Google Shape;240;p7"/>
            <p:cNvCxnSpPr/>
            <p:nvPr/>
          </p:nvCxnSpPr>
          <p:spPr>
            <a:xfrm rot="10800000">
              <a:off x="712704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41" name="Google Shape;241;p7"/>
            <p:cNvCxnSpPr/>
            <p:nvPr/>
          </p:nvCxnSpPr>
          <p:spPr>
            <a:xfrm rot="10800000">
              <a:off x="769474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42" name="Google Shape;242;p7"/>
            <p:cNvCxnSpPr/>
            <p:nvPr/>
          </p:nvCxnSpPr>
          <p:spPr>
            <a:xfrm rot="10800000">
              <a:off x="826244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43" name="Google Shape;243;p7"/>
            <p:cNvCxnSpPr/>
            <p:nvPr/>
          </p:nvCxnSpPr>
          <p:spPr>
            <a:xfrm>
              <a:off x="-199950" y="2341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44" name="Google Shape;244;p7"/>
            <p:cNvCxnSpPr/>
            <p:nvPr/>
          </p:nvCxnSpPr>
          <p:spPr>
            <a:xfrm>
              <a:off x="-199950" y="753635"/>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45" name="Google Shape;245;p7"/>
            <p:cNvCxnSpPr/>
            <p:nvPr/>
          </p:nvCxnSpPr>
          <p:spPr>
            <a:xfrm>
              <a:off x="-199950" y="1273157"/>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46" name="Google Shape;246;p7"/>
            <p:cNvCxnSpPr/>
            <p:nvPr/>
          </p:nvCxnSpPr>
          <p:spPr>
            <a:xfrm>
              <a:off x="-199950" y="1792679"/>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47" name="Google Shape;247;p7"/>
            <p:cNvCxnSpPr/>
            <p:nvPr/>
          </p:nvCxnSpPr>
          <p:spPr>
            <a:xfrm>
              <a:off x="-199950" y="2312201"/>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48" name="Google Shape;248;p7"/>
            <p:cNvCxnSpPr/>
            <p:nvPr/>
          </p:nvCxnSpPr>
          <p:spPr>
            <a:xfrm>
              <a:off x="-199950" y="2831724"/>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49" name="Google Shape;249;p7"/>
            <p:cNvCxnSpPr/>
            <p:nvPr/>
          </p:nvCxnSpPr>
          <p:spPr>
            <a:xfrm>
              <a:off x="-199950" y="3351246"/>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50" name="Google Shape;250;p7"/>
            <p:cNvCxnSpPr/>
            <p:nvPr/>
          </p:nvCxnSpPr>
          <p:spPr>
            <a:xfrm>
              <a:off x="-199950" y="3870768"/>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51" name="Google Shape;251;p7"/>
            <p:cNvCxnSpPr/>
            <p:nvPr/>
          </p:nvCxnSpPr>
          <p:spPr>
            <a:xfrm>
              <a:off x="-199950" y="4390290"/>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52" name="Google Shape;252;p7"/>
            <p:cNvCxnSpPr/>
            <p:nvPr/>
          </p:nvCxnSpPr>
          <p:spPr>
            <a:xfrm>
              <a:off x="-199950" y="49098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53" name="Google Shape;253;p7"/>
            <p:cNvCxnSpPr/>
            <p:nvPr/>
          </p:nvCxnSpPr>
          <p:spPr>
            <a:xfrm rot="10800000">
              <a:off x="8830150" y="-251250"/>
              <a:ext cx="0" cy="5646000"/>
            </a:xfrm>
            <a:prstGeom prst="straightConnector1">
              <a:avLst/>
            </a:prstGeom>
            <a:noFill/>
            <a:ln w="19050" cap="flat" cmpd="sng">
              <a:solidFill>
                <a:schemeClr val="accent3"/>
              </a:solidFill>
              <a:prstDash val="solid"/>
              <a:round/>
              <a:headEnd type="none" w="med" len="med"/>
              <a:tailEnd type="none" w="med" len="med"/>
            </a:ln>
          </p:spPr>
        </p:cxnSp>
      </p:grpSp>
      <p:grpSp>
        <p:nvGrpSpPr>
          <p:cNvPr id="254" name="Google Shape;254;p7"/>
          <p:cNvGrpSpPr/>
          <p:nvPr/>
        </p:nvGrpSpPr>
        <p:grpSpPr>
          <a:xfrm>
            <a:off x="473650" y="274900"/>
            <a:ext cx="8349800" cy="4746124"/>
            <a:chOff x="473650" y="274900"/>
            <a:chExt cx="8349800" cy="4746124"/>
          </a:xfrm>
        </p:grpSpPr>
        <p:grpSp>
          <p:nvGrpSpPr>
            <p:cNvPr id="255" name="Google Shape;255;p7"/>
            <p:cNvGrpSpPr/>
            <p:nvPr/>
          </p:nvGrpSpPr>
          <p:grpSpPr>
            <a:xfrm>
              <a:off x="626050" y="427300"/>
              <a:ext cx="8197400" cy="4593724"/>
              <a:chOff x="-280802" y="20880"/>
              <a:chExt cx="10622522" cy="5952733"/>
            </a:xfrm>
          </p:grpSpPr>
          <p:sp>
            <p:nvSpPr>
              <p:cNvPr id="256" name="Google Shape;256;p7"/>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 name="Google Shape;257;p7"/>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8" name="Google Shape;258;p7"/>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9" name="Google Shape;259;p7"/>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0" name="Google Shape;260;p7"/>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1" name="Google Shape;261;p7"/>
            <p:cNvGrpSpPr/>
            <p:nvPr/>
          </p:nvGrpSpPr>
          <p:grpSpPr>
            <a:xfrm>
              <a:off x="473650" y="274900"/>
              <a:ext cx="8197400" cy="4593724"/>
              <a:chOff x="-280802" y="20880"/>
              <a:chExt cx="10622522" cy="5952733"/>
            </a:xfrm>
          </p:grpSpPr>
          <p:sp>
            <p:nvSpPr>
              <p:cNvPr id="262" name="Google Shape;262;p7"/>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 name="Google Shape;263;p7"/>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 name="Google Shape;264;p7"/>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 name="Google Shape;265;p7"/>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 name="Google Shape;266;p7"/>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267" name="Google Shape;267;p7"/>
          <p:cNvSpPr txBox="1">
            <a:spLocks noGrp="1"/>
          </p:cNvSpPr>
          <p:nvPr>
            <p:ph type="body" idx="1"/>
          </p:nvPr>
        </p:nvSpPr>
        <p:spPr>
          <a:xfrm>
            <a:off x="4381025" y="1970075"/>
            <a:ext cx="3867000" cy="24909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accent2"/>
              </a:buClr>
              <a:buSzPts val="1400"/>
              <a:buChar char="●"/>
              <a:defRPr sz="14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268" name="Google Shape;268;p7"/>
          <p:cNvSpPr>
            <a:spLocks noGrp="1"/>
          </p:cNvSpPr>
          <p:nvPr>
            <p:ph type="pic" idx="2"/>
          </p:nvPr>
        </p:nvSpPr>
        <p:spPr>
          <a:xfrm>
            <a:off x="896750" y="1970075"/>
            <a:ext cx="3217500" cy="2490900"/>
          </a:xfrm>
          <a:prstGeom prst="rect">
            <a:avLst/>
          </a:prstGeom>
          <a:noFill/>
          <a:ln w="19050" cap="flat" cmpd="sng">
            <a:solidFill>
              <a:schemeClr val="dk1"/>
            </a:solidFill>
            <a:prstDash val="solid"/>
            <a:round/>
            <a:headEnd type="none" w="sm" len="sm"/>
            <a:tailEnd type="none" w="sm" len="sm"/>
          </a:ln>
        </p:spPr>
      </p:sp>
      <p:sp>
        <p:nvSpPr>
          <p:cNvPr id="269" name="Google Shape;269;p7"/>
          <p:cNvSpPr txBox="1">
            <a:spLocks noGrp="1"/>
          </p:cNvSpPr>
          <p:nvPr>
            <p:ph type="title"/>
          </p:nvPr>
        </p:nvSpPr>
        <p:spPr>
          <a:xfrm>
            <a:off x="896750" y="941350"/>
            <a:ext cx="73512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12"/>
        <p:cNvGrpSpPr/>
        <p:nvPr/>
      </p:nvGrpSpPr>
      <p:grpSpPr>
        <a:xfrm>
          <a:off x="0" y="0"/>
          <a:ext cx="0" cy="0"/>
          <a:chOff x="0" y="0"/>
          <a:chExt cx="0" cy="0"/>
        </a:xfrm>
      </p:grpSpPr>
      <p:grpSp>
        <p:nvGrpSpPr>
          <p:cNvPr id="313" name="Google Shape;313;p9"/>
          <p:cNvGrpSpPr/>
          <p:nvPr/>
        </p:nvGrpSpPr>
        <p:grpSpPr>
          <a:xfrm>
            <a:off x="-199950" y="-327450"/>
            <a:ext cx="9543900" cy="5646000"/>
            <a:chOff x="-199950" y="-251250"/>
            <a:chExt cx="9543900" cy="5646000"/>
          </a:xfrm>
        </p:grpSpPr>
        <p:cxnSp>
          <p:nvCxnSpPr>
            <p:cNvPr id="314" name="Google Shape;314;p9"/>
            <p:cNvCxnSpPr/>
            <p:nvPr/>
          </p:nvCxnSpPr>
          <p:spPr>
            <a:xfrm rot="10800000">
              <a:off x="31462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15" name="Google Shape;315;p9"/>
            <p:cNvCxnSpPr/>
            <p:nvPr/>
          </p:nvCxnSpPr>
          <p:spPr>
            <a:xfrm rot="10800000">
              <a:off x="88232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16" name="Google Shape;316;p9"/>
            <p:cNvCxnSpPr/>
            <p:nvPr/>
          </p:nvCxnSpPr>
          <p:spPr>
            <a:xfrm rot="10800000">
              <a:off x="145002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17" name="Google Shape;317;p9"/>
            <p:cNvCxnSpPr/>
            <p:nvPr/>
          </p:nvCxnSpPr>
          <p:spPr>
            <a:xfrm rot="10800000">
              <a:off x="201773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18" name="Google Shape;318;p9"/>
            <p:cNvCxnSpPr/>
            <p:nvPr/>
          </p:nvCxnSpPr>
          <p:spPr>
            <a:xfrm rot="10800000">
              <a:off x="258543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19" name="Google Shape;319;p9"/>
            <p:cNvCxnSpPr/>
            <p:nvPr/>
          </p:nvCxnSpPr>
          <p:spPr>
            <a:xfrm rot="10800000">
              <a:off x="315313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20" name="Google Shape;320;p9"/>
            <p:cNvCxnSpPr/>
            <p:nvPr/>
          </p:nvCxnSpPr>
          <p:spPr>
            <a:xfrm rot="10800000">
              <a:off x="372083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21" name="Google Shape;321;p9"/>
            <p:cNvCxnSpPr/>
            <p:nvPr/>
          </p:nvCxnSpPr>
          <p:spPr>
            <a:xfrm rot="10800000">
              <a:off x="428853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22" name="Google Shape;322;p9"/>
            <p:cNvCxnSpPr/>
            <p:nvPr/>
          </p:nvCxnSpPr>
          <p:spPr>
            <a:xfrm rot="10800000">
              <a:off x="485623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23" name="Google Shape;323;p9"/>
            <p:cNvCxnSpPr/>
            <p:nvPr/>
          </p:nvCxnSpPr>
          <p:spPr>
            <a:xfrm rot="10800000">
              <a:off x="542394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24" name="Google Shape;324;p9"/>
            <p:cNvCxnSpPr/>
            <p:nvPr/>
          </p:nvCxnSpPr>
          <p:spPr>
            <a:xfrm rot="10800000">
              <a:off x="599164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25" name="Google Shape;325;p9"/>
            <p:cNvCxnSpPr/>
            <p:nvPr/>
          </p:nvCxnSpPr>
          <p:spPr>
            <a:xfrm rot="10800000">
              <a:off x="655934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26" name="Google Shape;326;p9"/>
            <p:cNvCxnSpPr/>
            <p:nvPr/>
          </p:nvCxnSpPr>
          <p:spPr>
            <a:xfrm rot="10800000">
              <a:off x="712704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27" name="Google Shape;327;p9"/>
            <p:cNvCxnSpPr/>
            <p:nvPr/>
          </p:nvCxnSpPr>
          <p:spPr>
            <a:xfrm rot="10800000">
              <a:off x="769474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28" name="Google Shape;328;p9"/>
            <p:cNvCxnSpPr/>
            <p:nvPr/>
          </p:nvCxnSpPr>
          <p:spPr>
            <a:xfrm rot="10800000">
              <a:off x="826244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29" name="Google Shape;329;p9"/>
            <p:cNvCxnSpPr/>
            <p:nvPr/>
          </p:nvCxnSpPr>
          <p:spPr>
            <a:xfrm>
              <a:off x="-199950" y="2341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30" name="Google Shape;330;p9"/>
            <p:cNvCxnSpPr/>
            <p:nvPr/>
          </p:nvCxnSpPr>
          <p:spPr>
            <a:xfrm>
              <a:off x="-199950" y="753635"/>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31" name="Google Shape;331;p9"/>
            <p:cNvCxnSpPr/>
            <p:nvPr/>
          </p:nvCxnSpPr>
          <p:spPr>
            <a:xfrm>
              <a:off x="-199950" y="1273157"/>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32" name="Google Shape;332;p9"/>
            <p:cNvCxnSpPr/>
            <p:nvPr/>
          </p:nvCxnSpPr>
          <p:spPr>
            <a:xfrm>
              <a:off x="-199950" y="1792679"/>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33" name="Google Shape;333;p9"/>
            <p:cNvCxnSpPr/>
            <p:nvPr/>
          </p:nvCxnSpPr>
          <p:spPr>
            <a:xfrm>
              <a:off x="-199950" y="2312201"/>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34" name="Google Shape;334;p9"/>
            <p:cNvCxnSpPr/>
            <p:nvPr/>
          </p:nvCxnSpPr>
          <p:spPr>
            <a:xfrm>
              <a:off x="-199950" y="2831724"/>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35" name="Google Shape;335;p9"/>
            <p:cNvCxnSpPr/>
            <p:nvPr/>
          </p:nvCxnSpPr>
          <p:spPr>
            <a:xfrm>
              <a:off x="-199950" y="3351246"/>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36" name="Google Shape;336;p9"/>
            <p:cNvCxnSpPr/>
            <p:nvPr/>
          </p:nvCxnSpPr>
          <p:spPr>
            <a:xfrm>
              <a:off x="-199950" y="3870768"/>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37" name="Google Shape;337;p9"/>
            <p:cNvCxnSpPr/>
            <p:nvPr/>
          </p:nvCxnSpPr>
          <p:spPr>
            <a:xfrm>
              <a:off x="-199950" y="4390290"/>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38" name="Google Shape;338;p9"/>
            <p:cNvCxnSpPr/>
            <p:nvPr/>
          </p:nvCxnSpPr>
          <p:spPr>
            <a:xfrm>
              <a:off x="-199950" y="49098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39" name="Google Shape;339;p9"/>
            <p:cNvCxnSpPr/>
            <p:nvPr/>
          </p:nvCxnSpPr>
          <p:spPr>
            <a:xfrm rot="10800000">
              <a:off x="8830150" y="-251250"/>
              <a:ext cx="0" cy="5646000"/>
            </a:xfrm>
            <a:prstGeom prst="straightConnector1">
              <a:avLst/>
            </a:prstGeom>
            <a:noFill/>
            <a:ln w="19050" cap="flat" cmpd="sng">
              <a:solidFill>
                <a:schemeClr val="accent3"/>
              </a:solidFill>
              <a:prstDash val="solid"/>
              <a:round/>
              <a:headEnd type="none" w="med" len="med"/>
              <a:tailEnd type="none" w="med" len="med"/>
            </a:ln>
          </p:spPr>
        </p:cxnSp>
      </p:grpSp>
      <p:grpSp>
        <p:nvGrpSpPr>
          <p:cNvPr id="340" name="Google Shape;340;p9"/>
          <p:cNvGrpSpPr/>
          <p:nvPr/>
        </p:nvGrpSpPr>
        <p:grpSpPr>
          <a:xfrm>
            <a:off x="473650" y="274900"/>
            <a:ext cx="8349800" cy="4746124"/>
            <a:chOff x="473650" y="274900"/>
            <a:chExt cx="8349800" cy="4746124"/>
          </a:xfrm>
        </p:grpSpPr>
        <p:grpSp>
          <p:nvGrpSpPr>
            <p:cNvPr id="341" name="Google Shape;341;p9"/>
            <p:cNvGrpSpPr/>
            <p:nvPr/>
          </p:nvGrpSpPr>
          <p:grpSpPr>
            <a:xfrm>
              <a:off x="626050" y="427300"/>
              <a:ext cx="8197400" cy="4593724"/>
              <a:chOff x="-280802" y="20880"/>
              <a:chExt cx="10622522" cy="5952733"/>
            </a:xfrm>
          </p:grpSpPr>
          <p:sp>
            <p:nvSpPr>
              <p:cNvPr id="342" name="Google Shape;342;p9"/>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3" name="Google Shape;343;p9"/>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4" name="Google Shape;344;p9"/>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5" name="Google Shape;345;p9"/>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6" name="Google Shape;346;p9"/>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347" name="Google Shape;347;p9"/>
            <p:cNvGrpSpPr/>
            <p:nvPr/>
          </p:nvGrpSpPr>
          <p:grpSpPr>
            <a:xfrm>
              <a:off x="473650" y="274900"/>
              <a:ext cx="8197400" cy="4593724"/>
              <a:chOff x="-280802" y="20880"/>
              <a:chExt cx="10622522" cy="5952733"/>
            </a:xfrm>
          </p:grpSpPr>
          <p:sp>
            <p:nvSpPr>
              <p:cNvPr id="348" name="Google Shape;348;p9"/>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9" name="Google Shape;349;p9"/>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0" name="Google Shape;350;p9"/>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1" name="Google Shape;351;p9"/>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2" name="Google Shape;352;p9"/>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353" name="Google Shape;353;p9"/>
          <p:cNvSpPr txBox="1">
            <a:spLocks noGrp="1"/>
          </p:cNvSpPr>
          <p:nvPr>
            <p:ph type="subTitle" idx="1"/>
          </p:nvPr>
        </p:nvSpPr>
        <p:spPr>
          <a:xfrm>
            <a:off x="896400" y="1812275"/>
            <a:ext cx="3550800" cy="2635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54" name="Google Shape;354;p9"/>
          <p:cNvSpPr txBox="1">
            <a:spLocks noGrp="1"/>
          </p:cNvSpPr>
          <p:nvPr>
            <p:ph type="subTitle" idx="2"/>
          </p:nvPr>
        </p:nvSpPr>
        <p:spPr>
          <a:xfrm>
            <a:off x="4696925" y="1812275"/>
            <a:ext cx="3550800" cy="2635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55" name="Google Shape;355;p9"/>
          <p:cNvSpPr txBox="1">
            <a:spLocks noGrp="1"/>
          </p:cNvSpPr>
          <p:nvPr>
            <p:ph type="title"/>
          </p:nvPr>
        </p:nvSpPr>
        <p:spPr>
          <a:xfrm>
            <a:off x="896750" y="941350"/>
            <a:ext cx="73512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0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684"/>
        <p:cNvGrpSpPr/>
        <p:nvPr/>
      </p:nvGrpSpPr>
      <p:grpSpPr>
        <a:xfrm>
          <a:off x="0" y="0"/>
          <a:ext cx="0" cy="0"/>
          <a:chOff x="0" y="0"/>
          <a:chExt cx="0" cy="0"/>
        </a:xfrm>
      </p:grpSpPr>
      <p:grpSp>
        <p:nvGrpSpPr>
          <p:cNvPr id="685" name="Google Shape;685;p19"/>
          <p:cNvGrpSpPr/>
          <p:nvPr/>
        </p:nvGrpSpPr>
        <p:grpSpPr>
          <a:xfrm>
            <a:off x="-199950" y="-327450"/>
            <a:ext cx="9543900" cy="5646000"/>
            <a:chOff x="-199950" y="-251250"/>
            <a:chExt cx="9543900" cy="5646000"/>
          </a:xfrm>
        </p:grpSpPr>
        <p:cxnSp>
          <p:nvCxnSpPr>
            <p:cNvPr id="686" name="Google Shape;686;p19"/>
            <p:cNvCxnSpPr/>
            <p:nvPr/>
          </p:nvCxnSpPr>
          <p:spPr>
            <a:xfrm rot="10800000">
              <a:off x="31462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87" name="Google Shape;687;p19"/>
            <p:cNvCxnSpPr/>
            <p:nvPr/>
          </p:nvCxnSpPr>
          <p:spPr>
            <a:xfrm rot="10800000">
              <a:off x="88232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88" name="Google Shape;688;p19"/>
            <p:cNvCxnSpPr/>
            <p:nvPr/>
          </p:nvCxnSpPr>
          <p:spPr>
            <a:xfrm rot="10800000">
              <a:off x="145002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89" name="Google Shape;689;p19"/>
            <p:cNvCxnSpPr/>
            <p:nvPr/>
          </p:nvCxnSpPr>
          <p:spPr>
            <a:xfrm rot="10800000">
              <a:off x="201773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0" name="Google Shape;690;p19"/>
            <p:cNvCxnSpPr/>
            <p:nvPr/>
          </p:nvCxnSpPr>
          <p:spPr>
            <a:xfrm rot="10800000">
              <a:off x="258543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1" name="Google Shape;691;p19"/>
            <p:cNvCxnSpPr/>
            <p:nvPr/>
          </p:nvCxnSpPr>
          <p:spPr>
            <a:xfrm rot="10800000">
              <a:off x="315313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2" name="Google Shape;692;p19"/>
            <p:cNvCxnSpPr/>
            <p:nvPr/>
          </p:nvCxnSpPr>
          <p:spPr>
            <a:xfrm rot="10800000">
              <a:off x="372083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3" name="Google Shape;693;p19"/>
            <p:cNvCxnSpPr/>
            <p:nvPr/>
          </p:nvCxnSpPr>
          <p:spPr>
            <a:xfrm rot="10800000">
              <a:off x="428853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4" name="Google Shape;694;p19"/>
            <p:cNvCxnSpPr/>
            <p:nvPr/>
          </p:nvCxnSpPr>
          <p:spPr>
            <a:xfrm rot="10800000">
              <a:off x="485623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5" name="Google Shape;695;p19"/>
            <p:cNvCxnSpPr/>
            <p:nvPr/>
          </p:nvCxnSpPr>
          <p:spPr>
            <a:xfrm rot="10800000">
              <a:off x="542394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6" name="Google Shape;696;p19"/>
            <p:cNvCxnSpPr/>
            <p:nvPr/>
          </p:nvCxnSpPr>
          <p:spPr>
            <a:xfrm rot="10800000">
              <a:off x="599164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7" name="Google Shape;697;p19"/>
            <p:cNvCxnSpPr/>
            <p:nvPr/>
          </p:nvCxnSpPr>
          <p:spPr>
            <a:xfrm rot="10800000">
              <a:off x="655934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8" name="Google Shape;698;p19"/>
            <p:cNvCxnSpPr/>
            <p:nvPr/>
          </p:nvCxnSpPr>
          <p:spPr>
            <a:xfrm rot="10800000">
              <a:off x="712704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9" name="Google Shape;699;p19"/>
            <p:cNvCxnSpPr/>
            <p:nvPr/>
          </p:nvCxnSpPr>
          <p:spPr>
            <a:xfrm rot="10800000">
              <a:off x="769474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00" name="Google Shape;700;p19"/>
            <p:cNvCxnSpPr/>
            <p:nvPr/>
          </p:nvCxnSpPr>
          <p:spPr>
            <a:xfrm rot="10800000">
              <a:off x="826244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01" name="Google Shape;701;p19"/>
            <p:cNvCxnSpPr/>
            <p:nvPr/>
          </p:nvCxnSpPr>
          <p:spPr>
            <a:xfrm>
              <a:off x="-199950" y="2341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02" name="Google Shape;702;p19"/>
            <p:cNvCxnSpPr/>
            <p:nvPr/>
          </p:nvCxnSpPr>
          <p:spPr>
            <a:xfrm>
              <a:off x="-199950" y="753635"/>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03" name="Google Shape;703;p19"/>
            <p:cNvCxnSpPr/>
            <p:nvPr/>
          </p:nvCxnSpPr>
          <p:spPr>
            <a:xfrm>
              <a:off x="-199950" y="1273157"/>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04" name="Google Shape;704;p19"/>
            <p:cNvCxnSpPr/>
            <p:nvPr/>
          </p:nvCxnSpPr>
          <p:spPr>
            <a:xfrm>
              <a:off x="-199950" y="1792679"/>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05" name="Google Shape;705;p19"/>
            <p:cNvCxnSpPr/>
            <p:nvPr/>
          </p:nvCxnSpPr>
          <p:spPr>
            <a:xfrm>
              <a:off x="-199950" y="2312201"/>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06" name="Google Shape;706;p19"/>
            <p:cNvCxnSpPr/>
            <p:nvPr/>
          </p:nvCxnSpPr>
          <p:spPr>
            <a:xfrm>
              <a:off x="-199950" y="2831724"/>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07" name="Google Shape;707;p19"/>
            <p:cNvCxnSpPr/>
            <p:nvPr/>
          </p:nvCxnSpPr>
          <p:spPr>
            <a:xfrm>
              <a:off x="-199950" y="3351246"/>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08" name="Google Shape;708;p19"/>
            <p:cNvCxnSpPr/>
            <p:nvPr/>
          </p:nvCxnSpPr>
          <p:spPr>
            <a:xfrm>
              <a:off x="-199950" y="3870768"/>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09" name="Google Shape;709;p19"/>
            <p:cNvCxnSpPr/>
            <p:nvPr/>
          </p:nvCxnSpPr>
          <p:spPr>
            <a:xfrm>
              <a:off x="-199950" y="4390290"/>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10" name="Google Shape;710;p19"/>
            <p:cNvCxnSpPr/>
            <p:nvPr/>
          </p:nvCxnSpPr>
          <p:spPr>
            <a:xfrm>
              <a:off x="-199950" y="49098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11" name="Google Shape;711;p19"/>
            <p:cNvCxnSpPr/>
            <p:nvPr/>
          </p:nvCxnSpPr>
          <p:spPr>
            <a:xfrm rot="10800000">
              <a:off x="8830150" y="-251250"/>
              <a:ext cx="0" cy="5646000"/>
            </a:xfrm>
            <a:prstGeom prst="straightConnector1">
              <a:avLst/>
            </a:prstGeom>
            <a:noFill/>
            <a:ln w="19050" cap="flat" cmpd="sng">
              <a:solidFill>
                <a:schemeClr val="accent3"/>
              </a:solidFill>
              <a:prstDash val="solid"/>
              <a:round/>
              <a:headEnd type="none" w="med" len="med"/>
              <a:tailEnd type="none" w="med" len="med"/>
            </a:ln>
          </p:spPr>
        </p:cxnSp>
      </p:grpSp>
      <p:grpSp>
        <p:nvGrpSpPr>
          <p:cNvPr id="712" name="Google Shape;712;p19"/>
          <p:cNvGrpSpPr/>
          <p:nvPr/>
        </p:nvGrpSpPr>
        <p:grpSpPr>
          <a:xfrm>
            <a:off x="473650" y="274900"/>
            <a:ext cx="8349800" cy="4746124"/>
            <a:chOff x="473650" y="274900"/>
            <a:chExt cx="8349800" cy="4746124"/>
          </a:xfrm>
        </p:grpSpPr>
        <p:grpSp>
          <p:nvGrpSpPr>
            <p:cNvPr id="713" name="Google Shape;713;p19"/>
            <p:cNvGrpSpPr/>
            <p:nvPr/>
          </p:nvGrpSpPr>
          <p:grpSpPr>
            <a:xfrm>
              <a:off x="626050" y="427300"/>
              <a:ext cx="8197400" cy="4593724"/>
              <a:chOff x="-280802" y="20880"/>
              <a:chExt cx="10622522" cy="5952733"/>
            </a:xfrm>
          </p:grpSpPr>
          <p:sp>
            <p:nvSpPr>
              <p:cNvPr id="714" name="Google Shape;714;p19"/>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5" name="Google Shape;715;p19"/>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6" name="Google Shape;716;p19"/>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7" name="Google Shape;717;p19"/>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8" name="Google Shape;718;p19"/>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719" name="Google Shape;719;p19"/>
            <p:cNvGrpSpPr/>
            <p:nvPr/>
          </p:nvGrpSpPr>
          <p:grpSpPr>
            <a:xfrm>
              <a:off x="473650" y="274900"/>
              <a:ext cx="8197400" cy="4593724"/>
              <a:chOff x="-280802" y="20880"/>
              <a:chExt cx="10622522" cy="5952733"/>
            </a:xfrm>
          </p:grpSpPr>
          <p:sp>
            <p:nvSpPr>
              <p:cNvPr id="720" name="Google Shape;720;p19"/>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1" name="Google Shape;721;p19"/>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2" name="Google Shape;722;p19"/>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3" name="Google Shape;723;p19"/>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4" name="Google Shape;724;p19"/>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nvGrpSpPr>
          <p:cNvPr id="725" name="Google Shape;725;p19"/>
          <p:cNvGrpSpPr/>
          <p:nvPr/>
        </p:nvGrpSpPr>
        <p:grpSpPr>
          <a:xfrm>
            <a:off x="7359430" y="819685"/>
            <a:ext cx="1132714" cy="1645290"/>
            <a:chOff x="7359430" y="819685"/>
            <a:chExt cx="1132714" cy="1645290"/>
          </a:xfrm>
        </p:grpSpPr>
        <p:sp>
          <p:nvSpPr>
            <p:cNvPr id="726" name="Google Shape;726;p19"/>
            <p:cNvSpPr/>
            <p:nvPr/>
          </p:nvSpPr>
          <p:spPr>
            <a:xfrm rot="3600003">
              <a:off x="7508612" y="974409"/>
              <a:ext cx="834351" cy="826229"/>
            </a:xfrm>
            <a:custGeom>
              <a:avLst/>
              <a:gdLst/>
              <a:ahLst/>
              <a:cxnLst/>
              <a:rect l="l" t="t" r="r" b="b"/>
              <a:pathLst>
                <a:path w="4515" h="4471" extrusionOk="0">
                  <a:moveTo>
                    <a:pt x="1821" y="3126"/>
                  </a:moveTo>
                  <a:cubicBezTo>
                    <a:pt x="1330" y="2885"/>
                    <a:pt x="1126" y="2290"/>
                    <a:pt x="1367" y="1799"/>
                  </a:cubicBezTo>
                  <a:cubicBezTo>
                    <a:pt x="1608" y="1308"/>
                    <a:pt x="2204" y="1105"/>
                    <a:pt x="2695" y="1345"/>
                  </a:cubicBezTo>
                  <a:cubicBezTo>
                    <a:pt x="3186" y="1587"/>
                    <a:pt x="3389" y="2182"/>
                    <a:pt x="3148" y="2673"/>
                  </a:cubicBezTo>
                  <a:cubicBezTo>
                    <a:pt x="2907" y="3164"/>
                    <a:pt x="2312" y="3367"/>
                    <a:pt x="1821" y="3126"/>
                  </a:cubicBezTo>
                  <a:moveTo>
                    <a:pt x="3878" y="3808"/>
                  </a:moveTo>
                  <a:cubicBezTo>
                    <a:pt x="4043" y="3638"/>
                    <a:pt x="4179" y="3444"/>
                    <a:pt x="4284" y="3230"/>
                  </a:cubicBezTo>
                  <a:lnTo>
                    <a:pt x="4287" y="3225"/>
                  </a:lnTo>
                  <a:lnTo>
                    <a:pt x="3946" y="3058"/>
                  </a:lnTo>
                  <a:cubicBezTo>
                    <a:pt x="4035" y="2876"/>
                    <a:pt x="4091" y="2687"/>
                    <a:pt x="4118" y="2496"/>
                  </a:cubicBezTo>
                  <a:lnTo>
                    <a:pt x="4494" y="2549"/>
                  </a:lnTo>
                  <a:cubicBezTo>
                    <a:pt x="4526" y="2315"/>
                    <a:pt x="4522" y="2077"/>
                    <a:pt x="4481" y="1843"/>
                  </a:cubicBezTo>
                  <a:lnTo>
                    <a:pt x="4106" y="1909"/>
                  </a:lnTo>
                  <a:cubicBezTo>
                    <a:pt x="4072" y="1716"/>
                    <a:pt x="4007" y="1528"/>
                    <a:pt x="3915" y="1354"/>
                  </a:cubicBezTo>
                  <a:lnTo>
                    <a:pt x="4251" y="1176"/>
                  </a:lnTo>
                  <a:cubicBezTo>
                    <a:pt x="4139" y="966"/>
                    <a:pt x="3996" y="776"/>
                    <a:pt x="3826" y="612"/>
                  </a:cubicBezTo>
                  <a:lnTo>
                    <a:pt x="3562" y="885"/>
                  </a:lnTo>
                  <a:cubicBezTo>
                    <a:pt x="3425" y="752"/>
                    <a:pt x="3266" y="638"/>
                    <a:pt x="3085" y="550"/>
                  </a:cubicBezTo>
                  <a:cubicBezTo>
                    <a:pt x="3084" y="549"/>
                    <a:pt x="3083" y="549"/>
                    <a:pt x="3081" y="548"/>
                  </a:cubicBezTo>
                  <a:lnTo>
                    <a:pt x="3248" y="207"/>
                  </a:lnTo>
                  <a:cubicBezTo>
                    <a:pt x="3034" y="103"/>
                    <a:pt x="2807" y="33"/>
                    <a:pt x="2573" y="0"/>
                  </a:cubicBezTo>
                  <a:lnTo>
                    <a:pt x="2520" y="376"/>
                  </a:lnTo>
                  <a:cubicBezTo>
                    <a:pt x="2323" y="349"/>
                    <a:pt x="2125" y="353"/>
                    <a:pt x="1933" y="387"/>
                  </a:cubicBezTo>
                  <a:lnTo>
                    <a:pt x="1867" y="13"/>
                  </a:lnTo>
                  <a:cubicBezTo>
                    <a:pt x="1633" y="54"/>
                    <a:pt x="1409" y="131"/>
                    <a:pt x="1200" y="242"/>
                  </a:cubicBezTo>
                  <a:lnTo>
                    <a:pt x="1378" y="578"/>
                  </a:lnTo>
                  <a:cubicBezTo>
                    <a:pt x="1205" y="669"/>
                    <a:pt x="1046" y="787"/>
                    <a:pt x="908" y="930"/>
                  </a:cubicBezTo>
                  <a:lnTo>
                    <a:pt x="635" y="666"/>
                  </a:lnTo>
                  <a:cubicBezTo>
                    <a:pt x="472" y="835"/>
                    <a:pt x="336" y="1029"/>
                    <a:pt x="232" y="1241"/>
                  </a:cubicBezTo>
                  <a:lnTo>
                    <a:pt x="230" y="1244"/>
                  </a:lnTo>
                  <a:lnTo>
                    <a:pt x="571" y="1409"/>
                  </a:lnTo>
                  <a:cubicBezTo>
                    <a:pt x="482" y="1592"/>
                    <a:pt x="425" y="1782"/>
                    <a:pt x="398" y="1972"/>
                  </a:cubicBezTo>
                  <a:lnTo>
                    <a:pt x="23" y="1919"/>
                  </a:lnTo>
                  <a:cubicBezTo>
                    <a:pt x="-11" y="2153"/>
                    <a:pt x="-7" y="2391"/>
                    <a:pt x="35" y="2625"/>
                  </a:cubicBezTo>
                  <a:lnTo>
                    <a:pt x="409" y="2559"/>
                  </a:lnTo>
                  <a:cubicBezTo>
                    <a:pt x="443" y="2753"/>
                    <a:pt x="507" y="2941"/>
                    <a:pt x="599" y="3115"/>
                  </a:cubicBezTo>
                  <a:lnTo>
                    <a:pt x="263" y="3293"/>
                  </a:lnTo>
                  <a:cubicBezTo>
                    <a:pt x="374" y="3503"/>
                    <a:pt x="517" y="3693"/>
                    <a:pt x="687" y="3857"/>
                  </a:cubicBezTo>
                  <a:lnTo>
                    <a:pt x="951" y="3585"/>
                  </a:lnTo>
                  <a:cubicBezTo>
                    <a:pt x="1089" y="3718"/>
                    <a:pt x="1249" y="3833"/>
                    <a:pt x="1430" y="3922"/>
                  </a:cubicBezTo>
                  <a:cubicBezTo>
                    <a:pt x="1431" y="3922"/>
                    <a:pt x="1431" y="3922"/>
                    <a:pt x="1432" y="3923"/>
                  </a:cubicBezTo>
                  <a:lnTo>
                    <a:pt x="1265" y="4263"/>
                  </a:lnTo>
                  <a:cubicBezTo>
                    <a:pt x="1479" y="4367"/>
                    <a:pt x="1705" y="4438"/>
                    <a:pt x="1939" y="4471"/>
                  </a:cubicBezTo>
                  <a:lnTo>
                    <a:pt x="1993" y="4095"/>
                  </a:lnTo>
                  <a:cubicBezTo>
                    <a:pt x="2190" y="4123"/>
                    <a:pt x="2388" y="4119"/>
                    <a:pt x="2580" y="4085"/>
                  </a:cubicBezTo>
                  <a:lnTo>
                    <a:pt x="2645" y="4460"/>
                  </a:lnTo>
                  <a:cubicBezTo>
                    <a:pt x="2879" y="4419"/>
                    <a:pt x="3103" y="4342"/>
                    <a:pt x="3313" y="4231"/>
                  </a:cubicBezTo>
                  <a:lnTo>
                    <a:pt x="3135" y="3895"/>
                  </a:lnTo>
                  <a:cubicBezTo>
                    <a:pt x="3308" y="3804"/>
                    <a:pt x="3467" y="3686"/>
                    <a:pt x="3606" y="3544"/>
                  </a:cubicBezTo>
                  <a:lnTo>
                    <a:pt x="3878" y="3808"/>
                  </a:ln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7" name="Google Shape;727;p19"/>
            <p:cNvSpPr/>
            <p:nvPr/>
          </p:nvSpPr>
          <p:spPr>
            <a:xfrm rot="3600020">
              <a:off x="7893347" y="1918241"/>
              <a:ext cx="465027" cy="460495"/>
            </a:xfrm>
            <a:custGeom>
              <a:avLst/>
              <a:gdLst/>
              <a:ahLst/>
              <a:cxnLst/>
              <a:rect l="l" t="t" r="r" b="b"/>
              <a:pathLst>
                <a:path w="4515" h="4471" extrusionOk="0">
                  <a:moveTo>
                    <a:pt x="1821" y="3126"/>
                  </a:moveTo>
                  <a:cubicBezTo>
                    <a:pt x="1330" y="2885"/>
                    <a:pt x="1126" y="2290"/>
                    <a:pt x="1367" y="1799"/>
                  </a:cubicBezTo>
                  <a:cubicBezTo>
                    <a:pt x="1608" y="1308"/>
                    <a:pt x="2204" y="1105"/>
                    <a:pt x="2695" y="1345"/>
                  </a:cubicBezTo>
                  <a:cubicBezTo>
                    <a:pt x="3186" y="1587"/>
                    <a:pt x="3389" y="2182"/>
                    <a:pt x="3148" y="2673"/>
                  </a:cubicBezTo>
                  <a:cubicBezTo>
                    <a:pt x="2907" y="3164"/>
                    <a:pt x="2312" y="3367"/>
                    <a:pt x="1821" y="3126"/>
                  </a:cubicBezTo>
                  <a:moveTo>
                    <a:pt x="3878" y="3808"/>
                  </a:moveTo>
                  <a:cubicBezTo>
                    <a:pt x="4043" y="3638"/>
                    <a:pt x="4179" y="3444"/>
                    <a:pt x="4284" y="3230"/>
                  </a:cubicBezTo>
                  <a:lnTo>
                    <a:pt x="4287" y="3225"/>
                  </a:lnTo>
                  <a:lnTo>
                    <a:pt x="3946" y="3058"/>
                  </a:lnTo>
                  <a:cubicBezTo>
                    <a:pt x="4035" y="2876"/>
                    <a:pt x="4091" y="2687"/>
                    <a:pt x="4118" y="2496"/>
                  </a:cubicBezTo>
                  <a:lnTo>
                    <a:pt x="4494" y="2549"/>
                  </a:lnTo>
                  <a:cubicBezTo>
                    <a:pt x="4526" y="2315"/>
                    <a:pt x="4522" y="2077"/>
                    <a:pt x="4481" y="1843"/>
                  </a:cubicBezTo>
                  <a:lnTo>
                    <a:pt x="4106" y="1909"/>
                  </a:lnTo>
                  <a:cubicBezTo>
                    <a:pt x="4072" y="1716"/>
                    <a:pt x="4007" y="1528"/>
                    <a:pt x="3915" y="1354"/>
                  </a:cubicBezTo>
                  <a:lnTo>
                    <a:pt x="4251" y="1176"/>
                  </a:lnTo>
                  <a:cubicBezTo>
                    <a:pt x="4139" y="966"/>
                    <a:pt x="3996" y="776"/>
                    <a:pt x="3826" y="612"/>
                  </a:cubicBezTo>
                  <a:lnTo>
                    <a:pt x="3562" y="885"/>
                  </a:lnTo>
                  <a:cubicBezTo>
                    <a:pt x="3425" y="752"/>
                    <a:pt x="3266" y="638"/>
                    <a:pt x="3085" y="550"/>
                  </a:cubicBezTo>
                  <a:cubicBezTo>
                    <a:pt x="3084" y="549"/>
                    <a:pt x="3083" y="549"/>
                    <a:pt x="3081" y="548"/>
                  </a:cubicBezTo>
                  <a:lnTo>
                    <a:pt x="3248" y="207"/>
                  </a:lnTo>
                  <a:cubicBezTo>
                    <a:pt x="3034" y="103"/>
                    <a:pt x="2807" y="33"/>
                    <a:pt x="2573" y="0"/>
                  </a:cubicBezTo>
                  <a:lnTo>
                    <a:pt x="2520" y="376"/>
                  </a:lnTo>
                  <a:cubicBezTo>
                    <a:pt x="2323" y="349"/>
                    <a:pt x="2125" y="353"/>
                    <a:pt x="1933" y="387"/>
                  </a:cubicBezTo>
                  <a:lnTo>
                    <a:pt x="1867" y="13"/>
                  </a:lnTo>
                  <a:cubicBezTo>
                    <a:pt x="1633" y="54"/>
                    <a:pt x="1409" y="131"/>
                    <a:pt x="1200" y="242"/>
                  </a:cubicBezTo>
                  <a:lnTo>
                    <a:pt x="1378" y="578"/>
                  </a:lnTo>
                  <a:cubicBezTo>
                    <a:pt x="1205" y="669"/>
                    <a:pt x="1046" y="787"/>
                    <a:pt x="908" y="930"/>
                  </a:cubicBezTo>
                  <a:lnTo>
                    <a:pt x="635" y="666"/>
                  </a:lnTo>
                  <a:cubicBezTo>
                    <a:pt x="472" y="835"/>
                    <a:pt x="336" y="1029"/>
                    <a:pt x="232" y="1241"/>
                  </a:cubicBezTo>
                  <a:lnTo>
                    <a:pt x="230" y="1244"/>
                  </a:lnTo>
                  <a:lnTo>
                    <a:pt x="571" y="1409"/>
                  </a:lnTo>
                  <a:cubicBezTo>
                    <a:pt x="482" y="1592"/>
                    <a:pt x="425" y="1782"/>
                    <a:pt x="398" y="1972"/>
                  </a:cubicBezTo>
                  <a:lnTo>
                    <a:pt x="23" y="1919"/>
                  </a:lnTo>
                  <a:cubicBezTo>
                    <a:pt x="-11" y="2153"/>
                    <a:pt x="-7" y="2391"/>
                    <a:pt x="35" y="2625"/>
                  </a:cubicBezTo>
                  <a:lnTo>
                    <a:pt x="409" y="2559"/>
                  </a:lnTo>
                  <a:cubicBezTo>
                    <a:pt x="443" y="2753"/>
                    <a:pt x="507" y="2941"/>
                    <a:pt x="599" y="3115"/>
                  </a:cubicBezTo>
                  <a:lnTo>
                    <a:pt x="263" y="3293"/>
                  </a:lnTo>
                  <a:cubicBezTo>
                    <a:pt x="374" y="3503"/>
                    <a:pt x="517" y="3693"/>
                    <a:pt x="687" y="3857"/>
                  </a:cubicBezTo>
                  <a:lnTo>
                    <a:pt x="951" y="3585"/>
                  </a:lnTo>
                  <a:cubicBezTo>
                    <a:pt x="1089" y="3718"/>
                    <a:pt x="1249" y="3833"/>
                    <a:pt x="1430" y="3922"/>
                  </a:cubicBezTo>
                  <a:cubicBezTo>
                    <a:pt x="1431" y="3922"/>
                    <a:pt x="1431" y="3922"/>
                    <a:pt x="1432" y="3923"/>
                  </a:cubicBezTo>
                  <a:lnTo>
                    <a:pt x="1265" y="4263"/>
                  </a:lnTo>
                  <a:cubicBezTo>
                    <a:pt x="1479" y="4367"/>
                    <a:pt x="1705" y="4438"/>
                    <a:pt x="1939" y="4471"/>
                  </a:cubicBezTo>
                  <a:lnTo>
                    <a:pt x="1993" y="4095"/>
                  </a:lnTo>
                  <a:cubicBezTo>
                    <a:pt x="2190" y="4123"/>
                    <a:pt x="2388" y="4119"/>
                    <a:pt x="2580" y="4085"/>
                  </a:cubicBezTo>
                  <a:lnTo>
                    <a:pt x="2645" y="4460"/>
                  </a:lnTo>
                  <a:cubicBezTo>
                    <a:pt x="2879" y="4419"/>
                    <a:pt x="3103" y="4342"/>
                    <a:pt x="3313" y="4231"/>
                  </a:cubicBezTo>
                  <a:lnTo>
                    <a:pt x="3135" y="3895"/>
                  </a:lnTo>
                  <a:cubicBezTo>
                    <a:pt x="3308" y="3804"/>
                    <a:pt x="3467" y="3686"/>
                    <a:pt x="3606" y="3544"/>
                  </a:cubicBezTo>
                  <a:lnTo>
                    <a:pt x="3878" y="3808"/>
                  </a:ln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728"/>
        <p:cNvGrpSpPr/>
        <p:nvPr/>
      </p:nvGrpSpPr>
      <p:grpSpPr>
        <a:xfrm>
          <a:off x="0" y="0"/>
          <a:ext cx="0" cy="0"/>
          <a:chOff x="0" y="0"/>
          <a:chExt cx="0" cy="0"/>
        </a:xfrm>
      </p:grpSpPr>
      <p:grpSp>
        <p:nvGrpSpPr>
          <p:cNvPr id="729" name="Google Shape;729;p20"/>
          <p:cNvGrpSpPr/>
          <p:nvPr/>
        </p:nvGrpSpPr>
        <p:grpSpPr>
          <a:xfrm>
            <a:off x="-199950" y="-327450"/>
            <a:ext cx="9543900" cy="5646000"/>
            <a:chOff x="-199950" y="-251250"/>
            <a:chExt cx="9543900" cy="5646000"/>
          </a:xfrm>
        </p:grpSpPr>
        <p:cxnSp>
          <p:nvCxnSpPr>
            <p:cNvPr id="730" name="Google Shape;730;p20"/>
            <p:cNvCxnSpPr/>
            <p:nvPr/>
          </p:nvCxnSpPr>
          <p:spPr>
            <a:xfrm rot="10800000">
              <a:off x="31462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31" name="Google Shape;731;p20"/>
            <p:cNvCxnSpPr/>
            <p:nvPr/>
          </p:nvCxnSpPr>
          <p:spPr>
            <a:xfrm rot="10800000">
              <a:off x="88232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32" name="Google Shape;732;p20"/>
            <p:cNvCxnSpPr/>
            <p:nvPr/>
          </p:nvCxnSpPr>
          <p:spPr>
            <a:xfrm rot="10800000">
              <a:off x="145002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33" name="Google Shape;733;p20"/>
            <p:cNvCxnSpPr/>
            <p:nvPr/>
          </p:nvCxnSpPr>
          <p:spPr>
            <a:xfrm rot="10800000">
              <a:off x="201773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34" name="Google Shape;734;p20"/>
            <p:cNvCxnSpPr/>
            <p:nvPr/>
          </p:nvCxnSpPr>
          <p:spPr>
            <a:xfrm rot="10800000">
              <a:off x="258543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35" name="Google Shape;735;p20"/>
            <p:cNvCxnSpPr/>
            <p:nvPr/>
          </p:nvCxnSpPr>
          <p:spPr>
            <a:xfrm rot="10800000">
              <a:off x="315313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36" name="Google Shape;736;p20"/>
            <p:cNvCxnSpPr/>
            <p:nvPr/>
          </p:nvCxnSpPr>
          <p:spPr>
            <a:xfrm rot="10800000">
              <a:off x="372083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37" name="Google Shape;737;p20"/>
            <p:cNvCxnSpPr/>
            <p:nvPr/>
          </p:nvCxnSpPr>
          <p:spPr>
            <a:xfrm rot="10800000">
              <a:off x="428853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38" name="Google Shape;738;p20"/>
            <p:cNvCxnSpPr/>
            <p:nvPr/>
          </p:nvCxnSpPr>
          <p:spPr>
            <a:xfrm rot="10800000">
              <a:off x="485623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39" name="Google Shape;739;p20"/>
            <p:cNvCxnSpPr/>
            <p:nvPr/>
          </p:nvCxnSpPr>
          <p:spPr>
            <a:xfrm rot="10800000">
              <a:off x="542394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40" name="Google Shape;740;p20"/>
            <p:cNvCxnSpPr/>
            <p:nvPr/>
          </p:nvCxnSpPr>
          <p:spPr>
            <a:xfrm rot="10800000">
              <a:off x="599164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41" name="Google Shape;741;p20"/>
            <p:cNvCxnSpPr/>
            <p:nvPr/>
          </p:nvCxnSpPr>
          <p:spPr>
            <a:xfrm rot="10800000">
              <a:off x="655934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42" name="Google Shape;742;p20"/>
            <p:cNvCxnSpPr/>
            <p:nvPr/>
          </p:nvCxnSpPr>
          <p:spPr>
            <a:xfrm rot="10800000">
              <a:off x="712704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43" name="Google Shape;743;p20"/>
            <p:cNvCxnSpPr/>
            <p:nvPr/>
          </p:nvCxnSpPr>
          <p:spPr>
            <a:xfrm rot="10800000">
              <a:off x="769474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44" name="Google Shape;744;p20"/>
            <p:cNvCxnSpPr/>
            <p:nvPr/>
          </p:nvCxnSpPr>
          <p:spPr>
            <a:xfrm rot="10800000">
              <a:off x="826244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45" name="Google Shape;745;p20"/>
            <p:cNvCxnSpPr/>
            <p:nvPr/>
          </p:nvCxnSpPr>
          <p:spPr>
            <a:xfrm>
              <a:off x="-199950" y="2341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46" name="Google Shape;746;p20"/>
            <p:cNvCxnSpPr/>
            <p:nvPr/>
          </p:nvCxnSpPr>
          <p:spPr>
            <a:xfrm>
              <a:off x="-199950" y="753635"/>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47" name="Google Shape;747;p20"/>
            <p:cNvCxnSpPr/>
            <p:nvPr/>
          </p:nvCxnSpPr>
          <p:spPr>
            <a:xfrm>
              <a:off x="-199950" y="1273157"/>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48" name="Google Shape;748;p20"/>
            <p:cNvCxnSpPr/>
            <p:nvPr/>
          </p:nvCxnSpPr>
          <p:spPr>
            <a:xfrm>
              <a:off x="-199950" y="1792679"/>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49" name="Google Shape;749;p20"/>
            <p:cNvCxnSpPr/>
            <p:nvPr/>
          </p:nvCxnSpPr>
          <p:spPr>
            <a:xfrm>
              <a:off x="-199950" y="2312201"/>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50" name="Google Shape;750;p20"/>
            <p:cNvCxnSpPr/>
            <p:nvPr/>
          </p:nvCxnSpPr>
          <p:spPr>
            <a:xfrm>
              <a:off x="-199950" y="2831724"/>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51" name="Google Shape;751;p20"/>
            <p:cNvCxnSpPr/>
            <p:nvPr/>
          </p:nvCxnSpPr>
          <p:spPr>
            <a:xfrm>
              <a:off x="-199950" y="3351246"/>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52" name="Google Shape;752;p20"/>
            <p:cNvCxnSpPr/>
            <p:nvPr/>
          </p:nvCxnSpPr>
          <p:spPr>
            <a:xfrm>
              <a:off x="-199950" y="3870768"/>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53" name="Google Shape;753;p20"/>
            <p:cNvCxnSpPr/>
            <p:nvPr/>
          </p:nvCxnSpPr>
          <p:spPr>
            <a:xfrm>
              <a:off x="-199950" y="4390290"/>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54" name="Google Shape;754;p20"/>
            <p:cNvCxnSpPr/>
            <p:nvPr/>
          </p:nvCxnSpPr>
          <p:spPr>
            <a:xfrm>
              <a:off x="-199950" y="49098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55" name="Google Shape;755;p20"/>
            <p:cNvCxnSpPr/>
            <p:nvPr/>
          </p:nvCxnSpPr>
          <p:spPr>
            <a:xfrm rot="10800000">
              <a:off x="8830150" y="-251250"/>
              <a:ext cx="0" cy="5646000"/>
            </a:xfrm>
            <a:prstGeom prst="straightConnector1">
              <a:avLst/>
            </a:prstGeom>
            <a:noFill/>
            <a:ln w="19050" cap="flat" cmpd="sng">
              <a:solidFill>
                <a:schemeClr val="accent3"/>
              </a:solidFill>
              <a:prstDash val="solid"/>
              <a:round/>
              <a:headEnd type="none" w="med" len="med"/>
              <a:tailEnd type="none" w="med" len="med"/>
            </a:ln>
          </p:spPr>
        </p:cxnSp>
      </p:grpSp>
      <p:grpSp>
        <p:nvGrpSpPr>
          <p:cNvPr id="756" name="Google Shape;756;p20"/>
          <p:cNvGrpSpPr/>
          <p:nvPr/>
        </p:nvGrpSpPr>
        <p:grpSpPr>
          <a:xfrm>
            <a:off x="626050" y="427300"/>
            <a:ext cx="8197400" cy="4593724"/>
            <a:chOff x="-280802" y="20880"/>
            <a:chExt cx="10622522" cy="5952733"/>
          </a:xfrm>
        </p:grpSpPr>
        <p:sp>
          <p:nvSpPr>
            <p:cNvPr id="757" name="Google Shape;757;p20"/>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8" name="Google Shape;758;p20"/>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9" name="Google Shape;759;p20"/>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0" name="Google Shape;760;p20"/>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1" name="Google Shape;761;p20"/>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762" name="Google Shape;762;p20"/>
          <p:cNvGrpSpPr/>
          <p:nvPr/>
        </p:nvGrpSpPr>
        <p:grpSpPr>
          <a:xfrm>
            <a:off x="473650" y="274900"/>
            <a:ext cx="8197400" cy="4593724"/>
            <a:chOff x="-280802" y="20880"/>
            <a:chExt cx="10622522" cy="5952733"/>
          </a:xfrm>
        </p:grpSpPr>
        <p:sp>
          <p:nvSpPr>
            <p:cNvPr id="763" name="Google Shape;763;p20"/>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4" name="Google Shape;764;p20"/>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5" name="Google Shape;765;p20"/>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6" name="Google Shape;766;p20"/>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7" name="Google Shape;767;p20"/>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768" name="Google Shape;768;p20"/>
          <p:cNvGrpSpPr/>
          <p:nvPr/>
        </p:nvGrpSpPr>
        <p:grpSpPr>
          <a:xfrm>
            <a:off x="7527566" y="3702226"/>
            <a:ext cx="1212401" cy="1240945"/>
            <a:chOff x="8264880" y="1119240"/>
            <a:chExt cx="1865520" cy="1909440"/>
          </a:xfrm>
        </p:grpSpPr>
        <p:sp>
          <p:nvSpPr>
            <p:cNvPr id="769" name="Google Shape;769;p20"/>
            <p:cNvSpPr/>
            <p:nvPr/>
          </p:nvSpPr>
          <p:spPr>
            <a:xfrm>
              <a:off x="9336240" y="2202840"/>
              <a:ext cx="190080" cy="199080"/>
            </a:xfrm>
            <a:custGeom>
              <a:avLst/>
              <a:gdLst/>
              <a:ahLst/>
              <a:cxnLst/>
              <a:rect l="l" t="t" r="r" b="b"/>
              <a:pathLst>
                <a:path w="528" h="553" extrusionOk="0">
                  <a:moveTo>
                    <a:pt x="0" y="0"/>
                  </a:moveTo>
                  <a:lnTo>
                    <a:pt x="528" y="553"/>
                  </a:lnTo>
                  <a:lnTo>
                    <a:pt x="0" y="0"/>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0" name="Google Shape;770;p20"/>
            <p:cNvSpPr/>
            <p:nvPr/>
          </p:nvSpPr>
          <p:spPr>
            <a:xfrm>
              <a:off x="9298800" y="2167200"/>
              <a:ext cx="264960" cy="270360"/>
            </a:xfrm>
            <a:custGeom>
              <a:avLst/>
              <a:gdLst/>
              <a:ahLst/>
              <a:cxnLst/>
              <a:rect l="l" t="t" r="r" b="b"/>
              <a:pathLst>
                <a:path w="736" h="751" extrusionOk="0">
                  <a:moveTo>
                    <a:pt x="527" y="751"/>
                  </a:moveTo>
                  <a:lnTo>
                    <a:pt x="736" y="553"/>
                  </a:lnTo>
                  <a:lnTo>
                    <a:pt x="208" y="0"/>
                  </a:lnTo>
                  <a:lnTo>
                    <a:pt x="0" y="198"/>
                  </a:lnTo>
                  <a:lnTo>
                    <a:pt x="527" y="751"/>
                  </a:ln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1" name="Google Shape;771;p20"/>
            <p:cNvSpPr/>
            <p:nvPr/>
          </p:nvSpPr>
          <p:spPr>
            <a:xfrm>
              <a:off x="9428400" y="2303640"/>
              <a:ext cx="702000" cy="725040"/>
            </a:xfrm>
            <a:custGeom>
              <a:avLst/>
              <a:gdLst/>
              <a:ahLst/>
              <a:cxnLst/>
              <a:rect l="l" t="t" r="r" b="b"/>
              <a:pathLst>
                <a:path w="1950" h="2014" extrusionOk="0">
                  <a:moveTo>
                    <a:pt x="1950" y="1606"/>
                  </a:moveTo>
                  <a:cubicBezTo>
                    <a:pt x="1950" y="1660"/>
                    <a:pt x="1930" y="1713"/>
                    <a:pt x="1889" y="1752"/>
                  </a:cubicBezTo>
                  <a:lnTo>
                    <a:pt x="1747" y="1887"/>
                  </a:lnTo>
                  <a:lnTo>
                    <a:pt x="1671" y="1959"/>
                  </a:lnTo>
                  <a:cubicBezTo>
                    <a:pt x="1591" y="2036"/>
                    <a:pt x="1460" y="2030"/>
                    <a:pt x="1380" y="1946"/>
                  </a:cubicBezTo>
                  <a:lnTo>
                    <a:pt x="0" y="499"/>
                  </a:lnTo>
                  <a:lnTo>
                    <a:pt x="1" y="207"/>
                  </a:lnTo>
                  <a:lnTo>
                    <a:pt x="72" y="139"/>
                  </a:lnTo>
                  <a:lnTo>
                    <a:pt x="72" y="139"/>
                  </a:lnTo>
                  <a:lnTo>
                    <a:pt x="218" y="0"/>
                  </a:lnTo>
                  <a:lnTo>
                    <a:pt x="510" y="13"/>
                  </a:lnTo>
                  <a:lnTo>
                    <a:pt x="1890" y="1461"/>
                  </a:lnTo>
                  <a:cubicBezTo>
                    <a:pt x="1929" y="1501"/>
                    <a:pt x="1949" y="1554"/>
                    <a:pt x="1950" y="1606"/>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2" name="Google Shape;772;p20"/>
            <p:cNvSpPr/>
            <p:nvPr/>
          </p:nvSpPr>
          <p:spPr>
            <a:xfrm>
              <a:off x="9428400" y="2483280"/>
              <a:ext cx="702000" cy="545400"/>
            </a:xfrm>
            <a:custGeom>
              <a:avLst/>
              <a:gdLst/>
              <a:ahLst/>
              <a:cxnLst/>
              <a:rect l="l" t="t" r="r" b="b"/>
              <a:pathLst>
                <a:path w="1950" h="1515" extrusionOk="0">
                  <a:moveTo>
                    <a:pt x="1950" y="1107"/>
                  </a:moveTo>
                  <a:cubicBezTo>
                    <a:pt x="1950" y="1161"/>
                    <a:pt x="1930" y="1214"/>
                    <a:pt x="1889" y="1253"/>
                  </a:cubicBezTo>
                  <a:lnTo>
                    <a:pt x="1747" y="1388"/>
                  </a:lnTo>
                  <a:lnTo>
                    <a:pt x="1671" y="1460"/>
                  </a:lnTo>
                  <a:cubicBezTo>
                    <a:pt x="1591" y="1537"/>
                    <a:pt x="1460" y="1531"/>
                    <a:pt x="1380" y="1447"/>
                  </a:cubicBezTo>
                  <a:lnTo>
                    <a:pt x="0" y="0"/>
                  </a:lnTo>
                  <a:lnTo>
                    <a:pt x="1950" y="110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3" name="Google Shape;773;p20"/>
            <p:cNvSpPr/>
            <p:nvPr/>
          </p:nvSpPr>
          <p:spPr>
            <a:xfrm>
              <a:off x="8338680" y="1193040"/>
              <a:ext cx="1150920" cy="1151280"/>
            </a:xfrm>
            <a:custGeom>
              <a:avLst/>
              <a:gdLst/>
              <a:ahLst/>
              <a:cxnLst/>
              <a:rect l="l" t="t" r="r" b="b"/>
              <a:pathLst>
                <a:path w="3197" h="3198" extrusionOk="0">
                  <a:moveTo>
                    <a:pt x="3197" y="1599"/>
                  </a:moveTo>
                  <a:cubicBezTo>
                    <a:pt x="3197" y="2404"/>
                    <a:pt x="2602" y="3070"/>
                    <a:pt x="1828" y="3181"/>
                  </a:cubicBezTo>
                  <a:cubicBezTo>
                    <a:pt x="1754" y="3192"/>
                    <a:pt x="1677" y="3198"/>
                    <a:pt x="1599" y="3198"/>
                  </a:cubicBezTo>
                  <a:cubicBezTo>
                    <a:pt x="1278" y="3198"/>
                    <a:pt x="979" y="3103"/>
                    <a:pt x="729" y="2940"/>
                  </a:cubicBezTo>
                  <a:cubicBezTo>
                    <a:pt x="622" y="2871"/>
                    <a:pt x="524" y="2789"/>
                    <a:pt x="437" y="2698"/>
                  </a:cubicBezTo>
                  <a:cubicBezTo>
                    <a:pt x="306" y="2558"/>
                    <a:pt x="198" y="2396"/>
                    <a:pt x="124" y="2216"/>
                  </a:cubicBezTo>
                  <a:cubicBezTo>
                    <a:pt x="44" y="2026"/>
                    <a:pt x="0" y="1818"/>
                    <a:pt x="0" y="1599"/>
                  </a:cubicBezTo>
                  <a:cubicBezTo>
                    <a:pt x="0" y="725"/>
                    <a:pt x="702" y="14"/>
                    <a:pt x="1573" y="1"/>
                  </a:cubicBezTo>
                  <a:cubicBezTo>
                    <a:pt x="1581" y="0"/>
                    <a:pt x="1590" y="0"/>
                    <a:pt x="1599" y="0"/>
                  </a:cubicBezTo>
                  <a:cubicBezTo>
                    <a:pt x="1789" y="0"/>
                    <a:pt x="1971" y="34"/>
                    <a:pt x="2140" y="94"/>
                  </a:cubicBezTo>
                  <a:cubicBezTo>
                    <a:pt x="2261" y="138"/>
                    <a:pt x="2374" y="195"/>
                    <a:pt x="2479" y="264"/>
                  </a:cubicBezTo>
                  <a:cubicBezTo>
                    <a:pt x="2798" y="475"/>
                    <a:pt x="3037" y="797"/>
                    <a:pt x="3141" y="1175"/>
                  </a:cubicBezTo>
                  <a:cubicBezTo>
                    <a:pt x="3178" y="1310"/>
                    <a:pt x="3197" y="1452"/>
                    <a:pt x="3197" y="1599"/>
                  </a:cubicBez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4" name="Google Shape;774;p20"/>
            <p:cNvSpPr/>
            <p:nvPr/>
          </p:nvSpPr>
          <p:spPr>
            <a:xfrm>
              <a:off x="8264880" y="1119240"/>
              <a:ext cx="1298880" cy="1298520"/>
            </a:xfrm>
            <a:custGeom>
              <a:avLst/>
              <a:gdLst/>
              <a:ahLst/>
              <a:cxnLst/>
              <a:rect l="l" t="t" r="r" b="b"/>
              <a:pathLst>
                <a:path w="3608" h="3607" extrusionOk="0">
                  <a:moveTo>
                    <a:pt x="3152" y="2387"/>
                  </a:moveTo>
                  <a:cubicBezTo>
                    <a:pt x="2830" y="3130"/>
                    <a:pt x="1964" y="3473"/>
                    <a:pt x="1221" y="3152"/>
                  </a:cubicBezTo>
                  <a:cubicBezTo>
                    <a:pt x="478" y="2830"/>
                    <a:pt x="135" y="1964"/>
                    <a:pt x="456" y="1221"/>
                  </a:cubicBezTo>
                  <a:cubicBezTo>
                    <a:pt x="778" y="478"/>
                    <a:pt x="1644" y="135"/>
                    <a:pt x="2387" y="456"/>
                  </a:cubicBezTo>
                  <a:cubicBezTo>
                    <a:pt x="3130" y="778"/>
                    <a:pt x="3473" y="1644"/>
                    <a:pt x="3152" y="2387"/>
                  </a:cubicBezTo>
                  <a:moveTo>
                    <a:pt x="1088" y="3459"/>
                  </a:moveTo>
                  <a:cubicBezTo>
                    <a:pt x="2002" y="3854"/>
                    <a:pt x="3063" y="3434"/>
                    <a:pt x="3459" y="2520"/>
                  </a:cubicBezTo>
                  <a:cubicBezTo>
                    <a:pt x="3854" y="1606"/>
                    <a:pt x="3434" y="544"/>
                    <a:pt x="2520" y="149"/>
                  </a:cubicBezTo>
                  <a:cubicBezTo>
                    <a:pt x="1606" y="-246"/>
                    <a:pt x="544" y="174"/>
                    <a:pt x="149" y="1088"/>
                  </a:cubicBezTo>
                  <a:cubicBezTo>
                    <a:pt x="-247" y="2002"/>
                    <a:pt x="174" y="3064"/>
                    <a:pt x="1088" y="3459"/>
                  </a:cubicBez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Days One"/>
              <a:buNone/>
              <a:defRPr sz="3000" b="1">
                <a:solidFill>
                  <a:schemeClr val="dk1"/>
                </a:solidFill>
                <a:latin typeface="Days One"/>
                <a:ea typeface="Days One"/>
                <a:cs typeface="Days One"/>
                <a:sym typeface="Days One"/>
              </a:defRPr>
            </a:lvl1pPr>
            <a:lvl2pPr lvl="1" rtl="0">
              <a:spcBef>
                <a:spcPts val="0"/>
              </a:spcBef>
              <a:spcAft>
                <a:spcPts val="0"/>
              </a:spcAft>
              <a:buClr>
                <a:schemeClr val="dk1"/>
              </a:buClr>
              <a:buSzPts val="3000"/>
              <a:buFont typeface="Days One"/>
              <a:buNone/>
              <a:defRPr sz="3000" b="1">
                <a:solidFill>
                  <a:schemeClr val="dk1"/>
                </a:solidFill>
                <a:latin typeface="Days One"/>
                <a:ea typeface="Days One"/>
                <a:cs typeface="Days One"/>
                <a:sym typeface="Days One"/>
              </a:defRPr>
            </a:lvl2pPr>
            <a:lvl3pPr lvl="2" rtl="0">
              <a:spcBef>
                <a:spcPts val="0"/>
              </a:spcBef>
              <a:spcAft>
                <a:spcPts val="0"/>
              </a:spcAft>
              <a:buClr>
                <a:schemeClr val="dk1"/>
              </a:buClr>
              <a:buSzPts val="3000"/>
              <a:buFont typeface="Days One"/>
              <a:buNone/>
              <a:defRPr sz="3000" b="1">
                <a:solidFill>
                  <a:schemeClr val="dk1"/>
                </a:solidFill>
                <a:latin typeface="Days One"/>
                <a:ea typeface="Days One"/>
                <a:cs typeface="Days One"/>
                <a:sym typeface="Days One"/>
              </a:defRPr>
            </a:lvl3pPr>
            <a:lvl4pPr lvl="3" rtl="0">
              <a:spcBef>
                <a:spcPts val="0"/>
              </a:spcBef>
              <a:spcAft>
                <a:spcPts val="0"/>
              </a:spcAft>
              <a:buClr>
                <a:schemeClr val="dk1"/>
              </a:buClr>
              <a:buSzPts val="3000"/>
              <a:buFont typeface="Days One"/>
              <a:buNone/>
              <a:defRPr sz="3000" b="1">
                <a:solidFill>
                  <a:schemeClr val="dk1"/>
                </a:solidFill>
                <a:latin typeface="Days One"/>
                <a:ea typeface="Days One"/>
                <a:cs typeface="Days One"/>
                <a:sym typeface="Days One"/>
              </a:defRPr>
            </a:lvl4pPr>
            <a:lvl5pPr lvl="4" rtl="0">
              <a:spcBef>
                <a:spcPts val="0"/>
              </a:spcBef>
              <a:spcAft>
                <a:spcPts val="0"/>
              </a:spcAft>
              <a:buClr>
                <a:schemeClr val="dk1"/>
              </a:buClr>
              <a:buSzPts val="3000"/>
              <a:buFont typeface="Days One"/>
              <a:buNone/>
              <a:defRPr sz="3000" b="1">
                <a:solidFill>
                  <a:schemeClr val="dk1"/>
                </a:solidFill>
                <a:latin typeface="Days One"/>
                <a:ea typeface="Days One"/>
                <a:cs typeface="Days One"/>
                <a:sym typeface="Days One"/>
              </a:defRPr>
            </a:lvl5pPr>
            <a:lvl6pPr lvl="5" rtl="0">
              <a:spcBef>
                <a:spcPts val="0"/>
              </a:spcBef>
              <a:spcAft>
                <a:spcPts val="0"/>
              </a:spcAft>
              <a:buClr>
                <a:schemeClr val="dk1"/>
              </a:buClr>
              <a:buSzPts val="3000"/>
              <a:buFont typeface="Days One"/>
              <a:buNone/>
              <a:defRPr sz="3000" b="1">
                <a:solidFill>
                  <a:schemeClr val="dk1"/>
                </a:solidFill>
                <a:latin typeface="Days One"/>
                <a:ea typeface="Days One"/>
                <a:cs typeface="Days One"/>
                <a:sym typeface="Days One"/>
              </a:defRPr>
            </a:lvl6pPr>
            <a:lvl7pPr lvl="6" rtl="0">
              <a:spcBef>
                <a:spcPts val="0"/>
              </a:spcBef>
              <a:spcAft>
                <a:spcPts val="0"/>
              </a:spcAft>
              <a:buClr>
                <a:schemeClr val="dk1"/>
              </a:buClr>
              <a:buSzPts val="3000"/>
              <a:buFont typeface="Days One"/>
              <a:buNone/>
              <a:defRPr sz="3000" b="1">
                <a:solidFill>
                  <a:schemeClr val="dk1"/>
                </a:solidFill>
                <a:latin typeface="Days One"/>
                <a:ea typeface="Days One"/>
                <a:cs typeface="Days One"/>
                <a:sym typeface="Days One"/>
              </a:defRPr>
            </a:lvl7pPr>
            <a:lvl8pPr lvl="7" rtl="0">
              <a:spcBef>
                <a:spcPts val="0"/>
              </a:spcBef>
              <a:spcAft>
                <a:spcPts val="0"/>
              </a:spcAft>
              <a:buClr>
                <a:schemeClr val="dk1"/>
              </a:buClr>
              <a:buSzPts val="3000"/>
              <a:buFont typeface="Days One"/>
              <a:buNone/>
              <a:defRPr sz="3000" b="1">
                <a:solidFill>
                  <a:schemeClr val="dk1"/>
                </a:solidFill>
                <a:latin typeface="Days One"/>
                <a:ea typeface="Days One"/>
                <a:cs typeface="Days One"/>
                <a:sym typeface="Days One"/>
              </a:defRPr>
            </a:lvl8pPr>
            <a:lvl9pPr lvl="8" rtl="0">
              <a:spcBef>
                <a:spcPts val="0"/>
              </a:spcBef>
              <a:spcAft>
                <a:spcPts val="0"/>
              </a:spcAft>
              <a:buClr>
                <a:schemeClr val="dk1"/>
              </a:buClr>
              <a:buSzPts val="3000"/>
              <a:buFont typeface="Days One"/>
              <a:buNone/>
              <a:defRPr sz="3000" b="1">
                <a:solidFill>
                  <a:schemeClr val="dk1"/>
                </a:solidFill>
                <a:latin typeface="Days One"/>
                <a:ea typeface="Days One"/>
                <a:cs typeface="Days One"/>
                <a:sym typeface="Days On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marL="914400" lvl="1"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5" r:id="rId5"/>
    <p:sldLayoutId id="2147483658" r:id="rId6"/>
    <p:sldLayoutId id="2147483665" r:id="rId7"/>
    <p:sldLayoutId id="2147483666"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orient="horz" pos="2900">
          <p15:clr>
            <a:srgbClr val="EA4335"/>
          </p15:clr>
        </p15:guide>
        <p15:guide id="3" pos="449">
          <p15:clr>
            <a:srgbClr val="EA4335"/>
          </p15:clr>
        </p15:guide>
        <p15:guide id="4" pos="5311">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sp>
        <p:nvSpPr>
          <p:cNvPr id="785" name="Google Shape;785;p24"/>
          <p:cNvSpPr txBox="1">
            <a:spLocks noGrp="1"/>
          </p:cNvSpPr>
          <p:nvPr>
            <p:ph type="ctrTitle"/>
          </p:nvPr>
        </p:nvSpPr>
        <p:spPr>
          <a:xfrm>
            <a:off x="1814850" y="1633725"/>
            <a:ext cx="5514300" cy="200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rgbClr val="050505"/>
                </a:solidFill>
                <a:latin typeface="Script MT Bold" panose="03040602040607080904" pitchFamily="66" charset="0"/>
              </a:rPr>
              <a:t>Note App</a:t>
            </a:r>
            <a:endParaRPr dirty="0">
              <a:latin typeface="Script MT Bold" panose="03040602040607080904" pitchFamily="66" charset="0"/>
            </a:endParaRPr>
          </a:p>
        </p:txBody>
      </p:sp>
      <p:sp>
        <p:nvSpPr>
          <p:cNvPr id="786" name="Google Shape;786;p24"/>
          <p:cNvSpPr txBox="1">
            <a:spLocks noGrp="1"/>
          </p:cNvSpPr>
          <p:nvPr>
            <p:ph type="subTitle" idx="1"/>
          </p:nvPr>
        </p:nvSpPr>
        <p:spPr>
          <a:xfrm>
            <a:off x="2301625" y="3686200"/>
            <a:ext cx="4540800" cy="46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Imprint MT Shadow" panose="04020605060303030202" pitchFamily="82" charset="0"/>
              </a:rPr>
              <a:t>Group 5</a:t>
            </a:r>
            <a:endParaRPr dirty="0">
              <a:latin typeface="Imprint MT Shadow" panose="04020605060303030202" pitchFamily="82" charset="0"/>
            </a:endParaRPr>
          </a:p>
        </p:txBody>
      </p:sp>
      <p:grpSp>
        <p:nvGrpSpPr>
          <p:cNvPr id="787" name="Google Shape;787;p24"/>
          <p:cNvGrpSpPr/>
          <p:nvPr/>
        </p:nvGrpSpPr>
        <p:grpSpPr>
          <a:xfrm>
            <a:off x="139544" y="-233231"/>
            <a:ext cx="8897898" cy="5075960"/>
            <a:chOff x="139544" y="-233231"/>
            <a:chExt cx="8897898" cy="5075960"/>
          </a:xfrm>
        </p:grpSpPr>
        <p:grpSp>
          <p:nvGrpSpPr>
            <p:cNvPr id="788" name="Google Shape;788;p24"/>
            <p:cNvGrpSpPr/>
            <p:nvPr/>
          </p:nvGrpSpPr>
          <p:grpSpPr>
            <a:xfrm>
              <a:off x="7825041" y="2013301"/>
              <a:ext cx="1212401" cy="1240945"/>
              <a:chOff x="8264880" y="1119240"/>
              <a:chExt cx="1865520" cy="1909440"/>
            </a:xfrm>
          </p:grpSpPr>
          <p:sp>
            <p:nvSpPr>
              <p:cNvPr id="789" name="Google Shape;789;p24"/>
              <p:cNvSpPr/>
              <p:nvPr/>
            </p:nvSpPr>
            <p:spPr>
              <a:xfrm>
                <a:off x="9336240" y="2202840"/>
                <a:ext cx="190080" cy="199080"/>
              </a:xfrm>
              <a:custGeom>
                <a:avLst/>
                <a:gdLst/>
                <a:ahLst/>
                <a:cxnLst/>
                <a:rect l="l" t="t" r="r" b="b"/>
                <a:pathLst>
                  <a:path w="528" h="553" extrusionOk="0">
                    <a:moveTo>
                      <a:pt x="0" y="0"/>
                    </a:moveTo>
                    <a:lnTo>
                      <a:pt x="528" y="553"/>
                    </a:lnTo>
                    <a:lnTo>
                      <a:pt x="0" y="0"/>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0" name="Google Shape;790;p24"/>
              <p:cNvSpPr/>
              <p:nvPr/>
            </p:nvSpPr>
            <p:spPr>
              <a:xfrm>
                <a:off x="9298800" y="2167200"/>
                <a:ext cx="264960" cy="270360"/>
              </a:xfrm>
              <a:custGeom>
                <a:avLst/>
                <a:gdLst/>
                <a:ahLst/>
                <a:cxnLst/>
                <a:rect l="l" t="t" r="r" b="b"/>
                <a:pathLst>
                  <a:path w="736" h="751" extrusionOk="0">
                    <a:moveTo>
                      <a:pt x="527" y="751"/>
                    </a:moveTo>
                    <a:lnTo>
                      <a:pt x="736" y="553"/>
                    </a:lnTo>
                    <a:lnTo>
                      <a:pt x="208" y="0"/>
                    </a:lnTo>
                    <a:lnTo>
                      <a:pt x="0" y="198"/>
                    </a:lnTo>
                    <a:lnTo>
                      <a:pt x="527" y="751"/>
                    </a:ln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1" name="Google Shape;791;p24"/>
              <p:cNvSpPr/>
              <p:nvPr/>
            </p:nvSpPr>
            <p:spPr>
              <a:xfrm>
                <a:off x="9428400" y="2303640"/>
                <a:ext cx="702000" cy="725040"/>
              </a:xfrm>
              <a:custGeom>
                <a:avLst/>
                <a:gdLst/>
                <a:ahLst/>
                <a:cxnLst/>
                <a:rect l="l" t="t" r="r" b="b"/>
                <a:pathLst>
                  <a:path w="1950" h="2014" extrusionOk="0">
                    <a:moveTo>
                      <a:pt x="1950" y="1606"/>
                    </a:moveTo>
                    <a:cubicBezTo>
                      <a:pt x="1950" y="1660"/>
                      <a:pt x="1930" y="1713"/>
                      <a:pt x="1889" y="1752"/>
                    </a:cubicBezTo>
                    <a:lnTo>
                      <a:pt x="1747" y="1887"/>
                    </a:lnTo>
                    <a:lnTo>
                      <a:pt x="1671" y="1959"/>
                    </a:lnTo>
                    <a:cubicBezTo>
                      <a:pt x="1591" y="2036"/>
                      <a:pt x="1460" y="2030"/>
                      <a:pt x="1380" y="1946"/>
                    </a:cubicBezTo>
                    <a:lnTo>
                      <a:pt x="0" y="499"/>
                    </a:lnTo>
                    <a:lnTo>
                      <a:pt x="1" y="207"/>
                    </a:lnTo>
                    <a:lnTo>
                      <a:pt x="72" y="139"/>
                    </a:lnTo>
                    <a:lnTo>
                      <a:pt x="72" y="139"/>
                    </a:lnTo>
                    <a:lnTo>
                      <a:pt x="218" y="0"/>
                    </a:lnTo>
                    <a:lnTo>
                      <a:pt x="510" y="13"/>
                    </a:lnTo>
                    <a:lnTo>
                      <a:pt x="1890" y="1461"/>
                    </a:lnTo>
                    <a:cubicBezTo>
                      <a:pt x="1929" y="1501"/>
                      <a:pt x="1949" y="1554"/>
                      <a:pt x="1950" y="1606"/>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2" name="Google Shape;792;p24"/>
              <p:cNvSpPr/>
              <p:nvPr/>
            </p:nvSpPr>
            <p:spPr>
              <a:xfrm>
                <a:off x="9428400" y="2483280"/>
                <a:ext cx="702000" cy="545400"/>
              </a:xfrm>
              <a:custGeom>
                <a:avLst/>
                <a:gdLst/>
                <a:ahLst/>
                <a:cxnLst/>
                <a:rect l="l" t="t" r="r" b="b"/>
                <a:pathLst>
                  <a:path w="1950" h="1515" extrusionOk="0">
                    <a:moveTo>
                      <a:pt x="1950" y="1107"/>
                    </a:moveTo>
                    <a:cubicBezTo>
                      <a:pt x="1950" y="1161"/>
                      <a:pt x="1930" y="1214"/>
                      <a:pt x="1889" y="1253"/>
                    </a:cubicBezTo>
                    <a:lnTo>
                      <a:pt x="1747" y="1388"/>
                    </a:lnTo>
                    <a:lnTo>
                      <a:pt x="1671" y="1460"/>
                    </a:lnTo>
                    <a:cubicBezTo>
                      <a:pt x="1591" y="1537"/>
                      <a:pt x="1460" y="1531"/>
                      <a:pt x="1380" y="1447"/>
                    </a:cubicBezTo>
                    <a:lnTo>
                      <a:pt x="0" y="0"/>
                    </a:lnTo>
                    <a:lnTo>
                      <a:pt x="1950" y="110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93" name="Google Shape;793;p24"/>
              <p:cNvSpPr/>
              <p:nvPr/>
            </p:nvSpPr>
            <p:spPr>
              <a:xfrm>
                <a:off x="8338680" y="1193040"/>
                <a:ext cx="1150920" cy="1151280"/>
              </a:xfrm>
              <a:custGeom>
                <a:avLst/>
                <a:gdLst/>
                <a:ahLst/>
                <a:cxnLst/>
                <a:rect l="l" t="t" r="r" b="b"/>
                <a:pathLst>
                  <a:path w="3197" h="3198" extrusionOk="0">
                    <a:moveTo>
                      <a:pt x="3197" y="1599"/>
                    </a:moveTo>
                    <a:cubicBezTo>
                      <a:pt x="3197" y="2404"/>
                      <a:pt x="2602" y="3070"/>
                      <a:pt x="1828" y="3181"/>
                    </a:cubicBezTo>
                    <a:cubicBezTo>
                      <a:pt x="1754" y="3192"/>
                      <a:pt x="1677" y="3198"/>
                      <a:pt x="1599" y="3198"/>
                    </a:cubicBezTo>
                    <a:cubicBezTo>
                      <a:pt x="1278" y="3198"/>
                      <a:pt x="979" y="3103"/>
                      <a:pt x="729" y="2940"/>
                    </a:cubicBezTo>
                    <a:cubicBezTo>
                      <a:pt x="622" y="2871"/>
                      <a:pt x="524" y="2789"/>
                      <a:pt x="437" y="2698"/>
                    </a:cubicBezTo>
                    <a:cubicBezTo>
                      <a:pt x="306" y="2558"/>
                      <a:pt x="198" y="2396"/>
                      <a:pt x="124" y="2216"/>
                    </a:cubicBezTo>
                    <a:cubicBezTo>
                      <a:pt x="44" y="2026"/>
                      <a:pt x="0" y="1818"/>
                      <a:pt x="0" y="1599"/>
                    </a:cubicBezTo>
                    <a:cubicBezTo>
                      <a:pt x="0" y="725"/>
                      <a:pt x="702" y="14"/>
                      <a:pt x="1573" y="1"/>
                    </a:cubicBezTo>
                    <a:cubicBezTo>
                      <a:pt x="1581" y="0"/>
                      <a:pt x="1590" y="0"/>
                      <a:pt x="1599" y="0"/>
                    </a:cubicBezTo>
                    <a:cubicBezTo>
                      <a:pt x="1789" y="0"/>
                      <a:pt x="1971" y="34"/>
                      <a:pt x="2140" y="94"/>
                    </a:cubicBezTo>
                    <a:cubicBezTo>
                      <a:pt x="2261" y="138"/>
                      <a:pt x="2374" y="195"/>
                      <a:pt x="2479" y="264"/>
                    </a:cubicBezTo>
                    <a:cubicBezTo>
                      <a:pt x="2798" y="475"/>
                      <a:pt x="3037" y="797"/>
                      <a:pt x="3141" y="1175"/>
                    </a:cubicBezTo>
                    <a:cubicBezTo>
                      <a:pt x="3178" y="1310"/>
                      <a:pt x="3197" y="1452"/>
                      <a:pt x="3197" y="1599"/>
                    </a:cubicBez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4" name="Google Shape;794;p24"/>
              <p:cNvSpPr/>
              <p:nvPr/>
            </p:nvSpPr>
            <p:spPr>
              <a:xfrm>
                <a:off x="8264880" y="1119240"/>
                <a:ext cx="1298880" cy="1298520"/>
              </a:xfrm>
              <a:custGeom>
                <a:avLst/>
                <a:gdLst/>
                <a:ahLst/>
                <a:cxnLst/>
                <a:rect l="l" t="t" r="r" b="b"/>
                <a:pathLst>
                  <a:path w="3608" h="3607" extrusionOk="0">
                    <a:moveTo>
                      <a:pt x="3152" y="2387"/>
                    </a:moveTo>
                    <a:cubicBezTo>
                      <a:pt x="2830" y="3130"/>
                      <a:pt x="1964" y="3473"/>
                      <a:pt x="1221" y="3152"/>
                    </a:cubicBezTo>
                    <a:cubicBezTo>
                      <a:pt x="478" y="2830"/>
                      <a:pt x="135" y="1964"/>
                      <a:pt x="456" y="1221"/>
                    </a:cubicBezTo>
                    <a:cubicBezTo>
                      <a:pt x="778" y="478"/>
                      <a:pt x="1644" y="135"/>
                      <a:pt x="2387" y="456"/>
                    </a:cubicBezTo>
                    <a:cubicBezTo>
                      <a:pt x="3130" y="778"/>
                      <a:pt x="3473" y="1644"/>
                      <a:pt x="3152" y="2387"/>
                    </a:cubicBezTo>
                    <a:moveTo>
                      <a:pt x="1088" y="3459"/>
                    </a:moveTo>
                    <a:cubicBezTo>
                      <a:pt x="2002" y="3854"/>
                      <a:pt x="3063" y="3434"/>
                      <a:pt x="3459" y="2520"/>
                    </a:cubicBezTo>
                    <a:cubicBezTo>
                      <a:pt x="3854" y="1606"/>
                      <a:pt x="3434" y="544"/>
                      <a:pt x="2520" y="149"/>
                    </a:cubicBezTo>
                    <a:cubicBezTo>
                      <a:pt x="1606" y="-246"/>
                      <a:pt x="544" y="174"/>
                      <a:pt x="149" y="1088"/>
                    </a:cubicBezTo>
                    <a:cubicBezTo>
                      <a:pt x="-247" y="2002"/>
                      <a:pt x="174" y="3064"/>
                      <a:pt x="1088" y="3459"/>
                    </a:cubicBez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795" name="Google Shape;795;p24"/>
            <p:cNvGrpSpPr/>
            <p:nvPr/>
          </p:nvGrpSpPr>
          <p:grpSpPr>
            <a:xfrm rot="-899905">
              <a:off x="299513" y="3421758"/>
              <a:ext cx="795061" cy="1340934"/>
              <a:chOff x="6814440" y="1026720"/>
              <a:chExt cx="1223280" cy="2063160"/>
            </a:xfrm>
          </p:grpSpPr>
          <p:sp>
            <p:nvSpPr>
              <p:cNvPr id="796" name="Google Shape;796;p24"/>
              <p:cNvSpPr/>
              <p:nvPr/>
            </p:nvSpPr>
            <p:spPr>
              <a:xfrm>
                <a:off x="6814440" y="1026720"/>
                <a:ext cx="1223280" cy="1574640"/>
              </a:xfrm>
              <a:custGeom>
                <a:avLst/>
                <a:gdLst/>
                <a:ahLst/>
                <a:cxnLst/>
                <a:rect l="l" t="t" r="r" b="b"/>
                <a:pathLst>
                  <a:path w="3398" h="4374" extrusionOk="0">
                    <a:moveTo>
                      <a:pt x="3398" y="1699"/>
                    </a:moveTo>
                    <a:cubicBezTo>
                      <a:pt x="3398" y="761"/>
                      <a:pt x="2638" y="0"/>
                      <a:pt x="1699" y="0"/>
                    </a:cubicBezTo>
                    <a:cubicBezTo>
                      <a:pt x="761" y="0"/>
                      <a:pt x="0" y="761"/>
                      <a:pt x="0" y="1699"/>
                    </a:cubicBezTo>
                    <a:cubicBezTo>
                      <a:pt x="0" y="2031"/>
                      <a:pt x="95" y="2339"/>
                      <a:pt x="259" y="2600"/>
                    </a:cubicBezTo>
                    <a:lnTo>
                      <a:pt x="258" y="2601"/>
                    </a:lnTo>
                    <a:cubicBezTo>
                      <a:pt x="258" y="2601"/>
                      <a:pt x="267" y="2613"/>
                      <a:pt x="281" y="2635"/>
                    </a:cubicBezTo>
                    <a:cubicBezTo>
                      <a:pt x="286" y="2642"/>
                      <a:pt x="291" y="2650"/>
                      <a:pt x="295" y="2657"/>
                    </a:cubicBezTo>
                    <a:cubicBezTo>
                      <a:pt x="436" y="2870"/>
                      <a:pt x="927" y="3665"/>
                      <a:pt x="927" y="4374"/>
                    </a:cubicBezTo>
                    <a:lnTo>
                      <a:pt x="1467" y="4374"/>
                    </a:lnTo>
                    <a:lnTo>
                      <a:pt x="2034" y="4374"/>
                    </a:lnTo>
                    <a:lnTo>
                      <a:pt x="2473" y="4374"/>
                    </a:lnTo>
                    <a:cubicBezTo>
                      <a:pt x="2473" y="3547"/>
                      <a:pt x="3142" y="2601"/>
                      <a:pt x="3142" y="2601"/>
                    </a:cubicBezTo>
                    <a:lnTo>
                      <a:pt x="3140" y="2600"/>
                    </a:lnTo>
                    <a:cubicBezTo>
                      <a:pt x="3304" y="2339"/>
                      <a:pt x="3398" y="2030"/>
                      <a:pt x="3398" y="1699"/>
                    </a:cubicBez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7" name="Google Shape;797;p24"/>
              <p:cNvSpPr/>
              <p:nvPr/>
            </p:nvSpPr>
            <p:spPr>
              <a:xfrm>
                <a:off x="7145280" y="2540880"/>
                <a:ext cx="576720" cy="412560"/>
              </a:xfrm>
              <a:custGeom>
                <a:avLst/>
                <a:gdLst/>
                <a:ahLst/>
                <a:cxnLst/>
                <a:rect l="l" t="t" r="r" b="b"/>
                <a:pathLst>
                  <a:path w="1602" h="1146" extrusionOk="0">
                    <a:moveTo>
                      <a:pt x="935" y="0"/>
                    </a:moveTo>
                    <a:lnTo>
                      <a:pt x="667" y="0"/>
                    </a:lnTo>
                    <a:lnTo>
                      <a:pt x="0" y="0"/>
                    </a:lnTo>
                    <a:lnTo>
                      <a:pt x="0" y="794"/>
                    </a:lnTo>
                    <a:lnTo>
                      <a:pt x="427" y="1146"/>
                    </a:lnTo>
                    <a:lnTo>
                      <a:pt x="667" y="1146"/>
                    </a:lnTo>
                    <a:lnTo>
                      <a:pt x="935" y="1146"/>
                    </a:lnTo>
                    <a:lnTo>
                      <a:pt x="1176" y="1146"/>
                    </a:lnTo>
                    <a:lnTo>
                      <a:pt x="1602" y="794"/>
                    </a:lnTo>
                    <a:lnTo>
                      <a:pt x="1602" y="0"/>
                    </a:lnTo>
                    <a:lnTo>
                      <a:pt x="935" y="0"/>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98" name="Google Shape;798;p24"/>
              <p:cNvSpPr/>
              <p:nvPr/>
            </p:nvSpPr>
            <p:spPr>
              <a:xfrm>
                <a:off x="7115040" y="1859400"/>
                <a:ext cx="583200" cy="661320"/>
              </a:xfrm>
              <a:custGeom>
                <a:avLst/>
                <a:gdLst/>
                <a:ahLst/>
                <a:cxnLst/>
                <a:rect l="l" t="t" r="r" b="b"/>
                <a:pathLst>
                  <a:path w="1620" h="1837" extrusionOk="0">
                    <a:moveTo>
                      <a:pt x="1068" y="53"/>
                    </a:moveTo>
                    <a:cubicBezTo>
                      <a:pt x="1066" y="53"/>
                      <a:pt x="1065" y="53"/>
                      <a:pt x="1063" y="53"/>
                    </a:cubicBezTo>
                    <a:cubicBezTo>
                      <a:pt x="1003" y="54"/>
                      <a:pt x="964" y="76"/>
                      <a:pt x="953" y="114"/>
                    </a:cubicBezTo>
                    <a:cubicBezTo>
                      <a:pt x="936" y="173"/>
                      <a:pt x="983" y="255"/>
                      <a:pt x="1062" y="305"/>
                    </a:cubicBezTo>
                    <a:cubicBezTo>
                      <a:pt x="1083" y="319"/>
                      <a:pt x="1104" y="329"/>
                      <a:pt x="1125" y="336"/>
                    </a:cubicBezTo>
                    <a:cubicBezTo>
                      <a:pt x="1164" y="258"/>
                      <a:pt x="1180" y="177"/>
                      <a:pt x="1165" y="122"/>
                    </a:cubicBezTo>
                    <a:cubicBezTo>
                      <a:pt x="1153" y="76"/>
                      <a:pt x="1120" y="53"/>
                      <a:pt x="1068" y="53"/>
                    </a:cubicBezTo>
                    <a:moveTo>
                      <a:pt x="584" y="37"/>
                    </a:moveTo>
                    <a:cubicBezTo>
                      <a:pt x="546" y="37"/>
                      <a:pt x="506" y="55"/>
                      <a:pt x="481" y="86"/>
                    </a:cubicBezTo>
                    <a:cubicBezTo>
                      <a:pt x="432" y="148"/>
                      <a:pt x="446" y="245"/>
                      <a:pt x="518" y="356"/>
                    </a:cubicBezTo>
                    <a:cubicBezTo>
                      <a:pt x="584" y="336"/>
                      <a:pt x="634" y="286"/>
                      <a:pt x="667" y="207"/>
                    </a:cubicBezTo>
                    <a:cubicBezTo>
                      <a:pt x="695" y="134"/>
                      <a:pt x="684" y="77"/>
                      <a:pt x="638" y="50"/>
                    </a:cubicBezTo>
                    <a:cubicBezTo>
                      <a:pt x="622" y="41"/>
                      <a:pt x="603" y="37"/>
                      <a:pt x="584" y="37"/>
                    </a:cubicBezTo>
                    <a:moveTo>
                      <a:pt x="449" y="1837"/>
                    </a:moveTo>
                    <a:lnTo>
                      <a:pt x="0" y="165"/>
                    </a:lnTo>
                    <a:lnTo>
                      <a:pt x="43" y="199"/>
                    </a:lnTo>
                    <a:cubicBezTo>
                      <a:pt x="46" y="201"/>
                      <a:pt x="287" y="388"/>
                      <a:pt x="479" y="364"/>
                    </a:cubicBezTo>
                    <a:cubicBezTo>
                      <a:pt x="375" y="198"/>
                      <a:pt x="422" y="101"/>
                      <a:pt x="452" y="63"/>
                    </a:cubicBezTo>
                    <a:cubicBezTo>
                      <a:pt x="500" y="2"/>
                      <a:pt x="592" y="-18"/>
                      <a:pt x="656" y="18"/>
                    </a:cubicBezTo>
                    <a:cubicBezTo>
                      <a:pt x="719" y="54"/>
                      <a:pt x="736" y="129"/>
                      <a:pt x="702" y="220"/>
                    </a:cubicBezTo>
                    <a:cubicBezTo>
                      <a:pt x="666" y="306"/>
                      <a:pt x="611" y="362"/>
                      <a:pt x="540" y="388"/>
                    </a:cubicBezTo>
                    <a:cubicBezTo>
                      <a:pt x="560" y="415"/>
                      <a:pt x="583" y="443"/>
                      <a:pt x="609" y="472"/>
                    </a:cubicBezTo>
                    <a:cubicBezTo>
                      <a:pt x="738" y="611"/>
                      <a:pt x="859" y="588"/>
                      <a:pt x="938" y="544"/>
                    </a:cubicBezTo>
                    <a:cubicBezTo>
                      <a:pt x="1008" y="505"/>
                      <a:pt x="1067" y="439"/>
                      <a:pt x="1108" y="368"/>
                    </a:cubicBezTo>
                    <a:cubicBezTo>
                      <a:pt x="1078" y="358"/>
                      <a:pt x="1056" y="345"/>
                      <a:pt x="1042" y="336"/>
                    </a:cubicBezTo>
                    <a:cubicBezTo>
                      <a:pt x="948" y="277"/>
                      <a:pt x="896" y="180"/>
                      <a:pt x="917" y="104"/>
                    </a:cubicBezTo>
                    <a:cubicBezTo>
                      <a:pt x="933" y="49"/>
                      <a:pt x="986" y="17"/>
                      <a:pt x="1063" y="16"/>
                    </a:cubicBezTo>
                    <a:cubicBezTo>
                      <a:pt x="1134" y="14"/>
                      <a:pt x="1183" y="49"/>
                      <a:pt x="1201" y="112"/>
                    </a:cubicBezTo>
                    <a:cubicBezTo>
                      <a:pt x="1217" y="174"/>
                      <a:pt x="1202" y="262"/>
                      <a:pt x="1161" y="347"/>
                    </a:cubicBezTo>
                    <a:cubicBezTo>
                      <a:pt x="1344" y="388"/>
                      <a:pt x="1522" y="250"/>
                      <a:pt x="1579" y="200"/>
                    </a:cubicBezTo>
                    <a:lnTo>
                      <a:pt x="1620" y="164"/>
                    </a:lnTo>
                    <a:lnTo>
                      <a:pt x="1286" y="1835"/>
                    </a:lnTo>
                    <a:lnTo>
                      <a:pt x="1250" y="1828"/>
                    </a:lnTo>
                    <a:lnTo>
                      <a:pt x="1563" y="261"/>
                    </a:lnTo>
                    <a:cubicBezTo>
                      <a:pt x="1387" y="398"/>
                      <a:pt x="1240" y="403"/>
                      <a:pt x="1145" y="379"/>
                    </a:cubicBezTo>
                    <a:cubicBezTo>
                      <a:pt x="1100" y="459"/>
                      <a:pt x="1035" y="533"/>
                      <a:pt x="956" y="577"/>
                    </a:cubicBezTo>
                    <a:cubicBezTo>
                      <a:pt x="828" y="648"/>
                      <a:pt x="695" y="619"/>
                      <a:pt x="582" y="497"/>
                    </a:cubicBezTo>
                    <a:cubicBezTo>
                      <a:pt x="550" y="462"/>
                      <a:pt x="523" y="429"/>
                      <a:pt x="501" y="398"/>
                    </a:cubicBezTo>
                    <a:cubicBezTo>
                      <a:pt x="339" y="429"/>
                      <a:pt x="147" y="316"/>
                      <a:pt x="63" y="259"/>
                    </a:cubicBezTo>
                    <a:lnTo>
                      <a:pt x="485" y="1827"/>
                    </a:lnTo>
                    <a:lnTo>
                      <a:pt x="449" y="1837"/>
                    </a:lnTo>
                    <a:close/>
                  </a:path>
                </a:pathLst>
              </a:custGeom>
              <a:solidFill>
                <a:srgbClr val="3E282C"/>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99" name="Google Shape;799;p24"/>
              <p:cNvSpPr/>
              <p:nvPr/>
            </p:nvSpPr>
            <p:spPr>
              <a:xfrm>
                <a:off x="7079040" y="2500560"/>
                <a:ext cx="709560" cy="73800"/>
              </a:xfrm>
              <a:custGeom>
                <a:avLst/>
                <a:gdLst/>
                <a:ahLst/>
                <a:cxnLst/>
                <a:rect l="l" t="t" r="r" b="b"/>
                <a:pathLst>
                  <a:path w="1971" h="205" extrusionOk="0">
                    <a:moveTo>
                      <a:pt x="1861" y="0"/>
                    </a:moveTo>
                    <a:lnTo>
                      <a:pt x="110" y="0"/>
                    </a:lnTo>
                    <a:cubicBezTo>
                      <a:pt x="49" y="0"/>
                      <a:pt x="0" y="46"/>
                      <a:pt x="0" y="102"/>
                    </a:cubicBezTo>
                    <a:cubicBezTo>
                      <a:pt x="0" y="159"/>
                      <a:pt x="49" y="205"/>
                      <a:pt x="110" y="205"/>
                    </a:cubicBezTo>
                    <a:lnTo>
                      <a:pt x="1861" y="205"/>
                    </a:lnTo>
                    <a:cubicBezTo>
                      <a:pt x="1922" y="205"/>
                      <a:pt x="1971" y="159"/>
                      <a:pt x="1971" y="102"/>
                    </a:cubicBezTo>
                    <a:cubicBezTo>
                      <a:pt x="1971" y="46"/>
                      <a:pt x="1922" y="0"/>
                      <a:pt x="1861"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0" name="Google Shape;800;p24"/>
              <p:cNvSpPr/>
              <p:nvPr/>
            </p:nvSpPr>
            <p:spPr>
              <a:xfrm>
                <a:off x="7079040" y="2613600"/>
                <a:ext cx="709560" cy="73440"/>
              </a:xfrm>
              <a:custGeom>
                <a:avLst/>
                <a:gdLst/>
                <a:ahLst/>
                <a:cxnLst/>
                <a:rect l="l" t="t" r="r" b="b"/>
                <a:pathLst>
                  <a:path w="1971" h="204" extrusionOk="0">
                    <a:moveTo>
                      <a:pt x="1861" y="0"/>
                    </a:moveTo>
                    <a:lnTo>
                      <a:pt x="110" y="0"/>
                    </a:lnTo>
                    <a:cubicBezTo>
                      <a:pt x="49" y="0"/>
                      <a:pt x="0" y="46"/>
                      <a:pt x="0" y="102"/>
                    </a:cubicBezTo>
                    <a:cubicBezTo>
                      <a:pt x="0" y="159"/>
                      <a:pt x="49" y="204"/>
                      <a:pt x="110" y="204"/>
                    </a:cubicBezTo>
                    <a:lnTo>
                      <a:pt x="1861" y="204"/>
                    </a:lnTo>
                    <a:cubicBezTo>
                      <a:pt x="1922" y="204"/>
                      <a:pt x="1971" y="159"/>
                      <a:pt x="1971" y="102"/>
                    </a:cubicBezTo>
                    <a:cubicBezTo>
                      <a:pt x="1971" y="46"/>
                      <a:pt x="1922" y="0"/>
                      <a:pt x="1861"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1" name="Google Shape;801;p24"/>
              <p:cNvSpPr/>
              <p:nvPr/>
            </p:nvSpPr>
            <p:spPr>
              <a:xfrm>
                <a:off x="7079040" y="2726640"/>
                <a:ext cx="709560" cy="73440"/>
              </a:xfrm>
              <a:custGeom>
                <a:avLst/>
                <a:gdLst/>
                <a:ahLst/>
                <a:cxnLst/>
                <a:rect l="l" t="t" r="r" b="b"/>
                <a:pathLst>
                  <a:path w="1971" h="204" extrusionOk="0">
                    <a:moveTo>
                      <a:pt x="1861" y="0"/>
                    </a:moveTo>
                    <a:lnTo>
                      <a:pt x="110" y="0"/>
                    </a:lnTo>
                    <a:cubicBezTo>
                      <a:pt x="49" y="0"/>
                      <a:pt x="0" y="45"/>
                      <a:pt x="0" y="102"/>
                    </a:cubicBezTo>
                    <a:cubicBezTo>
                      <a:pt x="0" y="158"/>
                      <a:pt x="49" y="204"/>
                      <a:pt x="110" y="204"/>
                    </a:cubicBezTo>
                    <a:lnTo>
                      <a:pt x="1861" y="204"/>
                    </a:lnTo>
                    <a:cubicBezTo>
                      <a:pt x="1922" y="204"/>
                      <a:pt x="1971" y="158"/>
                      <a:pt x="1971" y="102"/>
                    </a:cubicBezTo>
                    <a:cubicBezTo>
                      <a:pt x="1971" y="45"/>
                      <a:pt x="1922" y="0"/>
                      <a:pt x="1861"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2" name="Google Shape;802;p24"/>
              <p:cNvSpPr/>
              <p:nvPr/>
            </p:nvSpPr>
            <p:spPr>
              <a:xfrm>
                <a:off x="7299000" y="2953440"/>
                <a:ext cx="269280" cy="136440"/>
              </a:xfrm>
              <a:custGeom>
                <a:avLst/>
                <a:gdLst/>
                <a:ahLst/>
                <a:cxnLst/>
                <a:rect l="l" t="t" r="r" b="b"/>
                <a:pathLst>
                  <a:path w="748" h="379" extrusionOk="0">
                    <a:moveTo>
                      <a:pt x="0" y="0"/>
                    </a:moveTo>
                    <a:lnTo>
                      <a:pt x="0" y="5"/>
                    </a:lnTo>
                    <a:cubicBezTo>
                      <a:pt x="0" y="211"/>
                      <a:pt x="168" y="379"/>
                      <a:pt x="374" y="379"/>
                    </a:cubicBezTo>
                    <a:cubicBezTo>
                      <a:pt x="581" y="379"/>
                      <a:pt x="748" y="211"/>
                      <a:pt x="748" y="5"/>
                    </a:cubicBezTo>
                    <a:lnTo>
                      <a:pt x="748" y="0"/>
                    </a:lnTo>
                    <a:lnTo>
                      <a:pt x="0" y="0"/>
                    </a:ln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803" name="Google Shape;803;p24"/>
            <p:cNvGrpSpPr/>
            <p:nvPr/>
          </p:nvGrpSpPr>
          <p:grpSpPr>
            <a:xfrm>
              <a:off x="3704573" y="-233231"/>
              <a:ext cx="1408745" cy="850581"/>
              <a:chOff x="3704573" y="-233231"/>
              <a:chExt cx="1408745" cy="850581"/>
            </a:xfrm>
          </p:grpSpPr>
          <p:sp>
            <p:nvSpPr>
              <p:cNvPr id="804" name="Google Shape;804;p24"/>
              <p:cNvSpPr/>
              <p:nvPr/>
            </p:nvSpPr>
            <p:spPr>
              <a:xfrm>
                <a:off x="3704573" y="-233231"/>
                <a:ext cx="834349" cy="826230"/>
              </a:xfrm>
              <a:custGeom>
                <a:avLst/>
                <a:gdLst/>
                <a:ahLst/>
                <a:cxnLst/>
                <a:rect l="l" t="t" r="r" b="b"/>
                <a:pathLst>
                  <a:path w="4515" h="4471" extrusionOk="0">
                    <a:moveTo>
                      <a:pt x="1821" y="3126"/>
                    </a:moveTo>
                    <a:cubicBezTo>
                      <a:pt x="1330" y="2885"/>
                      <a:pt x="1126" y="2290"/>
                      <a:pt x="1367" y="1799"/>
                    </a:cubicBezTo>
                    <a:cubicBezTo>
                      <a:pt x="1608" y="1308"/>
                      <a:pt x="2204" y="1105"/>
                      <a:pt x="2695" y="1345"/>
                    </a:cubicBezTo>
                    <a:cubicBezTo>
                      <a:pt x="3186" y="1587"/>
                      <a:pt x="3389" y="2182"/>
                      <a:pt x="3148" y="2673"/>
                    </a:cubicBezTo>
                    <a:cubicBezTo>
                      <a:pt x="2907" y="3164"/>
                      <a:pt x="2312" y="3367"/>
                      <a:pt x="1821" y="3126"/>
                    </a:cubicBezTo>
                    <a:moveTo>
                      <a:pt x="3878" y="3808"/>
                    </a:moveTo>
                    <a:cubicBezTo>
                      <a:pt x="4043" y="3638"/>
                      <a:pt x="4179" y="3444"/>
                      <a:pt x="4284" y="3230"/>
                    </a:cubicBezTo>
                    <a:lnTo>
                      <a:pt x="4287" y="3225"/>
                    </a:lnTo>
                    <a:lnTo>
                      <a:pt x="3946" y="3058"/>
                    </a:lnTo>
                    <a:cubicBezTo>
                      <a:pt x="4035" y="2876"/>
                      <a:pt x="4091" y="2687"/>
                      <a:pt x="4118" y="2496"/>
                    </a:cubicBezTo>
                    <a:lnTo>
                      <a:pt x="4494" y="2549"/>
                    </a:lnTo>
                    <a:cubicBezTo>
                      <a:pt x="4526" y="2315"/>
                      <a:pt x="4522" y="2077"/>
                      <a:pt x="4481" y="1843"/>
                    </a:cubicBezTo>
                    <a:lnTo>
                      <a:pt x="4106" y="1909"/>
                    </a:lnTo>
                    <a:cubicBezTo>
                      <a:pt x="4072" y="1716"/>
                      <a:pt x="4007" y="1528"/>
                      <a:pt x="3915" y="1354"/>
                    </a:cubicBezTo>
                    <a:lnTo>
                      <a:pt x="4251" y="1176"/>
                    </a:lnTo>
                    <a:cubicBezTo>
                      <a:pt x="4139" y="966"/>
                      <a:pt x="3996" y="776"/>
                      <a:pt x="3826" y="612"/>
                    </a:cubicBezTo>
                    <a:lnTo>
                      <a:pt x="3562" y="885"/>
                    </a:lnTo>
                    <a:cubicBezTo>
                      <a:pt x="3425" y="752"/>
                      <a:pt x="3266" y="638"/>
                      <a:pt x="3085" y="550"/>
                    </a:cubicBezTo>
                    <a:cubicBezTo>
                      <a:pt x="3084" y="549"/>
                      <a:pt x="3083" y="549"/>
                      <a:pt x="3081" y="548"/>
                    </a:cubicBezTo>
                    <a:lnTo>
                      <a:pt x="3248" y="207"/>
                    </a:lnTo>
                    <a:cubicBezTo>
                      <a:pt x="3034" y="103"/>
                      <a:pt x="2807" y="33"/>
                      <a:pt x="2573" y="0"/>
                    </a:cubicBezTo>
                    <a:lnTo>
                      <a:pt x="2520" y="376"/>
                    </a:lnTo>
                    <a:cubicBezTo>
                      <a:pt x="2323" y="349"/>
                      <a:pt x="2125" y="353"/>
                      <a:pt x="1933" y="387"/>
                    </a:cubicBezTo>
                    <a:lnTo>
                      <a:pt x="1867" y="13"/>
                    </a:lnTo>
                    <a:cubicBezTo>
                      <a:pt x="1633" y="54"/>
                      <a:pt x="1409" y="131"/>
                      <a:pt x="1200" y="242"/>
                    </a:cubicBezTo>
                    <a:lnTo>
                      <a:pt x="1378" y="578"/>
                    </a:lnTo>
                    <a:cubicBezTo>
                      <a:pt x="1205" y="669"/>
                      <a:pt x="1046" y="787"/>
                      <a:pt x="908" y="930"/>
                    </a:cubicBezTo>
                    <a:lnTo>
                      <a:pt x="635" y="666"/>
                    </a:lnTo>
                    <a:cubicBezTo>
                      <a:pt x="472" y="835"/>
                      <a:pt x="336" y="1029"/>
                      <a:pt x="232" y="1241"/>
                    </a:cubicBezTo>
                    <a:lnTo>
                      <a:pt x="230" y="1244"/>
                    </a:lnTo>
                    <a:lnTo>
                      <a:pt x="571" y="1409"/>
                    </a:lnTo>
                    <a:cubicBezTo>
                      <a:pt x="482" y="1592"/>
                      <a:pt x="425" y="1782"/>
                      <a:pt x="398" y="1972"/>
                    </a:cubicBezTo>
                    <a:lnTo>
                      <a:pt x="23" y="1919"/>
                    </a:lnTo>
                    <a:cubicBezTo>
                      <a:pt x="-11" y="2153"/>
                      <a:pt x="-7" y="2391"/>
                      <a:pt x="35" y="2625"/>
                    </a:cubicBezTo>
                    <a:lnTo>
                      <a:pt x="409" y="2559"/>
                    </a:lnTo>
                    <a:cubicBezTo>
                      <a:pt x="443" y="2753"/>
                      <a:pt x="507" y="2941"/>
                      <a:pt x="599" y="3115"/>
                    </a:cubicBezTo>
                    <a:lnTo>
                      <a:pt x="263" y="3293"/>
                    </a:lnTo>
                    <a:cubicBezTo>
                      <a:pt x="374" y="3503"/>
                      <a:pt x="517" y="3693"/>
                      <a:pt x="687" y="3857"/>
                    </a:cubicBezTo>
                    <a:lnTo>
                      <a:pt x="951" y="3585"/>
                    </a:lnTo>
                    <a:cubicBezTo>
                      <a:pt x="1089" y="3718"/>
                      <a:pt x="1249" y="3833"/>
                      <a:pt x="1430" y="3922"/>
                    </a:cubicBezTo>
                    <a:cubicBezTo>
                      <a:pt x="1431" y="3922"/>
                      <a:pt x="1431" y="3922"/>
                      <a:pt x="1432" y="3923"/>
                    </a:cubicBezTo>
                    <a:lnTo>
                      <a:pt x="1265" y="4263"/>
                    </a:lnTo>
                    <a:cubicBezTo>
                      <a:pt x="1479" y="4367"/>
                      <a:pt x="1705" y="4438"/>
                      <a:pt x="1939" y="4471"/>
                    </a:cubicBezTo>
                    <a:lnTo>
                      <a:pt x="1993" y="4095"/>
                    </a:lnTo>
                    <a:cubicBezTo>
                      <a:pt x="2190" y="4123"/>
                      <a:pt x="2388" y="4119"/>
                      <a:pt x="2580" y="4085"/>
                    </a:cubicBezTo>
                    <a:lnTo>
                      <a:pt x="2645" y="4460"/>
                    </a:lnTo>
                    <a:cubicBezTo>
                      <a:pt x="2879" y="4419"/>
                      <a:pt x="3103" y="4342"/>
                      <a:pt x="3313" y="4231"/>
                    </a:cubicBezTo>
                    <a:lnTo>
                      <a:pt x="3135" y="3895"/>
                    </a:lnTo>
                    <a:cubicBezTo>
                      <a:pt x="3308" y="3804"/>
                      <a:pt x="3467" y="3686"/>
                      <a:pt x="3606" y="3544"/>
                    </a:cubicBezTo>
                    <a:lnTo>
                      <a:pt x="3878" y="3808"/>
                    </a:ln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5" name="Google Shape;805;p24"/>
              <p:cNvSpPr/>
              <p:nvPr/>
            </p:nvSpPr>
            <p:spPr>
              <a:xfrm>
                <a:off x="4648285" y="156849"/>
                <a:ext cx="465034" cy="460502"/>
              </a:xfrm>
              <a:custGeom>
                <a:avLst/>
                <a:gdLst/>
                <a:ahLst/>
                <a:cxnLst/>
                <a:rect l="l" t="t" r="r" b="b"/>
                <a:pathLst>
                  <a:path w="4515" h="4471" extrusionOk="0">
                    <a:moveTo>
                      <a:pt x="1821" y="3126"/>
                    </a:moveTo>
                    <a:cubicBezTo>
                      <a:pt x="1330" y="2885"/>
                      <a:pt x="1126" y="2290"/>
                      <a:pt x="1367" y="1799"/>
                    </a:cubicBezTo>
                    <a:cubicBezTo>
                      <a:pt x="1608" y="1308"/>
                      <a:pt x="2204" y="1105"/>
                      <a:pt x="2695" y="1345"/>
                    </a:cubicBezTo>
                    <a:cubicBezTo>
                      <a:pt x="3186" y="1587"/>
                      <a:pt x="3389" y="2182"/>
                      <a:pt x="3148" y="2673"/>
                    </a:cubicBezTo>
                    <a:cubicBezTo>
                      <a:pt x="2907" y="3164"/>
                      <a:pt x="2312" y="3367"/>
                      <a:pt x="1821" y="3126"/>
                    </a:cubicBezTo>
                    <a:moveTo>
                      <a:pt x="3878" y="3808"/>
                    </a:moveTo>
                    <a:cubicBezTo>
                      <a:pt x="4043" y="3638"/>
                      <a:pt x="4179" y="3444"/>
                      <a:pt x="4284" y="3230"/>
                    </a:cubicBezTo>
                    <a:lnTo>
                      <a:pt x="4287" y="3225"/>
                    </a:lnTo>
                    <a:lnTo>
                      <a:pt x="3946" y="3058"/>
                    </a:lnTo>
                    <a:cubicBezTo>
                      <a:pt x="4035" y="2876"/>
                      <a:pt x="4091" y="2687"/>
                      <a:pt x="4118" y="2496"/>
                    </a:cubicBezTo>
                    <a:lnTo>
                      <a:pt x="4494" y="2549"/>
                    </a:lnTo>
                    <a:cubicBezTo>
                      <a:pt x="4526" y="2315"/>
                      <a:pt x="4522" y="2077"/>
                      <a:pt x="4481" y="1843"/>
                    </a:cubicBezTo>
                    <a:lnTo>
                      <a:pt x="4106" y="1909"/>
                    </a:lnTo>
                    <a:cubicBezTo>
                      <a:pt x="4072" y="1716"/>
                      <a:pt x="4007" y="1528"/>
                      <a:pt x="3915" y="1354"/>
                    </a:cubicBezTo>
                    <a:lnTo>
                      <a:pt x="4251" y="1176"/>
                    </a:lnTo>
                    <a:cubicBezTo>
                      <a:pt x="4139" y="966"/>
                      <a:pt x="3996" y="776"/>
                      <a:pt x="3826" y="612"/>
                    </a:cubicBezTo>
                    <a:lnTo>
                      <a:pt x="3562" y="885"/>
                    </a:lnTo>
                    <a:cubicBezTo>
                      <a:pt x="3425" y="752"/>
                      <a:pt x="3266" y="638"/>
                      <a:pt x="3085" y="550"/>
                    </a:cubicBezTo>
                    <a:cubicBezTo>
                      <a:pt x="3084" y="549"/>
                      <a:pt x="3083" y="549"/>
                      <a:pt x="3081" y="548"/>
                    </a:cubicBezTo>
                    <a:lnTo>
                      <a:pt x="3248" y="207"/>
                    </a:lnTo>
                    <a:cubicBezTo>
                      <a:pt x="3034" y="103"/>
                      <a:pt x="2807" y="33"/>
                      <a:pt x="2573" y="0"/>
                    </a:cubicBezTo>
                    <a:lnTo>
                      <a:pt x="2520" y="376"/>
                    </a:lnTo>
                    <a:cubicBezTo>
                      <a:pt x="2323" y="349"/>
                      <a:pt x="2125" y="353"/>
                      <a:pt x="1933" y="387"/>
                    </a:cubicBezTo>
                    <a:lnTo>
                      <a:pt x="1867" y="13"/>
                    </a:lnTo>
                    <a:cubicBezTo>
                      <a:pt x="1633" y="54"/>
                      <a:pt x="1409" y="131"/>
                      <a:pt x="1200" y="242"/>
                    </a:cubicBezTo>
                    <a:lnTo>
                      <a:pt x="1378" y="578"/>
                    </a:lnTo>
                    <a:cubicBezTo>
                      <a:pt x="1205" y="669"/>
                      <a:pt x="1046" y="787"/>
                      <a:pt x="908" y="930"/>
                    </a:cubicBezTo>
                    <a:lnTo>
                      <a:pt x="635" y="666"/>
                    </a:lnTo>
                    <a:cubicBezTo>
                      <a:pt x="472" y="835"/>
                      <a:pt x="336" y="1029"/>
                      <a:pt x="232" y="1241"/>
                    </a:cubicBezTo>
                    <a:lnTo>
                      <a:pt x="230" y="1244"/>
                    </a:lnTo>
                    <a:lnTo>
                      <a:pt x="571" y="1409"/>
                    </a:lnTo>
                    <a:cubicBezTo>
                      <a:pt x="482" y="1592"/>
                      <a:pt x="425" y="1782"/>
                      <a:pt x="398" y="1972"/>
                    </a:cubicBezTo>
                    <a:lnTo>
                      <a:pt x="23" y="1919"/>
                    </a:lnTo>
                    <a:cubicBezTo>
                      <a:pt x="-11" y="2153"/>
                      <a:pt x="-7" y="2391"/>
                      <a:pt x="35" y="2625"/>
                    </a:cubicBezTo>
                    <a:lnTo>
                      <a:pt x="409" y="2559"/>
                    </a:lnTo>
                    <a:cubicBezTo>
                      <a:pt x="443" y="2753"/>
                      <a:pt x="507" y="2941"/>
                      <a:pt x="599" y="3115"/>
                    </a:cubicBezTo>
                    <a:lnTo>
                      <a:pt x="263" y="3293"/>
                    </a:lnTo>
                    <a:cubicBezTo>
                      <a:pt x="374" y="3503"/>
                      <a:pt x="517" y="3693"/>
                      <a:pt x="687" y="3857"/>
                    </a:cubicBezTo>
                    <a:lnTo>
                      <a:pt x="951" y="3585"/>
                    </a:lnTo>
                    <a:cubicBezTo>
                      <a:pt x="1089" y="3718"/>
                      <a:pt x="1249" y="3833"/>
                      <a:pt x="1430" y="3922"/>
                    </a:cubicBezTo>
                    <a:cubicBezTo>
                      <a:pt x="1431" y="3922"/>
                      <a:pt x="1431" y="3922"/>
                      <a:pt x="1432" y="3923"/>
                    </a:cubicBezTo>
                    <a:lnTo>
                      <a:pt x="1265" y="4263"/>
                    </a:lnTo>
                    <a:cubicBezTo>
                      <a:pt x="1479" y="4367"/>
                      <a:pt x="1705" y="4438"/>
                      <a:pt x="1939" y="4471"/>
                    </a:cubicBezTo>
                    <a:lnTo>
                      <a:pt x="1993" y="4095"/>
                    </a:lnTo>
                    <a:cubicBezTo>
                      <a:pt x="2190" y="4123"/>
                      <a:pt x="2388" y="4119"/>
                      <a:pt x="2580" y="4085"/>
                    </a:cubicBezTo>
                    <a:lnTo>
                      <a:pt x="2645" y="4460"/>
                    </a:lnTo>
                    <a:cubicBezTo>
                      <a:pt x="2879" y="4419"/>
                      <a:pt x="3103" y="4342"/>
                      <a:pt x="3313" y="4231"/>
                    </a:cubicBezTo>
                    <a:lnTo>
                      <a:pt x="3135" y="3895"/>
                    </a:lnTo>
                    <a:cubicBezTo>
                      <a:pt x="3308" y="3804"/>
                      <a:pt x="3467" y="3686"/>
                      <a:pt x="3606" y="3544"/>
                    </a:cubicBezTo>
                    <a:lnTo>
                      <a:pt x="3878" y="3808"/>
                    </a:ln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806" name="Google Shape;806;p24"/>
          <p:cNvSpPr txBox="1"/>
          <p:nvPr/>
        </p:nvSpPr>
        <p:spPr>
          <a:xfrm>
            <a:off x="6477000" y="915775"/>
            <a:ext cx="1770600" cy="4605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chemeClr val="dk1"/>
                </a:solidFill>
                <a:latin typeface="Days One"/>
                <a:ea typeface="Days One"/>
                <a:cs typeface="Days One"/>
                <a:sym typeface="Days One"/>
              </a:rPr>
              <a:t>      </a:t>
            </a:r>
            <a:r>
              <a:rPr lang="en" sz="2000" dirty="0">
                <a:solidFill>
                  <a:schemeClr val="dk1"/>
                </a:solidFill>
                <a:latin typeface="Constantia" panose="02030602050306030303" pitchFamily="18" charset="0"/>
                <a:ea typeface="Days One"/>
                <a:cs typeface="Days One"/>
                <a:sym typeface="Days One"/>
              </a:rPr>
              <a:t>ITCC 107</a:t>
            </a:r>
            <a:endParaRPr sz="2000" dirty="0">
              <a:solidFill>
                <a:schemeClr val="dk1"/>
              </a:solidFill>
              <a:latin typeface="Constantia" panose="02030602050306030303" pitchFamily="18" charset="0"/>
              <a:ea typeface="Days One"/>
              <a:cs typeface="Days One"/>
              <a:sym typeface="Days On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7"/>
        <p:cNvGrpSpPr/>
        <p:nvPr/>
      </p:nvGrpSpPr>
      <p:grpSpPr>
        <a:xfrm>
          <a:off x="0" y="0"/>
          <a:ext cx="0" cy="0"/>
          <a:chOff x="0" y="0"/>
          <a:chExt cx="0" cy="0"/>
        </a:xfrm>
      </p:grpSpPr>
      <p:grpSp>
        <p:nvGrpSpPr>
          <p:cNvPr id="1126" name="Google Shape;1126;p33"/>
          <p:cNvGrpSpPr/>
          <p:nvPr/>
        </p:nvGrpSpPr>
        <p:grpSpPr>
          <a:xfrm flipH="1">
            <a:off x="259079" y="1619594"/>
            <a:ext cx="990031" cy="1013340"/>
            <a:chOff x="8264880" y="1119240"/>
            <a:chExt cx="1865520" cy="1909440"/>
          </a:xfrm>
        </p:grpSpPr>
        <p:sp>
          <p:nvSpPr>
            <p:cNvPr id="1127" name="Google Shape;1127;p33"/>
            <p:cNvSpPr/>
            <p:nvPr/>
          </p:nvSpPr>
          <p:spPr>
            <a:xfrm>
              <a:off x="9336240" y="2202840"/>
              <a:ext cx="190080" cy="199080"/>
            </a:xfrm>
            <a:custGeom>
              <a:avLst/>
              <a:gdLst/>
              <a:ahLst/>
              <a:cxnLst/>
              <a:rect l="l" t="t" r="r" b="b"/>
              <a:pathLst>
                <a:path w="528" h="553" extrusionOk="0">
                  <a:moveTo>
                    <a:pt x="0" y="0"/>
                  </a:moveTo>
                  <a:lnTo>
                    <a:pt x="528" y="553"/>
                  </a:lnTo>
                  <a:lnTo>
                    <a:pt x="0" y="0"/>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28" name="Google Shape;1128;p33"/>
            <p:cNvSpPr/>
            <p:nvPr/>
          </p:nvSpPr>
          <p:spPr>
            <a:xfrm>
              <a:off x="9298800" y="2167200"/>
              <a:ext cx="264960" cy="270360"/>
            </a:xfrm>
            <a:custGeom>
              <a:avLst/>
              <a:gdLst/>
              <a:ahLst/>
              <a:cxnLst/>
              <a:rect l="l" t="t" r="r" b="b"/>
              <a:pathLst>
                <a:path w="736" h="751" extrusionOk="0">
                  <a:moveTo>
                    <a:pt x="527" y="751"/>
                  </a:moveTo>
                  <a:lnTo>
                    <a:pt x="736" y="553"/>
                  </a:lnTo>
                  <a:lnTo>
                    <a:pt x="208" y="0"/>
                  </a:lnTo>
                  <a:lnTo>
                    <a:pt x="0" y="198"/>
                  </a:lnTo>
                  <a:lnTo>
                    <a:pt x="527" y="751"/>
                  </a:ln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29" name="Google Shape;1129;p33"/>
            <p:cNvSpPr/>
            <p:nvPr/>
          </p:nvSpPr>
          <p:spPr>
            <a:xfrm>
              <a:off x="9428400" y="2303640"/>
              <a:ext cx="702000" cy="725040"/>
            </a:xfrm>
            <a:custGeom>
              <a:avLst/>
              <a:gdLst/>
              <a:ahLst/>
              <a:cxnLst/>
              <a:rect l="l" t="t" r="r" b="b"/>
              <a:pathLst>
                <a:path w="1950" h="2014" extrusionOk="0">
                  <a:moveTo>
                    <a:pt x="1950" y="1606"/>
                  </a:moveTo>
                  <a:cubicBezTo>
                    <a:pt x="1950" y="1660"/>
                    <a:pt x="1930" y="1713"/>
                    <a:pt x="1889" y="1752"/>
                  </a:cubicBezTo>
                  <a:lnTo>
                    <a:pt x="1747" y="1887"/>
                  </a:lnTo>
                  <a:lnTo>
                    <a:pt x="1671" y="1959"/>
                  </a:lnTo>
                  <a:cubicBezTo>
                    <a:pt x="1591" y="2036"/>
                    <a:pt x="1460" y="2030"/>
                    <a:pt x="1380" y="1946"/>
                  </a:cubicBezTo>
                  <a:lnTo>
                    <a:pt x="0" y="499"/>
                  </a:lnTo>
                  <a:lnTo>
                    <a:pt x="1" y="207"/>
                  </a:lnTo>
                  <a:lnTo>
                    <a:pt x="72" y="139"/>
                  </a:lnTo>
                  <a:lnTo>
                    <a:pt x="72" y="139"/>
                  </a:lnTo>
                  <a:lnTo>
                    <a:pt x="218" y="0"/>
                  </a:lnTo>
                  <a:lnTo>
                    <a:pt x="510" y="13"/>
                  </a:lnTo>
                  <a:lnTo>
                    <a:pt x="1890" y="1461"/>
                  </a:lnTo>
                  <a:cubicBezTo>
                    <a:pt x="1929" y="1501"/>
                    <a:pt x="1949" y="1554"/>
                    <a:pt x="1950" y="1606"/>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30" name="Google Shape;1130;p33"/>
            <p:cNvSpPr/>
            <p:nvPr/>
          </p:nvSpPr>
          <p:spPr>
            <a:xfrm>
              <a:off x="9428400" y="2483280"/>
              <a:ext cx="702000" cy="545400"/>
            </a:xfrm>
            <a:custGeom>
              <a:avLst/>
              <a:gdLst/>
              <a:ahLst/>
              <a:cxnLst/>
              <a:rect l="l" t="t" r="r" b="b"/>
              <a:pathLst>
                <a:path w="1950" h="1515" extrusionOk="0">
                  <a:moveTo>
                    <a:pt x="1950" y="1107"/>
                  </a:moveTo>
                  <a:cubicBezTo>
                    <a:pt x="1950" y="1161"/>
                    <a:pt x="1930" y="1214"/>
                    <a:pt x="1889" y="1253"/>
                  </a:cubicBezTo>
                  <a:lnTo>
                    <a:pt x="1747" y="1388"/>
                  </a:lnTo>
                  <a:lnTo>
                    <a:pt x="1671" y="1460"/>
                  </a:lnTo>
                  <a:cubicBezTo>
                    <a:pt x="1591" y="1537"/>
                    <a:pt x="1460" y="1531"/>
                    <a:pt x="1380" y="1447"/>
                  </a:cubicBezTo>
                  <a:lnTo>
                    <a:pt x="0" y="0"/>
                  </a:lnTo>
                  <a:lnTo>
                    <a:pt x="1950" y="110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31" name="Google Shape;1131;p33"/>
            <p:cNvSpPr/>
            <p:nvPr/>
          </p:nvSpPr>
          <p:spPr>
            <a:xfrm>
              <a:off x="8338680" y="1193040"/>
              <a:ext cx="1150920" cy="1151280"/>
            </a:xfrm>
            <a:custGeom>
              <a:avLst/>
              <a:gdLst/>
              <a:ahLst/>
              <a:cxnLst/>
              <a:rect l="l" t="t" r="r" b="b"/>
              <a:pathLst>
                <a:path w="3197" h="3198" extrusionOk="0">
                  <a:moveTo>
                    <a:pt x="3197" y="1599"/>
                  </a:moveTo>
                  <a:cubicBezTo>
                    <a:pt x="3197" y="2404"/>
                    <a:pt x="2602" y="3070"/>
                    <a:pt x="1828" y="3181"/>
                  </a:cubicBezTo>
                  <a:cubicBezTo>
                    <a:pt x="1754" y="3192"/>
                    <a:pt x="1677" y="3198"/>
                    <a:pt x="1599" y="3198"/>
                  </a:cubicBezTo>
                  <a:cubicBezTo>
                    <a:pt x="1278" y="3198"/>
                    <a:pt x="979" y="3103"/>
                    <a:pt x="729" y="2940"/>
                  </a:cubicBezTo>
                  <a:cubicBezTo>
                    <a:pt x="622" y="2871"/>
                    <a:pt x="524" y="2789"/>
                    <a:pt x="437" y="2698"/>
                  </a:cubicBezTo>
                  <a:cubicBezTo>
                    <a:pt x="306" y="2558"/>
                    <a:pt x="198" y="2396"/>
                    <a:pt x="124" y="2216"/>
                  </a:cubicBezTo>
                  <a:cubicBezTo>
                    <a:pt x="44" y="2026"/>
                    <a:pt x="0" y="1818"/>
                    <a:pt x="0" y="1599"/>
                  </a:cubicBezTo>
                  <a:cubicBezTo>
                    <a:pt x="0" y="725"/>
                    <a:pt x="702" y="14"/>
                    <a:pt x="1573" y="1"/>
                  </a:cubicBezTo>
                  <a:cubicBezTo>
                    <a:pt x="1581" y="0"/>
                    <a:pt x="1590" y="0"/>
                    <a:pt x="1599" y="0"/>
                  </a:cubicBezTo>
                  <a:cubicBezTo>
                    <a:pt x="1789" y="0"/>
                    <a:pt x="1971" y="34"/>
                    <a:pt x="2140" y="94"/>
                  </a:cubicBezTo>
                  <a:cubicBezTo>
                    <a:pt x="2261" y="138"/>
                    <a:pt x="2374" y="195"/>
                    <a:pt x="2479" y="264"/>
                  </a:cubicBezTo>
                  <a:cubicBezTo>
                    <a:pt x="2798" y="475"/>
                    <a:pt x="3037" y="797"/>
                    <a:pt x="3141" y="1175"/>
                  </a:cubicBezTo>
                  <a:cubicBezTo>
                    <a:pt x="3178" y="1310"/>
                    <a:pt x="3197" y="1452"/>
                    <a:pt x="3197" y="1599"/>
                  </a:cubicBez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32" name="Google Shape;1132;p33"/>
            <p:cNvSpPr/>
            <p:nvPr/>
          </p:nvSpPr>
          <p:spPr>
            <a:xfrm>
              <a:off x="8264880" y="1119240"/>
              <a:ext cx="1298880" cy="1298520"/>
            </a:xfrm>
            <a:custGeom>
              <a:avLst/>
              <a:gdLst/>
              <a:ahLst/>
              <a:cxnLst/>
              <a:rect l="l" t="t" r="r" b="b"/>
              <a:pathLst>
                <a:path w="3608" h="3607" extrusionOk="0">
                  <a:moveTo>
                    <a:pt x="3152" y="2387"/>
                  </a:moveTo>
                  <a:cubicBezTo>
                    <a:pt x="2830" y="3130"/>
                    <a:pt x="1964" y="3473"/>
                    <a:pt x="1221" y="3152"/>
                  </a:cubicBezTo>
                  <a:cubicBezTo>
                    <a:pt x="478" y="2830"/>
                    <a:pt x="135" y="1964"/>
                    <a:pt x="456" y="1221"/>
                  </a:cubicBezTo>
                  <a:cubicBezTo>
                    <a:pt x="778" y="478"/>
                    <a:pt x="1644" y="135"/>
                    <a:pt x="2387" y="456"/>
                  </a:cubicBezTo>
                  <a:cubicBezTo>
                    <a:pt x="3130" y="778"/>
                    <a:pt x="3473" y="1644"/>
                    <a:pt x="3152" y="2387"/>
                  </a:cubicBezTo>
                  <a:moveTo>
                    <a:pt x="1088" y="3459"/>
                  </a:moveTo>
                  <a:cubicBezTo>
                    <a:pt x="2002" y="3854"/>
                    <a:pt x="3063" y="3434"/>
                    <a:pt x="3459" y="2520"/>
                  </a:cubicBezTo>
                  <a:cubicBezTo>
                    <a:pt x="3854" y="1606"/>
                    <a:pt x="3434" y="544"/>
                    <a:pt x="2520" y="149"/>
                  </a:cubicBezTo>
                  <a:cubicBezTo>
                    <a:pt x="1606" y="-246"/>
                    <a:pt x="544" y="174"/>
                    <a:pt x="149" y="1088"/>
                  </a:cubicBezTo>
                  <a:cubicBezTo>
                    <a:pt x="-247" y="2002"/>
                    <a:pt x="174" y="3064"/>
                    <a:pt x="1088" y="3459"/>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4" name="TextBox 13">
            <a:extLst>
              <a:ext uri="{FF2B5EF4-FFF2-40B4-BE49-F238E27FC236}">
                <a16:creationId xmlns:a16="http://schemas.microsoft.com/office/drawing/2014/main" id="{406F926E-6E9D-2B5C-B8D8-5AE6DCF695CC}"/>
              </a:ext>
            </a:extLst>
          </p:cNvPr>
          <p:cNvSpPr txBox="1"/>
          <p:nvPr/>
        </p:nvSpPr>
        <p:spPr>
          <a:xfrm>
            <a:off x="1626922" y="1653470"/>
            <a:ext cx="3806283" cy="1815882"/>
          </a:xfrm>
          <a:prstGeom prst="rect">
            <a:avLst/>
          </a:prstGeom>
          <a:noFill/>
        </p:spPr>
        <p:txBody>
          <a:bodyPr wrap="square" rtlCol="0">
            <a:spAutoFit/>
          </a:bodyPr>
          <a:lstStyle/>
          <a:p>
            <a:br>
              <a:rPr lang="en-US" dirty="0">
                <a:latin typeface="Cascadia Mono SemiLight" panose="020B0609020000020004" pitchFamily="49" charset="0"/>
                <a:cs typeface="Cascadia Mono SemiLight" panose="020B0609020000020004" pitchFamily="49" charset="0"/>
              </a:rPr>
            </a:br>
            <a:r>
              <a:rPr lang="en-US" b="1" dirty="0">
                <a:latin typeface="Cascadia Mono SemiLight" panose="020B0609020000020004" pitchFamily="49" charset="0"/>
                <a:cs typeface="Cascadia Mono SemiLight" panose="020B0609020000020004" pitchFamily="49" charset="0"/>
              </a:rPr>
              <a:t>Update or delete note: </a:t>
            </a:r>
            <a:r>
              <a:rPr lang="en-US" dirty="0">
                <a:latin typeface="Cascadia Mono SemiLight" panose="020B0609020000020004" pitchFamily="49" charset="0"/>
                <a:cs typeface="Cascadia Mono SemiLight" panose="020B0609020000020004" pitchFamily="49" charset="0"/>
              </a:rPr>
              <a:t>The Note App is your personal space where you can not only add new notes but also easily edit or delete them whenever you need to, ensuring your ideas stay up-to-date and clutter-free.</a:t>
            </a:r>
            <a:endParaRPr lang="en-PH" dirty="0">
              <a:latin typeface="Cascadia Mono SemiLight" panose="020B0609020000020004" pitchFamily="49" charset="0"/>
              <a:cs typeface="Cascadia Mono SemiLight" panose="020B0609020000020004" pitchFamily="49" charset="0"/>
            </a:endParaRPr>
          </a:p>
        </p:txBody>
      </p:sp>
      <p:pic>
        <p:nvPicPr>
          <p:cNvPr id="4" name="Picture 3">
            <a:extLst>
              <a:ext uri="{FF2B5EF4-FFF2-40B4-BE49-F238E27FC236}">
                <a16:creationId xmlns:a16="http://schemas.microsoft.com/office/drawing/2014/main" id="{C23DB956-E9FE-9517-BD1E-925B0EA9C03A}"/>
              </a:ext>
            </a:extLst>
          </p:cNvPr>
          <p:cNvPicPr>
            <a:picLocks noChangeAspect="1"/>
          </p:cNvPicPr>
          <p:nvPr/>
        </p:nvPicPr>
        <p:blipFill>
          <a:blip r:embed="rId3"/>
          <a:stretch>
            <a:fillRect/>
          </a:stretch>
        </p:blipFill>
        <p:spPr>
          <a:xfrm>
            <a:off x="6619762" y="758283"/>
            <a:ext cx="1794631" cy="4020944"/>
          </a:xfrm>
          <a:prstGeom prst="rect">
            <a:avLst/>
          </a:prstGeom>
        </p:spPr>
      </p:pic>
    </p:spTree>
    <p:extLst>
      <p:ext uri="{BB962C8B-B14F-4D97-AF65-F5344CB8AC3E}">
        <p14:creationId xmlns:p14="http://schemas.microsoft.com/office/powerpoint/2010/main" val="1836898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sp>
        <p:nvSpPr>
          <p:cNvPr id="877" name="Google Shape;877;p29"/>
          <p:cNvSpPr txBox="1">
            <a:spLocks noGrp="1"/>
          </p:cNvSpPr>
          <p:nvPr>
            <p:ph type="title"/>
          </p:nvPr>
        </p:nvSpPr>
        <p:spPr>
          <a:xfrm>
            <a:off x="2626643" y="547549"/>
            <a:ext cx="3215683"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Brush Script MT" panose="03060802040406070304" pitchFamily="66" charset="0"/>
              </a:rPr>
              <a:t>PROBLEM</a:t>
            </a:r>
            <a:endParaRPr dirty="0">
              <a:latin typeface="Brush Script MT" panose="03060802040406070304" pitchFamily="66" charset="0"/>
            </a:endParaRPr>
          </a:p>
        </p:txBody>
      </p:sp>
      <p:sp>
        <p:nvSpPr>
          <p:cNvPr id="878" name="Google Shape;878;p29"/>
          <p:cNvSpPr txBox="1">
            <a:spLocks noGrp="1"/>
          </p:cNvSpPr>
          <p:nvPr>
            <p:ph type="body" idx="1"/>
          </p:nvPr>
        </p:nvSpPr>
        <p:spPr>
          <a:xfrm>
            <a:off x="524468" y="643772"/>
            <a:ext cx="7790985" cy="2036491"/>
          </a:xfrm>
          <a:prstGeom prst="rect">
            <a:avLst/>
          </a:prstGeom>
        </p:spPr>
        <p:txBody>
          <a:bodyPr spcFirstLastPara="1" wrap="square" lIns="91425" tIns="91425" rIns="91425" bIns="91425" anchor="t" anchorCtr="0">
            <a:noAutofit/>
          </a:bodyPr>
          <a:lstStyle/>
          <a:p>
            <a:endParaRPr lang="en-US" dirty="0">
              <a:latin typeface="Cascadia Mono" panose="020B0609020000020004" pitchFamily="49" charset="0"/>
              <a:cs typeface="Cascadia Mono" panose="020B0609020000020004" pitchFamily="49" charset="0"/>
            </a:endParaRPr>
          </a:p>
          <a:p>
            <a:r>
              <a:rPr lang="en-US" dirty="0">
                <a:latin typeface="Cascadia Mono" panose="020B0609020000020004" pitchFamily="49" charset="0"/>
                <a:cs typeface="Cascadia Mono" panose="020B0609020000020004" pitchFamily="49" charset="0"/>
              </a:rPr>
              <a:t>Without a note app, it's harder to organize thoughts and information efficiently. This can lead to wasted time searching for misplaced notes or trying to recall details that could have been easily referenced, ultimately decreasing productivity.</a:t>
            </a:r>
          </a:p>
          <a:p>
            <a:pPr marL="139700" indent="0">
              <a:buNone/>
            </a:pPr>
            <a:endParaRPr lang="en-US" dirty="0">
              <a:latin typeface="Cascadia Mono SemiLight" panose="020B0609020000020004" pitchFamily="49" charset="0"/>
              <a:cs typeface="Cascadia Mono SemiLight" panose="020B0609020000020004" pitchFamily="49" charset="0"/>
            </a:endParaRPr>
          </a:p>
          <a:p>
            <a:r>
              <a:rPr lang="en-US" dirty="0">
                <a:latin typeface="Cascadia Mono" panose="020B0609020000020004" pitchFamily="49" charset="0"/>
                <a:cs typeface="Cascadia Mono" panose="020B0609020000020004" pitchFamily="49" charset="0"/>
              </a:rPr>
              <a:t>Relying on paper notes or memory increases the risk of losing important information. Paper can be misplaced, damaged, or lost, and trying to remember everything without a reliable system can lead to crucial details being forgotten.</a:t>
            </a:r>
          </a:p>
          <a:p>
            <a:pPr marL="139700" indent="0">
              <a:buNone/>
            </a:pPr>
            <a:endParaRPr lang="en-US" dirty="0">
              <a:latin typeface="Cascadia Mono" panose="020B0609020000020004" pitchFamily="49" charset="0"/>
              <a:cs typeface="Cascadia Mono" panose="020B0609020000020004" pitchFamily="49" charset="0"/>
            </a:endParaRPr>
          </a:p>
          <a:p>
            <a:r>
              <a:rPr lang="en-US" dirty="0">
                <a:latin typeface="Cascadia Mono "/>
                <a:cs typeface="Cascadia Mono SemiLight" panose="020B0609020000020004" pitchFamily="49" charset="0"/>
              </a:rPr>
              <a:t>Limited offline access hinders productivity, as users are unable to edit or view their notes when internet connection is unavailable.</a:t>
            </a:r>
          </a:p>
          <a:p>
            <a:pPr marL="139700" indent="0">
              <a:buNone/>
            </a:pPr>
            <a:endParaRPr lang="en-US" dirty="0">
              <a:latin typeface="Cascadia Mono SemiLight" panose="020B0609020000020004" pitchFamily="49" charset="0"/>
              <a:cs typeface="Cascadia Mono SemiLight" panose="020B0609020000020004" pitchFamily="49" charset="0"/>
            </a:endParaRPr>
          </a:p>
          <a:p>
            <a:pPr algn="l">
              <a:buFont typeface="Arial" panose="020B0604020202020204" pitchFamily="34" charset="0"/>
              <a:buChar char="•"/>
            </a:pPr>
            <a:r>
              <a:rPr lang="en-US" dirty="0">
                <a:latin typeface="Cascadia Mono" panose="020B0609020000020004" pitchFamily="49" charset="0"/>
                <a:cs typeface="Cascadia Mono" panose="020B0609020000020004" pitchFamily="49" charset="0"/>
              </a:rPr>
              <a:t>Many people struggle to remember important details, such as tasks, appointments, or ideas, leading to missed deadlines, forgetfulness, and disorganization.</a:t>
            </a:r>
          </a:p>
          <a:p>
            <a:pPr marL="139700" indent="0">
              <a:buNone/>
            </a:pPr>
            <a:endParaRPr lang="en-US" dirty="0">
              <a:latin typeface="Cascadia Mono" panose="020B0609020000020004" pitchFamily="49" charset="0"/>
              <a:cs typeface="Cascadia Mono" panose="020B0609020000020004" pitchFamily="49" charset="0"/>
            </a:endParaRPr>
          </a:p>
        </p:txBody>
      </p:sp>
      <p:pic>
        <p:nvPicPr>
          <p:cNvPr id="879" name="Google Shape;879;p29"/>
          <p:cNvPicPr preferRelativeResize="0">
            <a:picLocks noGrp="1"/>
          </p:cNvPicPr>
          <p:nvPr>
            <p:ph type="pic" idx="2"/>
          </p:nvPr>
        </p:nvPicPr>
        <p:blipFill rotWithShape="1">
          <a:blip r:embed="rId3">
            <a:alphaModFix/>
          </a:blip>
          <a:srcRect l="8523" r="5380"/>
          <a:stretch/>
        </p:blipFill>
        <p:spPr>
          <a:xfrm>
            <a:off x="-1178039" y="3144978"/>
            <a:ext cx="1861318" cy="1889375"/>
          </a:xfrm>
          <a:prstGeom prst="rect">
            <a:avLst/>
          </a:prstGeom>
        </p:spPr>
      </p:pic>
      <p:grpSp>
        <p:nvGrpSpPr>
          <p:cNvPr id="880" name="Google Shape;880;p29"/>
          <p:cNvGrpSpPr/>
          <p:nvPr/>
        </p:nvGrpSpPr>
        <p:grpSpPr>
          <a:xfrm flipH="1">
            <a:off x="-639971" y="2889335"/>
            <a:ext cx="1212401" cy="1240945"/>
            <a:chOff x="8264880" y="1119240"/>
            <a:chExt cx="1865520" cy="1909440"/>
          </a:xfrm>
        </p:grpSpPr>
        <p:sp>
          <p:nvSpPr>
            <p:cNvPr id="881" name="Google Shape;881;p29"/>
            <p:cNvSpPr/>
            <p:nvPr/>
          </p:nvSpPr>
          <p:spPr>
            <a:xfrm>
              <a:off x="9336240" y="2202840"/>
              <a:ext cx="190080" cy="199080"/>
            </a:xfrm>
            <a:custGeom>
              <a:avLst/>
              <a:gdLst/>
              <a:ahLst/>
              <a:cxnLst/>
              <a:rect l="l" t="t" r="r" b="b"/>
              <a:pathLst>
                <a:path w="528" h="553" extrusionOk="0">
                  <a:moveTo>
                    <a:pt x="0" y="0"/>
                  </a:moveTo>
                  <a:lnTo>
                    <a:pt x="528" y="553"/>
                  </a:lnTo>
                  <a:lnTo>
                    <a:pt x="0" y="0"/>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2" name="Google Shape;882;p29"/>
            <p:cNvSpPr/>
            <p:nvPr/>
          </p:nvSpPr>
          <p:spPr>
            <a:xfrm>
              <a:off x="9298800" y="2167200"/>
              <a:ext cx="264960" cy="270360"/>
            </a:xfrm>
            <a:custGeom>
              <a:avLst/>
              <a:gdLst/>
              <a:ahLst/>
              <a:cxnLst/>
              <a:rect l="l" t="t" r="r" b="b"/>
              <a:pathLst>
                <a:path w="736" h="751" extrusionOk="0">
                  <a:moveTo>
                    <a:pt x="527" y="751"/>
                  </a:moveTo>
                  <a:lnTo>
                    <a:pt x="736" y="553"/>
                  </a:lnTo>
                  <a:lnTo>
                    <a:pt x="208" y="0"/>
                  </a:lnTo>
                  <a:lnTo>
                    <a:pt x="0" y="198"/>
                  </a:lnTo>
                  <a:lnTo>
                    <a:pt x="527" y="75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3" name="Google Shape;883;p29"/>
            <p:cNvSpPr/>
            <p:nvPr/>
          </p:nvSpPr>
          <p:spPr>
            <a:xfrm>
              <a:off x="9428400" y="2303640"/>
              <a:ext cx="702000" cy="725040"/>
            </a:xfrm>
            <a:custGeom>
              <a:avLst/>
              <a:gdLst/>
              <a:ahLst/>
              <a:cxnLst/>
              <a:rect l="l" t="t" r="r" b="b"/>
              <a:pathLst>
                <a:path w="1950" h="2014" extrusionOk="0">
                  <a:moveTo>
                    <a:pt x="1950" y="1606"/>
                  </a:moveTo>
                  <a:cubicBezTo>
                    <a:pt x="1950" y="1660"/>
                    <a:pt x="1930" y="1713"/>
                    <a:pt x="1889" y="1752"/>
                  </a:cubicBezTo>
                  <a:lnTo>
                    <a:pt x="1747" y="1887"/>
                  </a:lnTo>
                  <a:lnTo>
                    <a:pt x="1671" y="1959"/>
                  </a:lnTo>
                  <a:cubicBezTo>
                    <a:pt x="1591" y="2036"/>
                    <a:pt x="1460" y="2030"/>
                    <a:pt x="1380" y="1946"/>
                  </a:cubicBezTo>
                  <a:lnTo>
                    <a:pt x="0" y="499"/>
                  </a:lnTo>
                  <a:lnTo>
                    <a:pt x="1" y="207"/>
                  </a:lnTo>
                  <a:lnTo>
                    <a:pt x="72" y="139"/>
                  </a:lnTo>
                  <a:lnTo>
                    <a:pt x="72" y="139"/>
                  </a:lnTo>
                  <a:lnTo>
                    <a:pt x="218" y="0"/>
                  </a:lnTo>
                  <a:lnTo>
                    <a:pt x="510" y="13"/>
                  </a:lnTo>
                  <a:lnTo>
                    <a:pt x="1890" y="1461"/>
                  </a:lnTo>
                  <a:cubicBezTo>
                    <a:pt x="1929" y="1501"/>
                    <a:pt x="1949" y="1554"/>
                    <a:pt x="1950" y="1606"/>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4" name="Google Shape;884;p29"/>
            <p:cNvSpPr/>
            <p:nvPr/>
          </p:nvSpPr>
          <p:spPr>
            <a:xfrm>
              <a:off x="9428400" y="2483280"/>
              <a:ext cx="702000" cy="545400"/>
            </a:xfrm>
            <a:custGeom>
              <a:avLst/>
              <a:gdLst/>
              <a:ahLst/>
              <a:cxnLst/>
              <a:rect l="l" t="t" r="r" b="b"/>
              <a:pathLst>
                <a:path w="1950" h="1515" extrusionOk="0">
                  <a:moveTo>
                    <a:pt x="1950" y="1107"/>
                  </a:moveTo>
                  <a:cubicBezTo>
                    <a:pt x="1950" y="1161"/>
                    <a:pt x="1930" y="1214"/>
                    <a:pt x="1889" y="1253"/>
                  </a:cubicBezTo>
                  <a:lnTo>
                    <a:pt x="1747" y="1388"/>
                  </a:lnTo>
                  <a:lnTo>
                    <a:pt x="1671" y="1460"/>
                  </a:lnTo>
                  <a:cubicBezTo>
                    <a:pt x="1591" y="1537"/>
                    <a:pt x="1460" y="1531"/>
                    <a:pt x="1380" y="1447"/>
                  </a:cubicBezTo>
                  <a:lnTo>
                    <a:pt x="0" y="0"/>
                  </a:lnTo>
                  <a:lnTo>
                    <a:pt x="1950" y="110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85" name="Google Shape;885;p29"/>
            <p:cNvSpPr/>
            <p:nvPr/>
          </p:nvSpPr>
          <p:spPr>
            <a:xfrm>
              <a:off x="8338680" y="1193040"/>
              <a:ext cx="1150920" cy="1151280"/>
            </a:xfrm>
            <a:custGeom>
              <a:avLst/>
              <a:gdLst/>
              <a:ahLst/>
              <a:cxnLst/>
              <a:rect l="l" t="t" r="r" b="b"/>
              <a:pathLst>
                <a:path w="3197" h="3198" extrusionOk="0">
                  <a:moveTo>
                    <a:pt x="3197" y="1599"/>
                  </a:moveTo>
                  <a:cubicBezTo>
                    <a:pt x="3197" y="2404"/>
                    <a:pt x="2602" y="3070"/>
                    <a:pt x="1828" y="3181"/>
                  </a:cubicBezTo>
                  <a:cubicBezTo>
                    <a:pt x="1754" y="3192"/>
                    <a:pt x="1677" y="3198"/>
                    <a:pt x="1599" y="3198"/>
                  </a:cubicBezTo>
                  <a:cubicBezTo>
                    <a:pt x="1278" y="3198"/>
                    <a:pt x="979" y="3103"/>
                    <a:pt x="729" y="2940"/>
                  </a:cubicBezTo>
                  <a:cubicBezTo>
                    <a:pt x="622" y="2871"/>
                    <a:pt x="524" y="2789"/>
                    <a:pt x="437" y="2698"/>
                  </a:cubicBezTo>
                  <a:cubicBezTo>
                    <a:pt x="306" y="2558"/>
                    <a:pt x="198" y="2396"/>
                    <a:pt x="124" y="2216"/>
                  </a:cubicBezTo>
                  <a:cubicBezTo>
                    <a:pt x="44" y="2026"/>
                    <a:pt x="0" y="1818"/>
                    <a:pt x="0" y="1599"/>
                  </a:cubicBezTo>
                  <a:cubicBezTo>
                    <a:pt x="0" y="725"/>
                    <a:pt x="702" y="14"/>
                    <a:pt x="1573" y="1"/>
                  </a:cubicBezTo>
                  <a:cubicBezTo>
                    <a:pt x="1581" y="0"/>
                    <a:pt x="1590" y="0"/>
                    <a:pt x="1599" y="0"/>
                  </a:cubicBezTo>
                  <a:cubicBezTo>
                    <a:pt x="1789" y="0"/>
                    <a:pt x="1971" y="34"/>
                    <a:pt x="2140" y="94"/>
                  </a:cubicBezTo>
                  <a:cubicBezTo>
                    <a:pt x="2261" y="138"/>
                    <a:pt x="2374" y="195"/>
                    <a:pt x="2479" y="264"/>
                  </a:cubicBezTo>
                  <a:cubicBezTo>
                    <a:pt x="2798" y="475"/>
                    <a:pt x="3037" y="797"/>
                    <a:pt x="3141" y="1175"/>
                  </a:cubicBezTo>
                  <a:cubicBezTo>
                    <a:pt x="3178" y="1310"/>
                    <a:pt x="3197" y="1452"/>
                    <a:pt x="3197" y="1599"/>
                  </a:cubicBez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6" name="Google Shape;886;p29"/>
            <p:cNvSpPr/>
            <p:nvPr/>
          </p:nvSpPr>
          <p:spPr>
            <a:xfrm>
              <a:off x="8264880" y="1119240"/>
              <a:ext cx="1298880" cy="1298520"/>
            </a:xfrm>
            <a:custGeom>
              <a:avLst/>
              <a:gdLst/>
              <a:ahLst/>
              <a:cxnLst/>
              <a:rect l="l" t="t" r="r" b="b"/>
              <a:pathLst>
                <a:path w="3608" h="3607" extrusionOk="0">
                  <a:moveTo>
                    <a:pt x="3152" y="2387"/>
                  </a:moveTo>
                  <a:cubicBezTo>
                    <a:pt x="2830" y="3130"/>
                    <a:pt x="1964" y="3473"/>
                    <a:pt x="1221" y="3152"/>
                  </a:cubicBezTo>
                  <a:cubicBezTo>
                    <a:pt x="478" y="2830"/>
                    <a:pt x="135" y="1964"/>
                    <a:pt x="456" y="1221"/>
                  </a:cubicBezTo>
                  <a:cubicBezTo>
                    <a:pt x="778" y="478"/>
                    <a:pt x="1644" y="135"/>
                    <a:pt x="2387" y="456"/>
                  </a:cubicBezTo>
                  <a:cubicBezTo>
                    <a:pt x="3130" y="778"/>
                    <a:pt x="3473" y="1644"/>
                    <a:pt x="3152" y="2387"/>
                  </a:cubicBezTo>
                  <a:moveTo>
                    <a:pt x="1088" y="3459"/>
                  </a:moveTo>
                  <a:cubicBezTo>
                    <a:pt x="2002" y="3854"/>
                    <a:pt x="3063" y="3434"/>
                    <a:pt x="3459" y="2520"/>
                  </a:cubicBezTo>
                  <a:cubicBezTo>
                    <a:pt x="3854" y="1606"/>
                    <a:pt x="3434" y="544"/>
                    <a:pt x="2520" y="149"/>
                  </a:cubicBezTo>
                  <a:cubicBezTo>
                    <a:pt x="1606" y="-246"/>
                    <a:pt x="544" y="174"/>
                    <a:pt x="149" y="1088"/>
                  </a:cubicBezTo>
                  <a:cubicBezTo>
                    <a:pt x="-247" y="2002"/>
                    <a:pt x="174" y="3064"/>
                    <a:pt x="1088" y="3459"/>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E7BDCF8-10FD-E2D0-B451-AD66582EE4A3}"/>
              </a:ext>
            </a:extLst>
          </p:cNvPr>
          <p:cNvSpPr>
            <a:spLocks noGrp="1"/>
          </p:cNvSpPr>
          <p:nvPr>
            <p:ph type="title"/>
          </p:nvPr>
        </p:nvSpPr>
        <p:spPr>
          <a:xfrm>
            <a:off x="658858" y="772880"/>
            <a:ext cx="7351200" cy="572700"/>
          </a:xfrm>
        </p:spPr>
        <p:txBody>
          <a:bodyPr/>
          <a:lstStyle/>
          <a:p>
            <a:r>
              <a:rPr kumimoji="0" lang="en-US" sz="2800" b="1" i="0" u="none" strike="noStrike" kern="0" cap="none" spc="0" normalizeH="0" baseline="0" noProof="0" dirty="0">
                <a:ln>
                  <a:noFill/>
                </a:ln>
                <a:solidFill>
                  <a:srgbClr val="3C2C31"/>
                </a:solidFill>
                <a:effectLst/>
                <a:uLnTx/>
                <a:uFillTx/>
                <a:latin typeface="Brush Script MT" panose="03060802040406070304" pitchFamily="66" charset="0"/>
                <a:sym typeface="Days One"/>
              </a:rPr>
              <a:t>SOLUTION</a:t>
            </a:r>
            <a:endParaRPr lang="en-PH" dirty="0"/>
          </a:p>
        </p:txBody>
      </p:sp>
      <p:sp>
        <p:nvSpPr>
          <p:cNvPr id="4" name="TextBox 3">
            <a:extLst>
              <a:ext uri="{FF2B5EF4-FFF2-40B4-BE49-F238E27FC236}">
                <a16:creationId xmlns:a16="http://schemas.microsoft.com/office/drawing/2014/main" id="{AF1B94D5-914B-7E66-F479-104C2BF7D8DC}"/>
              </a:ext>
            </a:extLst>
          </p:cNvPr>
          <p:cNvSpPr txBox="1"/>
          <p:nvPr/>
        </p:nvSpPr>
        <p:spPr>
          <a:xfrm>
            <a:off x="896750" y="1345580"/>
            <a:ext cx="7497101" cy="3539430"/>
          </a:xfrm>
          <a:prstGeom prst="rect">
            <a:avLst/>
          </a:prstGeom>
          <a:noFill/>
        </p:spPr>
        <p:txBody>
          <a:bodyPr wrap="square" rtlCol="0">
            <a:spAutoFit/>
          </a:bodyPr>
          <a:lstStyle/>
          <a:p>
            <a:pPr marL="285750" indent="-285750">
              <a:buFont typeface="Arial" panose="020B0604020202020204" pitchFamily="34" charset="0"/>
              <a:buChar char="•"/>
            </a:pPr>
            <a:endParaRPr lang="en-US" dirty="0">
              <a:latin typeface="Cascadia Mono" panose="020B0609020000020004" pitchFamily="49" charset="0"/>
              <a:cs typeface="Cascadia Mono" panose="020B0609020000020004" pitchFamily="49" charset="0"/>
            </a:endParaRPr>
          </a:p>
          <a:p>
            <a:pPr marL="285750" indent="-285750">
              <a:buFont typeface="Arial" panose="020B0604020202020204" pitchFamily="34" charset="0"/>
              <a:buChar char="•"/>
            </a:pPr>
            <a:r>
              <a:rPr lang="en-US" dirty="0">
                <a:latin typeface="Cascadia Mono" panose="020B0609020000020004" pitchFamily="49" charset="0"/>
                <a:cs typeface="Cascadia Mono" panose="020B0609020000020004" pitchFamily="49" charset="0"/>
              </a:rPr>
              <a:t>Our Note App offers a unified platform for organizing notes, ensuring easy access and seamless synchronization across devices.</a:t>
            </a:r>
          </a:p>
          <a:p>
            <a:pPr marL="285750" indent="-285750">
              <a:buFont typeface="Arial" panose="020B0604020202020204" pitchFamily="34" charset="0"/>
              <a:buChar char="•"/>
            </a:pPr>
            <a:endParaRPr lang="en-US" dirty="0">
              <a:latin typeface="Cascadia Mono" panose="020B0609020000020004" pitchFamily="49" charset="0"/>
              <a:cs typeface="Cascadia Mono" panose="020B0609020000020004" pitchFamily="49" charset="0"/>
            </a:endParaRPr>
          </a:p>
          <a:p>
            <a:pPr marL="285750" indent="-285750">
              <a:buFont typeface="Arial" panose="020B0604020202020204" pitchFamily="34" charset="0"/>
              <a:buChar char="•"/>
            </a:pPr>
            <a:r>
              <a:rPr lang="en-US" dirty="0">
                <a:latin typeface="Cascadia Mono" panose="020B0609020000020004" pitchFamily="49" charset="0"/>
                <a:cs typeface="Cascadia Mono" panose="020B0609020000020004" pitchFamily="49" charset="0"/>
              </a:rPr>
              <a:t>With offline access capabilities, users can continue to work on their notes even without an internet connection, with changes syncing automatically once they're back online.</a:t>
            </a:r>
          </a:p>
          <a:p>
            <a:pPr marL="400050" indent="-285750">
              <a:buFont typeface="Arial" panose="020B0604020202020204" pitchFamily="34" charset="0"/>
              <a:buChar char="•"/>
            </a:pPr>
            <a:endParaRPr lang="en-US" dirty="0">
              <a:latin typeface="Cascadia Mono" panose="020B0609020000020004" pitchFamily="49" charset="0"/>
              <a:cs typeface="Cascadia Mono" panose="020B0609020000020004" pitchFamily="49" charset="0"/>
            </a:endParaRPr>
          </a:p>
          <a:p>
            <a:pPr marL="285750" indent="-285750">
              <a:buFont typeface="Arial" panose="020B0604020202020204" pitchFamily="34" charset="0"/>
              <a:buChar char="•"/>
            </a:pPr>
            <a:r>
              <a:rPr lang="en-US" dirty="0">
                <a:latin typeface="Cascadia Mono" panose="020B0609020000020004" pitchFamily="49" charset="0"/>
                <a:cs typeface="Cascadia Mono" panose="020B0609020000020004" pitchFamily="49" charset="0"/>
              </a:rPr>
              <a:t>Enhanced security measures, including encrypted cloud storage options, provide peace of mind, ensuring the privacy and protection of users' data.</a:t>
            </a:r>
          </a:p>
          <a:p>
            <a:pPr marL="285750" indent="-285750">
              <a:buFont typeface="Arial" panose="020B0604020202020204" pitchFamily="34" charset="0"/>
              <a:buChar char="•"/>
            </a:pPr>
            <a:endParaRPr lang="en-US" dirty="0">
              <a:latin typeface="Cascadia Mono" panose="020B0609020000020004" pitchFamily="49" charset="0"/>
              <a:cs typeface="Cascadia Mono" panose="020B0609020000020004" pitchFamily="49" charset="0"/>
            </a:endParaRPr>
          </a:p>
          <a:p>
            <a:pPr marL="285750" indent="-285750">
              <a:buFont typeface="Arial" panose="020B0604020202020204" pitchFamily="34" charset="0"/>
              <a:buChar char="•"/>
            </a:pPr>
            <a:r>
              <a:rPr lang="en-US" dirty="0">
                <a:latin typeface="Cascadia Mono" panose="020B0609020000020004" pitchFamily="49" charset="0"/>
                <a:cs typeface="Cascadia Mono" panose="020B0609020000020004" pitchFamily="49" charset="0"/>
              </a:rPr>
              <a:t>Set up notifications and reminders within the note app to alert users about upcoming tasks, appointments, or deadlines.</a:t>
            </a:r>
          </a:p>
          <a:p>
            <a:pPr marL="285750" indent="-285750">
              <a:buFont typeface="Arial" panose="020B0604020202020204" pitchFamily="34" charset="0"/>
              <a:buChar char="•"/>
            </a:pPr>
            <a:endParaRPr lang="en-PH" dirty="0">
              <a:latin typeface="Cascadia Mono" panose="020B0609020000020004" pitchFamily="49" charset="0"/>
              <a:cs typeface="Cascadia Mono" panose="020B0609020000020004" pitchFamily="49" charset="0"/>
            </a:endParaRPr>
          </a:p>
          <a:p>
            <a:pPr marL="285750" indent="-285750">
              <a:buFont typeface="Arial" panose="020B0604020202020204" pitchFamily="34" charset="0"/>
              <a:buChar char="•"/>
            </a:pPr>
            <a:endParaRPr lang="en-PH" dirty="0">
              <a:latin typeface="Cascadia Mono" panose="020B0609020000020004" pitchFamily="49" charset="0"/>
              <a:cs typeface="Cascadia Mono" panose="020B0609020000020004" pitchFamily="49" charset="0"/>
            </a:endParaRPr>
          </a:p>
        </p:txBody>
      </p:sp>
    </p:spTree>
    <p:extLst>
      <p:ext uri="{BB962C8B-B14F-4D97-AF65-F5344CB8AC3E}">
        <p14:creationId xmlns:p14="http://schemas.microsoft.com/office/powerpoint/2010/main" val="1887172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7"/>
        <p:cNvGrpSpPr/>
        <p:nvPr/>
      </p:nvGrpSpPr>
      <p:grpSpPr>
        <a:xfrm>
          <a:off x="0" y="0"/>
          <a:ext cx="0" cy="0"/>
          <a:chOff x="0" y="0"/>
          <a:chExt cx="0" cy="0"/>
        </a:xfrm>
      </p:grpSpPr>
      <p:sp>
        <p:nvSpPr>
          <p:cNvPr id="838" name="Google Shape;838;p27"/>
          <p:cNvSpPr txBox="1">
            <a:spLocks noGrp="1"/>
          </p:cNvSpPr>
          <p:nvPr>
            <p:ph type="subTitle" idx="1"/>
          </p:nvPr>
        </p:nvSpPr>
        <p:spPr>
          <a:xfrm>
            <a:off x="862152" y="1351539"/>
            <a:ext cx="6847058" cy="3205593"/>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b="1" dirty="0">
                <a:latin typeface="Cascadia Mono SemiLight" panose="020B0609020000020004" pitchFamily="49" charset="0"/>
                <a:cs typeface="Cascadia Mono SemiLight" panose="020B0609020000020004" pitchFamily="49" charset="0"/>
              </a:rPr>
              <a:t>Student: </a:t>
            </a:r>
            <a:r>
              <a:rPr lang="en-US" dirty="0">
                <a:latin typeface="Cascadia Mono SemiLight" panose="020B0609020000020004" pitchFamily="49" charset="0"/>
                <a:cs typeface="Cascadia Mono SemiLight" panose="020B0609020000020004" pitchFamily="49" charset="0"/>
              </a:rPr>
              <a:t>They use note apps to take class notes, organize study materials, and track assignments.</a:t>
            </a:r>
          </a:p>
          <a:p>
            <a:pPr marL="285750" lvl="0" indent="-285750" algn="l" rtl="0">
              <a:spcBef>
                <a:spcPts val="0"/>
              </a:spcBef>
              <a:spcAft>
                <a:spcPts val="0"/>
              </a:spcAft>
              <a:buFont typeface="Arial" panose="020B0604020202020204" pitchFamily="34" charset="0"/>
              <a:buChar char="•"/>
            </a:pPr>
            <a:endParaRPr lang="en-US" dirty="0">
              <a:latin typeface="Cascadia Mono SemiLight" panose="020B0609020000020004" pitchFamily="49" charset="0"/>
              <a:cs typeface="Cascadia Mono SemiLight" panose="020B0609020000020004" pitchFamily="49" charset="0"/>
            </a:endParaRPr>
          </a:p>
          <a:p>
            <a:pPr marL="285750" lvl="0" indent="-285750" algn="l" rtl="0">
              <a:spcBef>
                <a:spcPts val="0"/>
              </a:spcBef>
              <a:spcAft>
                <a:spcPts val="0"/>
              </a:spcAft>
              <a:buFont typeface="Arial" panose="020B0604020202020204" pitchFamily="34" charset="0"/>
              <a:buChar char="•"/>
            </a:pPr>
            <a:r>
              <a:rPr lang="en-US" b="1" dirty="0">
                <a:latin typeface="Cascadia Mono SemiLight" panose="020B0609020000020004" pitchFamily="49" charset="0"/>
                <a:cs typeface="Cascadia Mono SemiLight" panose="020B0609020000020004" pitchFamily="49" charset="0"/>
              </a:rPr>
              <a:t>Employer: </a:t>
            </a:r>
            <a:r>
              <a:rPr lang="en-US" dirty="0">
                <a:latin typeface="Cascadia Mono SemiLight" panose="020B0609020000020004" pitchFamily="49" charset="0"/>
                <a:cs typeface="Cascadia Mono SemiLight" panose="020B0609020000020004" pitchFamily="49" charset="0"/>
              </a:rPr>
              <a:t>Employers use note apps to manage meetings, record tasks, and collaborate with team members.</a:t>
            </a:r>
          </a:p>
          <a:p>
            <a:pPr marL="0" lvl="0" indent="0" algn="l" rtl="0">
              <a:spcBef>
                <a:spcPts val="0"/>
              </a:spcBef>
              <a:spcAft>
                <a:spcPts val="0"/>
              </a:spcAft>
            </a:pPr>
            <a:endParaRPr lang="en-US" dirty="0">
              <a:latin typeface="Cascadia Mono SemiLight" panose="020B0609020000020004" pitchFamily="49" charset="0"/>
              <a:cs typeface="Cascadia Mono SemiLight" panose="020B0609020000020004" pitchFamily="49" charset="0"/>
            </a:endParaRPr>
          </a:p>
          <a:p>
            <a:pPr marL="285750" lvl="0" indent="-285750" algn="l" rtl="0">
              <a:spcBef>
                <a:spcPts val="0"/>
              </a:spcBef>
              <a:spcAft>
                <a:spcPts val="0"/>
              </a:spcAft>
              <a:buFont typeface="Arial" panose="020B0604020202020204" pitchFamily="34" charset="0"/>
              <a:buChar char="•"/>
            </a:pPr>
            <a:r>
              <a:rPr lang="en-US" b="1" dirty="0">
                <a:latin typeface="Cascadia Mono SemiLight" panose="020B0609020000020004" pitchFamily="49" charset="0"/>
                <a:cs typeface="Cascadia Mono SemiLight" panose="020B0609020000020004" pitchFamily="49" charset="0"/>
              </a:rPr>
              <a:t>Normal People: </a:t>
            </a:r>
            <a:r>
              <a:rPr lang="en-US" dirty="0">
                <a:latin typeface="Cascadia Mono SemiLight" panose="020B0609020000020004" pitchFamily="49" charset="0"/>
                <a:cs typeface="Cascadia Mono SemiLight" panose="020B0609020000020004" pitchFamily="49" charset="0"/>
              </a:rPr>
              <a:t>Everyday users use note apps for lists, reminders, journaling, and creative writing.</a:t>
            </a:r>
          </a:p>
          <a:p>
            <a:pPr marL="285750" lvl="0" indent="-285750" algn="l" rtl="0">
              <a:spcBef>
                <a:spcPts val="0"/>
              </a:spcBef>
              <a:spcAft>
                <a:spcPts val="0"/>
              </a:spcAft>
              <a:buFont typeface="Arial" panose="020B0604020202020204" pitchFamily="34" charset="0"/>
              <a:buChar char="•"/>
            </a:pPr>
            <a:endParaRPr lang="en-US" dirty="0">
              <a:latin typeface="Cascadia Mono SemiLight" panose="020B0609020000020004" pitchFamily="49" charset="0"/>
              <a:cs typeface="Cascadia Mono SemiLight" panose="020B0609020000020004" pitchFamily="49" charset="0"/>
            </a:endParaRPr>
          </a:p>
          <a:p>
            <a:pPr marL="285750" lvl="0" indent="-285750" algn="l" rtl="0">
              <a:spcBef>
                <a:spcPts val="0"/>
              </a:spcBef>
              <a:spcAft>
                <a:spcPts val="0"/>
              </a:spcAft>
              <a:buFont typeface="Arial" panose="020B0604020202020204" pitchFamily="34" charset="0"/>
              <a:buChar char="•"/>
            </a:pPr>
            <a:r>
              <a:rPr lang="en-US" b="1" dirty="0">
                <a:latin typeface="Cascadia Mono SemiLight" panose="020B0609020000020004" pitchFamily="49" charset="0"/>
                <a:cs typeface="Cascadia Mono SemiLight" panose="020B0609020000020004" pitchFamily="49" charset="0"/>
              </a:rPr>
              <a:t>Kids: </a:t>
            </a:r>
            <a:r>
              <a:rPr lang="en-US" dirty="0">
                <a:latin typeface="Cascadia Mono SemiLight" panose="020B0609020000020004" pitchFamily="49" charset="0"/>
                <a:cs typeface="Cascadia Mono SemiLight" panose="020B0609020000020004" pitchFamily="49" charset="0"/>
              </a:rPr>
              <a:t>Children use note apps for learning, homework, and creative expression.</a:t>
            </a:r>
          </a:p>
        </p:txBody>
      </p:sp>
      <p:grpSp>
        <p:nvGrpSpPr>
          <p:cNvPr id="841" name="Google Shape;841;p27"/>
          <p:cNvGrpSpPr/>
          <p:nvPr/>
        </p:nvGrpSpPr>
        <p:grpSpPr>
          <a:xfrm>
            <a:off x="247978" y="902744"/>
            <a:ext cx="9024608" cy="1013340"/>
            <a:chOff x="247978" y="902744"/>
            <a:chExt cx="9024608" cy="1013340"/>
          </a:xfrm>
        </p:grpSpPr>
        <p:grpSp>
          <p:nvGrpSpPr>
            <p:cNvPr id="842" name="Google Shape;842;p27"/>
            <p:cNvGrpSpPr/>
            <p:nvPr/>
          </p:nvGrpSpPr>
          <p:grpSpPr>
            <a:xfrm>
              <a:off x="8282554" y="902744"/>
              <a:ext cx="990031" cy="1013340"/>
              <a:chOff x="8264880" y="1119240"/>
              <a:chExt cx="1865520" cy="1909440"/>
            </a:xfrm>
          </p:grpSpPr>
          <p:sp>
            <p:nvSpPr>
              <p:cNvPr id="843" name="Google Shape;843;p27"/>
              <p:cNvSpPr/>
              <p:nvPr/>
            </p:nvSpPr>
            <p:spPr>
              <a:xfrm>
                <a:off x="9336240" y="2202840"/>
                <a:ext cx="190080" cy="199080"/>
              </a:xfrm>
              <a:custGeom>
                <a:avLst/>
                <a:gdLst/>
                <a:ahLst/>
                <a:cxnLst/>
                <a:rect l="l" t="t" r="r" b="b"/>
                <a:pathLst>
                  <a:path w="528" h="553" extrusionOk="0">
                    <a:moveTo>
                      <a:pt x="0" y="0"/>
                    </a:moveTo>
                    <a:lnTo>
                      <a:pt x="528" y="553"/>
                    </a:lnTo>
                    <a:lnTo>
                      <a:pt x="0" y="0"/>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4" name="Google Shape;844;p27"/>
              <p:cNvSpPr/>
              <p:nvPr/>
            </p:nvSpPr>
            <p:spPr>
              <a:xfrm>
                <a:off x="9298800" y="2167200"/>
                <a:ext cx="264960" cy="270360"/>
              </a:xfrm>
              <a:custGeom>
                <a:avLst/>
                <a:gdLst/>
                <a:ahLst/>
                <a:cxnLst/>
                <a:rect l="l" t="t" r="r" b="b"/>
                <a:pathLst>
                  <a:path w="736" h="751" extrusionOk="0">
                    <a:moveTo>
                      <a:pt x="527" y="751"/>
                    </a:moveTo>
                    <a:lnTo>
                      <a:pt x="736" y="553"/>
                    </a:lnTo>
                    <a:lnTo>
                      <a:pt x="208" y="0"/>
                    </a:lnTo>
                    <a:lnTo>
                      <a:pt x="0" y="198"/>
                    </a:lnTo>
                    <a:lnTo>
                      <a:pt x="527" y="751"/>
                    </a:ln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5" name="Google Shape;845;p27"/>
              <p:cNvSpPr/>
              <p:nvPr/>
            </p:nvSpPr>
            <p:spPr>
              <a:xfrm>
                <a:off x="9428400" y="2303640"/>
                <a:ext cx="702000" cy="725040"/>
              </a:xfrm>
              <a:custGeom>
                <a:avLst/>
                <a:gdLst/>
                <a:ahLst/>
                <a:cxnLst/>
                <a:rect l="l" t="t" r="r" b="b"/>
                <a:pathLst>
                  <a:path w="1950" h="2014" extrusionOk="0">
                    <a:moveTo>
                      <a:pt x="1950" y="1606"/>
                    </a:moveTo>
                    <a:cubicBezTo>
                      <a:pt x="1950" y="1660"/>
                      <a:pt x="1930" y="1713"/>
                      <a:pt x="1889" y="1752"/>
                    </a:cubicBezTo>
                    <a:lnTo>
                      <a:pt x="1747" y="1887"/>
                    </a:lnTo>
                    <a:lnTo>
                      <a:pt x="1671" y="1959"/>
                    </a:lnTo>
                    <a:cubicBezTo>
                      <a:pt x="1591" y="2036"/>
                      <a:pt x="1460" y="2030"/>
                      <a:pt x="1380" y="1946"/>
                    </a:cubicBezTo>
                    <a:lnTo>
                      <a:pt x="0" y="499"/>
                    </a:lnTo>
                    <a:lnTo>
                      <a:pt x="1" y="207"/>
                    </a:lnTo>
                    <a:lnTo>
                      <a:pt x="72" y="139"/>
                    </a:lnTo>
                    <a:lnTo>
                      <a:pt x="72" y="139"/>
                    </a:lnTo>
                    <a:lnTo>
                      <a:pt x="218" y="0"/>
                    </a:lnTo>
                    <a:lnTo>
                      <a:pt x="510" y="13"/>
                    </a:lnTo>
                    <a:lnTo>
                      <a:pt x="1890" y="1461"/>
                    </a:lnTo>
                    <a:cubicBezTo>
                      <a:pt x="1929" y="1501"/>
                      <a:pt x="1949" y="1554"/>
                      <a:pt x="1950" y="1606"/>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6" name="Google Shape;846;p27"/>
              <p:cNvSpPr/>
              <p:nvPr/>
            </p:nvSpPr>
            <p:spPr>
              <a:xfrm>
                <a:off x="9428400" y="2483280"/>
                <a:ext cx="702000" cy="545400"/>
              </a:xfrm>
              <a:custGeom>
                <a:avLst/>
                <a:gdLst/>
                <a:ahLst/>
                <a:cxnLst/>
                <a:rect l="l" t="t" r="r" b="b"/>
                <a:pathLst>
                  <a:path w="1950" h="1515" extrusionOk="0">
                    <a:moveTo>
                      <a:pt x="1950" y="1107"/>
                    </a:moveTo>
                    <a:cubicBezTo>
                      <a:pt x="1950" y="1161"/>
                      <a:pt x="1930" y="1214"/>
                      <a:pt x="1889" y="1253"/>
                    </a:cubicBezTo>
                    <a:lnTo>
                      <a:pt x="1747" y="1388"/>
                    </a:lnTo>
                    <a:lnTo>
                      <a:pt x="1671" y="1460"/>
                    </a:lnTo>
                    <a:cubicBezTo>
                      <a:pt x="1591" y="1537"/>
                      <a:pt x="1460" y="1531"/>
                      <a:pt x="1380" y="1447"/>
                    </a:cubicBezTo>
                    <a:lnTo>
                      <a:pt x="0" y="0"/>
                    </a:lnTo>
                    <a:lnTo>
                      <a:pt x="1950" y="110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47" name="Google Shape;847;p27"/>
              <p:cNvSpPr/>
              <p:nvPr/>
            </p:nvSpPr>
            <p:spPr>
              <a:xfrm>
                <a:off x="8338680" y="1193040"/>
                <a:ext cx="1150920" cy="1151280"/>
              </a:xfrm>
              <a:custGeom>
                <a:avLst/>
                <a:gdLst/>
                <a:ahLst/>
                <a:cxnLst/>
                <a:rect l="l" t="t" r="r" b="b"/>
                <a:pathLst>
                  <a:path w="3197" h="3198" extrusionOk="0">
                    <a:moveTo>
                      <a:pt x="3197" y="1599"/>
                    </a:moveTo>
                    <a:cubicBezTo>
                      <a:pt x="3197" y="2404"/>
                      <a:pt x="2602" y="3070"/>
                      <a:pt x="1828" y="3181"/>
                    </a:cubicBezTo>
                    <a:cubicBezTo>
                      <a:pt x="1754" y="3192"/>
                      <a:pt x="1677" y="3198"/>
                      <a:pt x="1599" y="3198"/>
                    </a:cubicBezTo>
                    <a:cubicBezTo>
                      <a:pt x="1278" y="3198"/>
                      <a:pt x="979" y="3103"/>
                      <a:pt x="729" y="2940"/>
                    </a:cubicBezTo>
                    <a:cubicBezTo>
                      <a:pt x="622" y="2871"/>
                      <a:pt x="524" y="2789"/>
                      <a:pt x="437" y="2698"/>
                    </a:cubicBezTo>
                    <a:cubicBezTo>
                      <a:pt x="306" y="2558"/>
                      <a:pt x="198" y="2396"/>
                      <a:pt x="124" y="2216"/>
                    </a:cubicBezTo>
                    <a:cubicBezTo>
                      <a:pt x="44" y="2026"/>
                      <a:pt x="0" y="1818"/>
                      <a:pt x="0" y="1599"/>
                    </a:cubicBezTo>
                    <a:cubicBezTo>
                      <a:pt x="0" y="725"/>
                      <a:pt x="702" y="14"/>
                      <a:pt x="1573" y="1"/>
                    </a:cubicBezTo>
                    <a:cubicBezTo>
                      <a:pt x="1581" y="0"/>
                      <a:pt x="1590" y="0"/>
                      <a:pt x="1599" y="0"/>
                    </a:cubicBezTo>
                    <a:cubicBezTo>
                      <a:pt x="1789" y="0"/>
                      <a:pt x="1971" y="34"/>
                      <a:pt x="2140" y="94"/>
                    </a:cubicBezTo>
                    <a:cubicBezTo>
                      <a:pt x="2261" y="138"/>
                      <a:pt x="2374" y="195"/>
                      <a:pt x="2479" y="264"/>
                    </a:cubicBezTo>
                    <a:cubicBezTo>
                      <a:pt x="2798" y="475"/>
                      <a:pt x="3037" y="797"/>
                      <a:pt x="3141" y="1175"/>
                    </a:cubicBezTo>
                    <a:cubicBezTo>
                      <a:pt x="3178" y="1310"/>
                      <a:pt x="3197" y="1452"/>
                      <a:pt x="3197" y="1599"/>
                    </a:cubicBez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8" name="Google Shape;848;p27"/>
              <p:cNvSpPr/>
              <p:nvPr/>
            </p:nvSpPr>
            <p:spPr>
              <a:xfrm>
                <a:off x="8264880" y="1119240"/>
                <a:ext cx="1298880" cy="1298520"/>
              </a:xfrm>
              <a:custGeom>
                <a:avLst/>
                <a:gdLst/>
                <a:ahLst/>
                <a:cxnLst/>
                <a:rect l="l" t="t" r="r" b="b"/>
                <a:pathLst>
                  <a:path w="3608" h="3607" extrusionOk="0">
                    <a:moveTo>
                      <a:pt x="3152" y="2387"/>
                    </a:moveTo>
                    <a:cubicBezTo>
                      <a:pt x="2830" y="3130"/>
                      <a:pt x="1964" y="3473"/>
                      <a:pt x="1221" y="3152"/>
                    </a:cubicBezTo>
                    <a:cubicBezTo>
                      <a:pt x="478" y="2830"/>
                      <a:pt x="135" y="1964"/>
                      <a:pt x="456" y="1221"/>
                    </a:cubicBezTo>
                    <a:cubicBezTo>
                      <a:pt x="778" y="478"/>
                      <a:pt x="1644" y="135"/>
                      <a:pt x="2387" y="456"/>
                    </a:cubicBezTo>
                    <a:cubicBezTo>
                      <a:pt x="3130" y="778"/>
                      <a:pt x="3473" y="1644"/>
                      <a:pt x="3152" y="2387"/>
                    </a:cubicBezTo>
                    <a:moveTo>
                      <a:pt x="1088" y="3459"/>
                    </a:moveTo>
                    <a:cubicBezTo>
                      <a:pt x="2002" y="3854"/>
                      <a:pt x="3063" y="3434"/>
                      <a:pt x="3459" y="2520"/>
                    </a:cubicBezTo>
                    <a:cubicBezTo>
                      <a:pt x="3854" y="1606"/>
                      <a:pt x="3434" y="544"/>
                      <a:pt x="2520" y="149"/>
                    </a:cubicBezTo>
                    <a:cubicBezTo>
                      <a:pt x="1606" y="-246"/>
                      <a:pt x="544" y="174"/>
                      <a:pt x="149" y="1088"/>
                    </a:cubicBezTo>
                    <a:cubicBezTo>
                      <a:pt x="-247" y="2002"/>
                      <a:pt x="174" y="3064"/>
                      <a:pt x="1088" y="3459"/>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849" name="Google Shape;849;p27"/>
            <p:cNvSpPr/>
            <p:nvPr/>
          </p:nvSpPr>
          <p:spPr>
            <a:xfrm rot="5400000">
              <a:off x="369489" y="920615"/>
              <a:ext cx="371152" cy="614174"/>
            </a:xfrm>
            <a:custGeom>
              <a:avLst/>
              <a:gdLst/>
              <a:ahLst/>
              <a:cxnLst/>
              <a:rect l="l" t="t" r="r" b="b"/>
              <a:pathLst>
                <a:path w="1454" h="2406" extrusionOk="0">
                  <a:moveTo>
                    <a:pt x="1454" y="1260"/>
                  </a:moveTo>
                  <a:lnTo>
                    <a:pt x="727" y="0"/>
                  </a:lnTo>
                  <a:lnTo>
                    <a:pt x="0" y="1260"/>
                  </a:lnTo>
                  <a:lnTo>
                    <a:pt x="375" y="1260"/>
                  </a:lnTo>
                  <a:lnTo>
                    <a:pt x="375" y="2406"/>
                  </a:lnTo>
                  <a:lnTo>
                    <a:pt x="1079" y="2406"/>
                  </a:lnTo>
                  <a:lnTo>
                    <a:pt x="1079" y="1260"/>
                  </a:lnTo>
                  <a:lnTo>
                    <a:pt x="1454" y="126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2" name="TextBox 1">
            <a:extLst>
              <a:ext uri="{FF2B5EF4-FFF2-40B4-BE49-F238E27FC236}">
                <a16:creationId xmlns:a16="http://schemas.microsoft.com/office/drawing/2014/main" id="{CBC42B29-ECE2-47F4-B3B2-F13C7C997602}"/>
              </a:ext>
            </a:extLst>
          </p:cNvPr>
          <p:cNvSpPr txBox="1"/>
          <p:nvPr/>
        </p:nvSpPr>
        <p:spPr>
          <a:xfrm>
            <a:off x="3452924" y="660133"/>
            <a:ext cx="1665514" cy="923330"/>
          </a:xfrm>
          <a:prstGeom prst="rect">
            <a:avLst/>
          </a:prstGeom>
          <a:noFill/>
        </p:spPr>
        <p:txBody>
          <a:bodyPr wrap="square" rtlCol="0">
            <a:spAutoFit/>
          </a:bodyPr>
          <a:lstStyle/>
          <a:p>
            <a:r>
              <a:rPr lang="en-US" sz="5400" dirty="0">
                <a:latin typeface="Brush Script MT" panose="03060802040406070304" pitchFamily="66" charset="0"/>
              </a:rPr>
              <a:t>People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0D75D12C-6843-3817-4725-D514D65C8B63}"/>
              </a:ext>
            </a:extLst>
          </p:cNvPr>
          <p:cNvSpPr>
            <a:spLocks noGrp="1"/>
          </p:cNvSpPr>
          <p:nvPr>
            <p:ph type="subTitle" idx="1"/>
          </p:nvPr>
        </p:nvSpPr>
        <p:spPr>
          <a:xfrm>
            <a:off x="725415" y="1537211"/>
            <a:ext cx="3550800" cy="2635800"/>
          </a:xfrm>
        </p:spPr>
        <p:txBody>
          <a:bodyPr/>
          <a:lstStyle/>
          <a:p>
            <a:pPr algn="l">
              <a:buFont typeface="Arial" panose="020B0604020202020204" pitchFamily="34" charset="0"/>
              <a:buChar char="•"/>
            </a:pPr>
            <a:r>
              <a:rPr lang="en-US" dirty="0">
                <a:latin typeface="Cascadia Mono" panose="020B0609020000020004" pitchFamily="49" charset="0"/>
                <a:cs typeface="Cascadia Mono" panose="020B0609020000020004" pitchFamily="49" charset="0"/>
              </a:rPr>
              <a:t>Users need a quick way to jot down ideas, tasks, reminders, and other information. </a:t>
            </a:r>
            <a:br>
              <a:rPr lang="en-US" sz="1400" b="0" i="0" dirty="0">
                <a:solidFill>
                  <a:srgbClr val="050505"/>
                </a:solidFill>
                <a:effectLst/>
                <a:latin typeface="Cascadia Code SemiLight" panose="020B0609020000020004" pitchFamily="49" charset="0"/>
                <a:ea typeface="Cascadia Code SemiLight" panose="020B0609020000020004" pitchFamily="49" charset="0"/>
                <a:cs typeface="Cascadia Code SemiLight" panose="020B0609020000020004" pitchFamily="49" charset="0"/>
              </a:rPr>
            </a:br>
            <a:endParaRPr lang="en-US" sz="1400" b="0" i="0" dirty="0">
              <a:solidFill>
                <a:srgbClr val="050505"/>
              </a:solidFill>
              <a:effectLst/>
              <a:latin typeface="Cascadia Code SemiLight" panose="020B0609020000020004" pitchFamily="49" charset="0"/>
              <a:ea typeface="Cascadia Code SemiLight" panose="020B0609020000020004" pitchFamily="49" charset="0"/>
              <a:cs typeface="Cascadia Code SemiLight" panose="020B0609020000020004" pitchFamily="49" charset="0"/>
            </a:endParaRPr>
          </a:p>
          <a:p>
            <a:pPr algn="l">
              <a:buFont typeface="Arial" panose="020B0604020202020204" pitchFamily="34" charset="0"/>
              <a:buChar char="•"/>
            </a:pPr>
            <a:r>
              <a:rPr lang="en-US" sz="1400" b="0" i="0" dirty="0">
                <a:solidFill>
                  <a:srgbClr val="050505"/>
                </a:solidFill>
                <a:effectLst/>
                <a:latin typeface="Cascadia Code SemiLight" panose="020B0609020000020004" pitchFamily="49" charset="0"/>
                <a:ea typeface="Cascadia Code SemiLight" panose="020B0609020000020004" pitchFamily="49" charset="0"/>
                <a:cs typeface="Cascadia Code SemiLight" panose="020B0609020000020004" pitchFamily="49" charset="0"/>
              </a:rPr>
              <a:t>It is for Single User that can create, organize and access their own notes without interaction or interference from others. </a:t>
            </a:r>
            <a:endParaRPr lang="en-US" sz="1400" dirty="0">
              <a:latin typeface="Cascadia Code SemiLight" panose="020B0609020000020004" pitchFamily="49" charset="0"/>
              <a:ea typeface="Cascadia Code SemiLight" panose="020B0609020000020004" pitchFamily="49" charset="0"/>
              <a:cs typeface="Cascadia Code SemiLight" panose="020B0609020000020004" pitchFamily="49" charset="0"/>
            </a:endParaRPr>
          </a:p>
        </p:txBody>
      </p:sp>
      <p:sp>
        <p:nvSpPr>
          <p:cNvPr id="3" name="Subtitle 2">
            <a:extLst>
              <a:ext uri="{FF2B5EF4-FFF2-40B4-BE49-F238E27FC236}">
                <a16:creationId xmlns:a16="http://schemas.microsoft.com/office/drawing/2014/main" id="{06E3EDFC-5843-AF71-F1A3-405896195E91}"/>
              </a:ext>
            </a:extLst>
          </p:cNvPr>
          <p:cNvSpPr>
            <a:spLocks noGrp="1"/>
          </p:cNvSpPr>
          <p:nvPr>
            <p:ph type="subTitle" idx="2"/>
          </p:nvPr>
        </p:nvSpPr>
        <p:spPr>
          <a:xfrm>
            <a:off x="4696800" y="1537211"/>
            <a:ext cx="3550800" cy="2635800"/>
          </a:xfrm>
        </p:spPr>
        <p:txBody>
          <a:bodyPr/>
          <a:lstStyle/>
          <a:p>
            <a:pPr algn="l">
              <a:buFont typeface="Arial" panose="020B0604020202020204" pitchFamily="34" charset="0"/>
              <a:buChar char="•"/>
            </a:pPr>
            <a:r>
              <a:rPr lang="en-US" dirty="0">
                <a:solidFill>
                  <a:srgbClr val="050505"/>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I</a:t>
            </a:r>
            <a:r>
              <a:rPr lang="en-US" sz="1400" dirty="0">
                <a:solidFill>
                  <a:srgbClr val="050505"/>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t can use the app in mobile phone an it can be used in offline.</a:t>
            </a:r>
          </a:p>
          <a:p>
            <a:pPr algn="l">
              <a:buFont typeface="Arial" panose="020B0604020202020204" pitchFamily="34" charset="0"/>
              <a:buChar char="•"/>
            </a:pPr>
            <a:endParaRPr lang="en-US" dirty="0">
              <a:solidFill>
                <a:srgbClr val="050505"/>
              </a:solidFill>
              <a:latin typeface="Cascadia Code SemiLight" panose="020B0609020000020004" pitchFamily="49" charset="0"/>
              <a:ea typeface="Cascadia Code SemiLight" panose="020B0609020000020004" pitchFamily="49" charset="0"/>
              <a:cs typeface="Cascadia Code SemiLight" panose="020B0609020000020004" pitchFamily="49" charset="0"/>
            </a:endParaRPr>
          </a:p>
          <a:p>
            <a:pPr algn="l">
              <a:buFont typeface="Arial" panose="020B0604020202020204" pitchFamily="34" charset="0"/>
              <a:buChar char="•"/>
            </a:pPr>
            <a:r>
              <a:rPr lang="en-US" sz="1400" dirty="0">
                <a:solidFill>
                  <a:srgbClr val="050505"/>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the app can be use in all ages.</a:t>
            </a:r>
          </a:p>
        </p:txBody>
      </p:sp>
      <p:sp>
        <p:nvSpPr>
          <p:cNvPr id="4" name="Title 3">
            <a:extLst>
              <a:ext uri="{FF2B5EF4-FFF2-40B4-BE49-F238E27FC236}">
                <a16:creationId xmlns:a16="http://schemas.microsoft.com/office/drawing/2014/main" id="{0BC004FB-7D7D-50D3-89D0-79E2C8CCDAC6}"/>
              </a:ext>
            </a:extLst>
          </p:cNvPr>
          <p:cNvSpPr>
            <a:spLocks noGrp="1"/>
          </p:cNvSpPr>
          <p:nvPr>
            <p:ph type="title"/>
          </p:nvPr>
        </p:nvSpPr>
        <p:spPr>
          <a:xfrm>
            <a:off x="896400" y="695425"/>
            <a:ext cx="7351200" cy="572700"/>
          </a:xfrm>
        </p:spPr>
        <p:txBody>
          <a:bodyPr/>
          <a:lstStyle/>
          <a:p>
            <a:r>
              <a:rPr lang="en-US" sz="5400" dirty="0">
                <a:latin typeface="Brush Script MT" panose="03060802040406070304" pitchFamily="66" charset="0"/>
              </a:rPr>
              <a:t>Activities</a:t>
            </a:r>
            <a:endParaRPr lang="en-PH" sz="5400" dirty="0"/>
          </a:p>
        </p:txBody>
      </p:sp>
    </p:spTree>
    <p:extLst>
      <p:ext uri="{BB962C8B-B14F-4D97-AF65-F5344CB8AC3E}">
        <p14:creationId xmlns:p14="http://schemas.microsoft.com/office/powerpoint/2010/main" val="1973954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B7CF5CB-FE81-482B-BD26-CD0D9DB6BC41}"/>
              </a:ext>
            </a:extLst>
          </p:cNvPr>
          <p:cNvSpPr>
            <a:spLocks noGrp="1"/>
          </p:cNvSpPr>
          <p:nvPr>
            <p:ph type="subTitle" idx="1"/>
          </p:nvPr>
        </p:nvSpPr>
        <p:spPr>
          <a:xfrm>
            <a:off x="539561" y="1370875"/>
            <a:ext cx="3550800" cy="2635800"/>
          </a:xfrm>
        </p:spPr>
        <p:txBody>
          <a:bodyPr/>
          <a:lstStyle/>
          <a:p>
            <a:pPr algn="l">
              <a:buFont typeface="Arial" panose="020B0604020202020204" pitchFamily="34" charset="0"/>
              <a:buChar char="•"/>
            </a:pPr>
            <a:r>
              <a:rPr lang="en-US" sz="1400" dirty="0">
                <a:solidFill>
                  <a:srgbClr val="050505"/>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Student use note taking apps for lectures, research, studying, and organizing class material.</a:t>
            </a:r>
          </a:p>
          <a:p>
            <a:pPr algn="l">
              <a:buFont typeface="Arial" panose="020B0604020202020204" pitchFamily="34" charset="0"/>
              <a:buChar char="•"/>
            </a:pPr>
            <a:endParaRPr lang="en-US" dirty="0">
              <a:solidFill>
                <a:srgbClr val="050505"/>
              </a:solidFill>
              <a:latin typeface="Cascadia Code SemiLight" panose="020B0609020000020004" pitchFamily="49" charset="0"/>
              <a:ea typeface="Cascadia Code SemiLight" panose="020B0609020000020004" pitchFamily="49" charset="0"/>
              <a:cs typeface="Cascadia Code SemiLight" panose="020B0609020000020004" pitchFamily="49" charset="0"/>
            </a:endParaRPr>
          </a:p>
          <a:p>
            <a:pPr algn="l">
              <a:buFont typeface="Arial" panose="020B0604020202020204" pitchFamily="34" charset="0"/>
              <a:buChar char="•"/>
            </a:pPr>
            <a:r>
              <a:rPr lang="en-US" sz="1400" dirty="0">
                <a:solidFill>
                  <a:srgbClr val="050505"/>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can be interactive on different screen sizes.</a:t>
            </a:r>
          </a:p>
          <a:p>
            <a:pPr algn="l">
              <a:buFont typeface="Arial" panose="020B0604020202020204" pitchFamily="34" charset="0"/>
              <a:buChar char="•"/>
            </a:pPr>
            <a:endParaRPr lang="en-US" dirty="0">
              <a:solidFill>
                <a:srgbClr val="050505"/>
              </a:solidFill>
              <a:latin typeface="Cascadia Code SemiLight" panose="020B0609020000020004" pitchFamily="49" charset="0"/>
              <a:ea typeface="Cascadia Code SemiLight" panose="020B0609020000020004" pitchFamily="49" charset="0"/>
              <a:cs typeface="Cascadia Code SemiLight" panose="020B0609020000020004" pitchFamily="49" charset="0"/>
            </a:endParaRPr>
          </a:p>
          <a:p>
            <a:pPr algn="l">
              <a:buFont typeface="Arial" panose="020B0604020202020204" pitchFamily="34" charset="0"/>
              <a:buChar char="•"/>
            </a:pPr>
            <a:r>
              <a:rPr lang="en-US" sz="1400" dirty="0">
                <a:solidFill>
                  <a:srgbClr val="050505"/>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can be use </a:t>
            </a:r>
            <a:r>
              <a:rPr lang="en-US" dirty="0">
                <a:solidFill>
                  <a:srgbClr val="050505"/>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in</a:t>
            </a:r>
            <a:r>
              <a:rPr lang="en-US" sz="1400" dirty="0">
                <a:solidFill>
                  <a:srgbClr val="050505"/>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 offline.</a:t>
            </a:r>
          </a:p>
          <a:p>
            <a:pPr algn="l">
              <a:buFont typeface="Arial" panose="020B0604020202020204" pitchFamily="34" charset="0"/>
              <a:buChar char="•"/>
            </a:pPr>
            <a:endParaRPr lang="en-US" dirty="0">
              <a:solidFill>
                <a:srgbClr val="050505"/>
              </a:solidFill>
              <a:latin typeface="Cascadia Code SemiLight" panose="020B0609020000020004" pitchFamily="49" charset="0"/>
              <a:ea typeface="Cascadia Code SemiLight" panose="020B0609020000020004" pitchFamily="49" charset="0"/>
              <a:cs typeface="Cascadia Code SemiLight" panose="020B0609020000020004" pitchFamily="49" charset="0"/>
            </a:endParaRPr>
          </a:p>
        </p:txBody>
      </p:sp>
      <p:sp>
        <p:nvSpPr>
          <p:cNvPr id="3" name="Subtitle 2">
            <a:extLst>
              <a:ext uri="{FF2B5EF4-FFF2-40B4-BE49-F238E27FC236}">
                <a16:creationId xmlns:a16="http://schemas.microsoft.com/office/drawing/2014/main" id="{1B4622B7-557D-45A0-5C9D-8C03C30096B1}"/>
              </a:ext>
            </a:extLst>
          </p:cNvPr>
          <p:cNvSpPr>
            <a:spLocks noGrp="1"/>
          </p:cNvSpPr>
          <p:nvPr>
            <p:ph type="subTitle" idx="2"/>
          </p:nvPr>
        </p:nvSpPr>
        <p:spPr>
          <a:xfrm>
            <a:off x="4572000" y="1370875"/>
            <a:ext cx="3550800" cy="2635800"/>
          </a:xfrm>
        </p:spPr>
        <p:txBody>
          <a:bodyPr/>
          <a:lstStyle/>
          <a:p>
            <a:pPr algn="l">
              <a:buFont typeface="Arial" panose="020B0604020202020204" pitchFamily="34" charset="0"/>
              <a:buChar char="•"/>
            </a:pPr>
            <a:r>
              <a:rPr lang="en-US" sz="1400" dirty="0">
                <a:solidFill>
                  <a:srgbClr val="050505"/>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Professionals use note-taking apps to keep track of meeting, projects, task, and important information related to their jobs</a:t>
            </a:r>
          </a:p>
          <a:p>
            <a:pPr algn="l">
              <a:buFont typeface="Arial" panose="020B0604020202020204" pitchFamily="34" charset="0"/>
              <a:buChar char="•"/>
            </a:pPr>
            <a:endParaRPr lang="en-US" dirty="0">
              <a:solidFill>
                <a:srgbClr val="050505"/>
              </a:solidFill>
              <a:latin typeface="Cascadia Code SemiLight" panose="020B0609020000020004" pitchFamily="49" charset="0"/>
              <a:ea typeface="Cascadia Code SemiLight" panose="020B0609020000020004" pitchFamily="49" charset="0"/>
              <a:cs typeface="Cascadia Code SemiLight" panose="020B0609020000020004" pitchFamily="49" charset="0"/>
            </a:endParaRPr>
          </a:p>
          <a:p>
            <a:pPr algn="l">
              <a:buFont typeface="Arial" panose="020B0604020202020204" pitchFamily="34" charset="0"/>
              <a:buChar char="•"/>
            </a:pPr>
            <a:r>
              <a:rPr lang="en-US" sz="1400" dirty="0">
                <a:solidFill>
                  <a:srgbClr val="050505"/>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can install in their mobile devices.</a:t>
            </a:r>
          </a:p>
          <a:p>
            <a:pPr algn="l">
              <a:buFont typeface="Arial" panose="020B0604020202020204" pitchFamily="34" charset="0"/>
              <a:buChar char="•"/>
            </a:pPr>
            <a:endParaRPr lang="en-US" dirty="0">
              <a:solidFill>
                <a:srgbClr val="050505"/>
              </a:solidFill>
              <a:latin typeface="Cascadia Code SemiLight" panose="020B0609020000020004" pitchFamily="49" charset="0"/>
              <a:ea typeface="Cascadia Code SemiLight" panose="020B0609020000020004" pitchFamily="49" charset="0"/>
              <a:cs typeface="Cascadia Code SemiLight" panose="020B0609020000020004" pitchFamily="49" charset="0"/>
            </a:endParaRPr>
          </a:p>
          <a:p>
            <a:pPr algn="l">
              <a:buFont typeface="Arial" panose="020B0604020202020204" pitchFamily="34" charset="0"/>
              <a:buChar char="•"/>
            </a:pPr>
            <a:r>
              <a:rPr lang="en-PH" dirty="0">
                <a:latin typeface="Cascadia Mono "/>
                <a:cs typeface="Cascadia Mono" panose="020B0609020000020004" pitchFamily="49" charset="0"/>
              </a:rPr>
              <a:t>suitable for public areas</a:t>
            </a:r>
            <a:endParaRPr lang="en-US" dirty="0">
              <a:latin typeface="Cascadia Mono "/>
              <a:cs typeface="Cascadia Mono" panose="020B0609020000020004" pitchFamily="49" charset="0"/>
            </a:endParaRPr>
          </a:p>
          <a:p>
            <a:pPr marL="139700" indent="0" algn="l"/>
            <a:endParaRPr lang="en-US" sz="1400" dirty="0">
              <a:solidFill>
                <a:srgbClr val="050505"/>
              </a:solidFill>
              <a:latin typeface="Cascadia Code SemiLight" panose="020B0609020000020004" pitchFamily="49" charset="0"/>
              <a:ea typeface="Cascadia Code SemiLight" panose="020B0609020000020004" pitchFamily="49" charset="0"/>
              <a:cs typeface="Cascadia Code SemiLight" panose="020B0609020000020004" pitchFamily="49" charset="0"/>
            </a:endParaRPr>
          </a:p>
          <a:p>
            <a:pPr algn="l">
              <a:buFont typeface="Arial" panose="020B0604020202020204" pitchFamily="34" charset="0"/>
              <a:buChar char="•"/>
            </a:pPr>
            <a:endParaRPr lang="en-US" sz="1400" dirty="0">
              <a:solidFill>
                <a:srgbClr val="050505"/>
              </a:solidFill>
              <a:latin typeface="Cascadia Code SemiLight" panose="020B0609020000020004" pitchFamily="49" charset="0"/>
              <a:ea typeface="Cascadia Code SemiLight" panose="020B0609020000020004" pitchFamily="49" charset="0"/>
              <a:cs typeface="Cascadia Code SemiLight" panose="020B0609020000020004" pitchFamily="49" charset="0"/>
            </a:endParaRPr>
          </a:p>
          <a:p>
            <a:pPr marL="139700" indent="0" algn="l"/>
            <a:endParaRPr lang="en-US" sz="1400" dirty="0">
              <a:solidFill>
                <a:srgbClr val="050505"/>
              </a:solidFill>
              <a:latin typeface="Cascadia Code SemiLight" panose="020B0609020000020004" pitchFamily="49" charset="0"/>
              <a:ea typeface="Cascadia Code SemiLight" panose="020B0609020000020004" pitchFamily="49" charset="0"/>
              <a:cs typeface="Cascadia Code SemiLight" panose="020B0609020000020004" pitchFamily="49" charset="0"/>
            </a:endParaRPr>
          </a:p>
          <a:p>
            <a:pPr algn="l">
              <a:buFont typeface="Arial" panose="020B0604020202020204" pitchFamily="34" charset="0"/>
              <a:buChar char="•"/>
            </a:pPr>
            <a:endParaRPr lang="en-US" b="0" i="0" dirty="0">
              <a:solidFill>
                <a:srgbClr val="050505"/>
              </a:solidFill>
              <a:effectLst/>
              <a:highlight>
                <a:srgbClr val="212121"/>
              </a:highlight>
              <a:latin typeface="Cascadia Code SemiLight" panose="020B0609020000020004" pitchFamily="49" charset="0"/>
              <a:cs typeface="Cascadia Code SemiLight" panose="020B0609020000020004" pitchFamily="49" charset="0"/>
            </a:endParaRPr>
          </a:p>
          <a:p>
            <a:pPr algn="l">
              <a:buFont typeface="Arial" panose="020B0604020202020204" pitchFamily="34" charset="0"/>
              <a:buChar char="•"/>
            </a:pPr>
            <a:endParaRPr lang="en-US" b="0" i="0" dirty="0">
              <a:solidFill>
                <a:srgbClr val="ECECEC"/>
              </a:solidFill>
              <a:effectLst/>
              <a:highlight>
                <a:srgbClr val="212121"/>
              </a:highlight>
              <a:latin typeface="Söhne"/>
            </a:endParaRPr>
          </a:p>
        </p:txBody>
      </p:sp>
      <p:sp>
        <p:nvSpPr>
          <p:cNvPr id="4" name="Title 3">
            <a:extLst>
              <a:ext uri="{FF2B5EF4-FFF2-40B4-BE49-F238E27FC236}">
                <a16:creationId xmlns:a16="http://schemas.microsoft.com/office/drawing/2014/main" id="{776B5531-061E-7AB4-DC7E-1E727FF6483A}"/>
              </a:ext>
            </a:extLst>
          </p:cNvPr>
          <p:cNvSpPr>
            <a:spLocks noGrp="1"/>
          </p:cNvSpPr>
          <p:nvPr>
            <p:ph type="title"/>
          </p:nvPr>
        </p:nvSpPr>
        <p:spPr>
          <a:xfrm>
            <a:off x="896400" y="564125"/>
            <a:ext cx="7351200" cy="572700"/>
          </a:xfrm>
        </p:spPr>
        <p:txBody>
          <a:bodyPr/>
          <a:lstStyle/>
          <a:p>
            <a:r>
              <a:rPr lang="en-US" sz="5400" dirty="0">
                <a:latin typeface="Brush Script MT" panose="03060802040406070304" pitchFamily="66" charset="0"/>
              </a:rPr>
              <a:t>Context</a:t>
            </a:r>
            <a:endParaRPr lang="en-PH" sz="5400" dirty="0"/>
          </a:p>
        </p:txBody>
      </p:sp>
    </p:spTree>
    <p:extLst>
      <p:ext uri="{BB962C8B-B14F-4D97-AF65-F5344CB8AC3E}">
        <p14:creationId xmlns:p14="http://schemas.microsoft.com/office/powerpoint/2010/main" val="1609609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F45E41D-0CDA-5C83-D824-5A41F689611B}"/>
              </a:ext>
            </a:extLst>
          </p:cNvPr>
          <p:cNvSpPr>
            <a:spLocks noGrp="1"/>
          </p:cNvSpPr>
          <p:nvPr>
            <p:ph type="subTitle" idx="1"/>
          </p:nvPr>
        </p:nvSpPr>
        <p:spPr>
          <a:xfrm>
            <a:off x="450352" y="1248935"/>
            <a:ext cx="7351200" cy="3271025"/>
          </a:xfrm>
        </p:spPr>
        <p:txBody>
          <a:bodyPr/>
          <a:lstStyle/>
          <a:p>
            <a:pPr algn="just">
              <a:buFont typeface="Arial" panose="020B0604020202020204" pitchFamily="34" charset="0"/>
              <a:buChar char="•"/>
            </a:pPr>
            <a:r>
              <a:rPr lang="en-US" sz="1400" dirty="0">
                <a:solidFill>
                  <a:srgbClr val="050505"/>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Apps The suitable use for different types of ages.</a:t>
            </a:r>
            <a:br>
              <a:rPr lang="en-US" sz="1400" dirty="0">
                <a:solidFill>
                  <a:srgbClr val="050505"/>
                </a:solidFill>
                <a:latin typeface="Cascadia Code SemiLight" panose="020B0609020000020004" pitchFamily="49" charset="0"/>
                <a:ea typeface="Cascadia Code SemiLight" panose="020B0609020000020004" pitchFamily="49" charset="0"/>
                <a:cs typeface="Cascadia Code SemiLight" panose="020B0609020000020004" pitchFamily="49" charset="0"/>
              </a:rPr>
            </a:br>
            <a:endParaRPr lang="en-US" sz="1400" dirty="0">
              <a:solidFill>
                <a:srgbClr val="050505"/>
              </a:solidFill>
              <a:latin typeface="Cascadia Code SemiLight" panose="020B0609020000020004" pitchFamily="49" charset="0"/>
              <a:ea typeface="Cascadia Code SemiLight" panose="020B0609020000020004" pitchFamily="49" charset="0"/>
              <a:cs typeface="Cascadia Code SemiLight" panose="020B0609020000020004" pitchFamily="49" charset="0"/>
            </a:endParaRPr>
          </a:p>
          <a:p>
            <a:pPr algn="just">
              <a:buFont typeface="Arial" panose="020B0604020202020204" pitchFamily="34" charset="0"/>
              <a:buChar char="•"/>
            </a:pPr>
            <a:r>
              <a:rPr lang="en-US" dirty="0">
                <a:solidFill>
                  <a:srgbClr val="050505"/>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It can be used in mobile phone or tablet</a:t>
            </a:r>
            <a:r>
              <a:rPr lang="en-US" sz="1400" dirty="0">
                <a:solidFill>
                  <a:srgbClr val="050505"/>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 </a:t>
            </a:r>
          </a:p>
          <a:p>
            <a:pPr marL="139700" indent="0" algn="just"/>
            <a:endParaRPr lang="en-US" sz="1400" dirty="0">
              <a:solidFill>
                <a:srgbClr val="050505"/>
              </a:solidFill>
              <a:latin typeface="Cascadia Code SemiLight" panose="020B0609020000020004" pitchFamily="49" charset="0"/>
              <a:ea typeface="Cascadia Code SemiLight" panose="020B0609020000020004" pitchFamily="49" charset="0"/>
              <a:cs typeface="Cascadia Code SemiLight" panose="020B0609020000020004" pitchFamily="49" charset="0"/>
            </a:endParaRPr>
          </a:p>
          <a:p>
            <a:pPr algn="just">
              <a:buFont typeface="Arial" panose="020B0604020202020204" pitchFamily="34" charset="0"/>
              <a:buChar char="•"/>
            </a:pPr>
            <a:r>
              <a:rPr lang="en-US" sz="1400" dirty="0">
                <a:solidFill>
                  <a:srgbClr val="050505"/>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Very simple to use.</a:t>
            </a:r>
          </a:p>
          <a:p>
            <a:pPr marL="139700" indent="0" algn="just"/>
            <a:endParaRPr lang="en-US" sz="1400" dirty="0">
              <a:solidFill>
                <a:srgbClr val="050505"/>
              </a:solidFill>
              <a:latin typeface="Cascadia Code SemiLight" panose="020B0609020000020004" pitchFamily="49" charset="0"/>
              <a:ea typeface="Cascadia Code SemiLight" panose="020B0609020000020004" pitchFamily="49" charset="0"/>
              <a:cs typeface="Cascadia Code SemiLight" panose="020B0609020000020004" pitchFamily="49" charset="0"/>
            </a:endParaRPr>
          </a:p>
          <a:p>
            <a:pPr algn="just">
              <a:buFont typeface="Arial" panose="020B0604020202020204" pitchFamily="34" charset="0"/>
              <a:buChar char="•"/>
            </a:pPr>
            <a:r>
              <a:rPr lang="en-US" dirty="0">
                <a:solidFill>
                  <a:srgbClr val="050505"/>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F</a:t>
            </a:r>
            <a:r>
              <a:rPr lang="en-US" sz="1400" dirty="0">
                <a:solidFill>
                  <a:srgbClr val="050505"/>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lutter framework.</a:t>
            </a:r>
          </a:p>
          <a:p>
            <a:pPr marL="139700" indent="0" algn="just"/>
            <a:endParaRPr lang="en-US" sz="1400" dirty="0">
              <a:solidFill>
                <a:srgbClr val="050505"/>
              </a:solidFill>
              <a:latin typeface="Cascadia Code SemiLight" panose="020B0609020000020004" pitchFamily="49" charset="0"/>
              <a:ea typeface="Cascadia Code SemiLight" panose="020B0609020000020004" pitchFamily="49" charset="0"/>
              <a:cs typeface="Cascadia Code SemiLight" panose="020B0609020000020004" pitchFamily="49" charset="0"/>
            </a:endParaRPr>
          </a:p>
          <a:p>
            <a:pPr algn="just">
              <a:buFont typeface="Arial" panose="020B0604020202020204" pitchFamily="34" charset="0"/>
              <a:buChar char="•"/>
            </a:pPr>
            <a:r>
              <a:rPr lang="en-US" sz="1400" dirty="0">
                <a:solidFill>
                  <a:srgbClr val="050505"/>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Dart Programming.</a:t>
            </a:r>
          </a:p>
          <a:p>
            <a:pPr marL="139700" indent="0" algn="just"/>
            <a:endParaRPr lang="en-US" sz="1400" dirty="0">
              <a:solidFill>
                <a:srgbClr val="050505"/>
              </a:solidFill>
              <a:latin typeface="Cascadia Code SemiLight" panose="020B0609020000020004" pitchFamily="49" charset="0"/>
              <a:ea typeface="Cascadia Code SemiLight" panose="020B0609020000020004" pitchFamily="49" charset="0"/>
              <a:cs typeface="Cascadia Code SemiLight" panose="020B0609020000020004" pitchFamily="49" charset="0"/>
            </a:endParaRPr>
          </a:p>
          <a:p>
            <a:pPr algn="just">
              <a:buFont typeface="Arial" panose="020B0604020202020204" pitchFamily="34" charset="0"/>
              <a:buChar char="•"/>
            </a:pPr>
            <a:r>
              <a:rPr lang="en-US" sz="1400" dirty="0">
                <a:solidFill>
                  <a:srgbClr val="050505"/>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Flutter Hive. </a:t>
            </a:r>
          </a:p>
          <a:p>
            <a:pPr algn="just">
              <a:buFont typeface="Arial" panose="020B0604020202020204" pitchFamily="34" charset="0"/>
              <a:buChar char="•"/>
            </a:pPr>
            <a:endParaRPr lang="en-US" dirty="0">
              <a:solidFill>
                <a:srgbClr val="050505"/>
              </a:solidFill>
              <a:latin typeface="Cascadia Code SemiLight" panose="020B0609020000020004" pitchFamily="49" charset="0"/>
              <a:ea typeface="Cascadia Code SemiLight" panose="020B0609020000020004" pitchFamily="49" charset="0"/>
              <a:cs typeface="Cascadia Code SemiLight" panose="020B0609020000020004" pitchFamily="49" charset="0"/>
            </a:endParaRPr>
          </a:p>
          <a:p>
            <a:pPr algn="just">
              <a:buFont typeface="Arial" panose="020B0604020202020204" pitchFamily="34" charset="0"/>
              <a:buChar char="•"/>
            </a:pPr>
            <a:r>
              <a:rPr lang="en-US" dirty="0">
                <a:solidFill>
                  <a:srgbClr val="050505"/>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User should be able to access and edit their notes even when they’re offline.</a:t>
            </a:r>
            <a:endParaRPr lang="en-US" sz="1400" dirty="0">
              <a:solidFill>
                <a:srgbClr val="050505"/>
              </a:solidFill>
              <a:latin typeface="Cascadia Code SemiLight" panose="020B0609020000020004" pitchFamily="49" charset="0"/>
              <a:ea typeface="Cascadia Code SemiLight" panose="020B0609020000020004" pitchFamily="49" charset="0"/>
              <a:cs typeface="Cascadia Code SemiLight" panose="020B0609020000020004" pitchFamily="49" charset="0"/>
            </a:endParaRPr>
          </a:p>
        </p:txBody>
      </p:sp>
      <p:sp>
        <p:nvSpPr>
          <p:cNvPr id="4" name="Title 3">
            <a:extLst>
              <a:ext uri="{FF2B5EF4-FFF2-40B4-BE49-F238E27FC236}">
                <a16:creationId xmlns:a16="http://schemas.microsoft.com/office/drawing/2014/main" id="{A03DF242-3FD1-E798-A18C-1CED5DA13D91}"/>
              </a:ext>
            </a:extLst>
          </p:cNvPr>
          <p:cNvSpPr>
            <a:spLocks noGrp="1"/>
          </p:cNvSpPr>
          <p:nvPr>
            <p:ph type="title"/>
          </p:nvPr>
        </p:nvSpPr>
        <p:spPr>
          <a:xfrm>
            <a:off x="896400" y="472401"/>
            <a:ext cx="7351200" cy="572700"/>
          </a:xfrm>
        </p:spPr>
        <p:txBody>
          <a:bodyPr/>
          <a:lstStyle/>
          <a:p>
            <a:r>
              <a:rPr lang="en-US" sz="5400" dirty="0">
                <a:latin typeface="Brush Script MT" panose="03060802040406070304" pitchFamily="66" charset="0"/>
              </a:rPr>
              <a:t>Technology</a:t>
            </a:r>
            <a:endParaRPr lang="en-PH" sz="5400" dirty="0"/>
          </a:p>
        </p:txBody>
      </p:sp>
    </p:spTree>
    <p:extLst>
      <p:ext uri="{BB962C8B-B14F-4D97-AF65-F5344CB8AC3E}">
        <p14:creationId xmlns:p14="http://schemas.microsoft.com/office/powerpoint/2010/main" val="2596727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7"/>
        <p:cNvGrpSpPr/>
        <p:nvPr/>
      </p:nvGrpSpPr>
      <p:grpSpPr>
        <a:xfrm>
          <a:off x="0" y="0"/>
          <a:ext cx="0" cy="0"/>
          <a:chOff x="0" y="0"/>
          <a:chExt cx="0" cy="0"/>
        </a:xfrm>
      </p:grpSpPr>
      <p:grpSp>
        <p:nvGrpSpPr>
          <p:cNvPr id="1126" name="Google Shape;1126;p33"/>
          <p:cNvGrpSpPr/>
          <p:nvPr/>
        </p:nvGrpSpPr>
        <p:grpSpPr>
          <a:xfrm flipH="1">
            <a:off x="259079" y="1619594"/>
            <a:ext cx="990031" cy="1013340"/>
            <a:chOff x="8264880" y="1119240"/>
            <a:chExt cx="1865520" cy="1909440"/>
          </a:xfrm>
        </p:grpSpPr>
        <p:sp>
          <p:nvSpPr>
            <p:cNvPr id="1127" name="Google Shape;1127;p33"/>
            <p:cNvSpPr/>
            <p:nvPr/>
          </p:nvSpPr>
          <p:spPr>
            <a:xfrm>
              <a:off x="9336240" y="2202840"/>
              <a:ext cx="190080" cy="199080"/>
            </a:xfrm>
            <a:custGeom>
              <a:avLst/>
              <a:gdLst/>
              <a:ahLst/>
              <a:cxnLst/>
              <a:rect l="l" t="t" r="r" b="b"/>
              <a:pathLst>
                <a:path w="528" h="553" extrusionOk="0">
                  <a:moveTo>
                    <a:pt x="0" y="0"/>
                  </a:moveTo>
                  <a:lnTo>
                    <a:pt x="528" y="553"/>
                  </a:lnTo>
                  <a:lnTo>
                    <a:pt x="0" y="0"/>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28" name="Google Shape;1128;p33"/>
            <p:cNvSpPr/>
            <p:nvPr/>
          </p:nvSpPr>
          <p:spPr>
            <a:xfrm>
              <a:off x="9298800" y="2167200"/>
              <a:ext cx="264960" cy="270360"/>
            </a:xfrm>
            <a:custGeom>
              <a:avLst/>
              <a:gdLst/>
              <a:ahLst/>
              <a:cxnLst/>
              <a:rect l="l" t="t" r="r" b="b"/>
              <a:pathLst>
                <a:path w="736" h="751" extrusionOk="0">
                  <a:moveTo>
                    <a:pt x="527" y="751"/>
                  </a:moveTo>
                  <a:lnTo>
                    <a:pt x="736" y="553"/>
                  </a:lnTo>
                  <a:lnTo>
                    <a:pt x="208" y="0"/>
                  </a:lnTo>
                  <a:lnTo>
                    <a:pt x="0" y="198"/>
                  </a:lnTo>
                  <a:lnTo>
                    <a:pt x="527" y="751"/>
                  </a:ln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29" name="Google Shape;1129;p33"/>
            <p:cNvSpPr/>
            <p:nvPr/>
          </p:nvSpPr>
          <p:spPr>
            <a:xfrm>
              <a:off x="9428400" y="2303640"/>
              <a:ext cx="702000" cy="725040"/>
            </a:xfrm>
            <a:custGeom>
              <a:avLst/>
              <a:gdLst/>
              <a:ahLst/>
              <a:cxnLst/>
              <a:rect l="l" t="t" r="r" b="b"/>
              <a:pathLst>
                <a:path w="1950" h="2014" extrusionOk="0">
                  <a:moveTo>
                    <a:pt x="1950" y="1606"/>
                  </a:moveTo>
                  <a:cubicBezTo>
                    <a:pt x="1950" y="1660"/>
                    <a:pt x="1930" y="1713"/>
                    <a:pt x="1889" y="1752"/>
                  </a:cubicBezTo>
                  <a:lnTo>
                    <a:pt x="1747" y="1887"/>
                  </a:lnTo>
                  <a:lnTo>
                    <a:pt x="1671" y="1959"/>
                  </a:lnTo>
                  <a:cubicBezTo>
                    <a:pt x="1591" y="2036"/>
                    <a:pt x="1460" y="2030"/>
                    <a:pt x="1380" y="1946"/>
                  </a:cubicBezTo>
                  <a:lnTo>
                    <a:pt x="0" y="499"/>
                  </a:lnTo>
                  <a:lnTo>
                    <a:pt x="1" y="207"/>
                  </a:lnTo>
                  <a:lnTo>
                    <a:pt x="72" y="139"/>
                  </a:lnTo>
                  <a:lnTo>
                    <a:pt x="72" y="139"/>
                  </a:lnTo>
                  <a:lnTo>
                    <a:pt x="218" y="0"/>
                  </a:lnTo>
                  <a:lnTo>
                    <a:pt x="510" y="13"/>
                  </a:lnTo>
                  <a:lnTo>
                    <a:pt x="1890" y="1461"/>
                  </a:lnTo>
                  <a:cubicBezTo>
                    <a:pt x="1929" y="1501"/>
                    <a:pt x="1949" y="1554"/>
                    <a:pt x="1950" y="1606"/>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30" name="Google Shape;1130;p33"/>
            <p:cNvSpPr/>
            <p:nvPr/>
          </p:nvSpPr>
          <p:spPr>
            <a:xfrm>
              <a:off x="9428400" y="2483280"/>
              <a:ext cx="702000" cy="545400"/>
            </a:xfrm>
            <a:custGeom>
              <a:avLst/>
              <a:gdLst/>
              <a:ahLst/>
              <a:cxnLst/>
              <a:rect l="l" t="t" r="r" b="b"/>
              <a:pathLst>
                <a:path w="1950" h="1515" extrusionOk="0">
                  <a:moveTo>
                    <a:pt x="1950" y="1107"/>
                  </a:moveTo>
                  <a:cubicBezTo>
                    <a:pt x="1950" y="1161"/>
                    <a:pt x="1930" y="1214"/>
                    <a:pt x="1889" y="1253"/>
                  </a:cubicBezTo>
                  <a:lnTo>
                    <a:pt x="1747" y="1388"/>
                  </a:lnTo>
                  <a:lnTo>
                    <a:pt x="1671" y="1460"/>
                  </a:lnTo>
                  <a:cubicBezTo>
                    <a:pt x="1591" y="1537"/>
                    <a:pt x="1460" y="1531"/>
                    <a:pt x="1380" y="1447"/>
                  </a:cubicBezTo>
                  <a:lnTo>
                    <a:pt x="0" y="0"/>
                  </a:lnTo>
                  <a:lnTo>
                    <a:pt x="1950" y="110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31" name="Google Shape;1131;p33"/>
            <p:cNvSpPr/>
            <p:nvPr/>
          </p:nvSpPr>
          <p:spPr>
            <a:xfrm>
              <a:off x="8338680" y="1193040"/>
              <a:ext cx="1150920" cy="1151280"/>
            </a:xfrm>
            <a:custGeom>
              <a:avLst/>
              <a:gdLst/>
              <a:ahLst/>
              <a:cxnLst/>
              <a:rect l="l" t="t" r="r" b="b"/>
              <a:pathLst>
                <a:path w="3197" h="3198" extrusionOk="0">
                  <a:moveTo>
                    <a:pt x="3197" y="1599"/>
                  </a:moveTo>
                  <a:cubicBezTo>
                    <a:pt x="3197" y="2404"/>
                    <a:pt x="2602" y="3070"/>
                    <a:pt x="1828" y="3181"/>
                  </a:cubicBezTo>
                  <a:cubicBezTo>
                    <a:pt x="1754" y="3192"/>
                    <a:pt x="1677" y="3198"/>
                    <a:pt x="1599" y="3198"/>
                  </a:cubicBezTo>
                  <a:cubicBezTo>
                    <a:pt x="1278" y="3198"/>
                    <a:pt x="979" y="3103"/>
                    <a:pt x="729" y="2940"/>
                  </a:cubicBezTo>
                  <a:cubicBezTo>
                    <a:pt x="622" y="2871"/>
                    <a:pt x="524" y="2789"/>
                    <a:pt x="437" y="2698"/>
                  </a:cubicBezTo>
                  <a:cubicBezTo>
                    <a:pt x="306" y="2558"/>
                    <a:pt x="198" y="2396"/>
                    <a:pt x="124" y="2216"/>
                  </a:cubicBezTo>
                  <a:cubicBezTo>
                    <a:pt x="44" y="2026"/>
                    <a:pt x="0" y="1818"/>
                    <a:pt x="0" y="1599"/>
                  </a:cubicBezTo>
                  <a:cubicBezTo>
                    <a:pt x="0" y="725"/>
                    <a:pt x="702" y="14"/>
                    <a:pt x="1573" y="1"/>
                  </a:cubicBezTo>
                  <a:cubicBezTo>
                    <a:pt x="1581" y="0"/>
                    <a:pt x="1590" y="0"/>
                    <a:pt x="1599" y="0"/>
                  </a:cubicBezTo>
                  <a:cubicBezTo>
                    <a:pt x="1789" y="0"/>
                    <a:pt x="1971" y="34"/>
                    <a:pt x="2140" y="94"/>
                  </a:cubicBezTo>
                  <a:cubicBezTo>
                    <a:pt x="2261" y="138"/>
                    <a:pt x="2374" y="195"/>
                    <a:pt x="2479" y="264"/>
                  </a:cubicBezTo>
                  <a:cubicBezTo>
                    <a:pt x="2798" y="475"/>
                    <a:pt x="3037" y="797"/>
                    <a:pt x="3141" y="1175"/>
                  </a:cubicBezTo>
                  <a:cubicBezTo>
                    <a:pt x="3178" y="1310"/>
                    <a:pt x="3197" y="1452"/>
                    <a:pt x="3197" y="1599"/>
                  </a:cubicBez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32" name="Google Shape;1132;p33"/>
            <p:cNvSpPr/>
            <p:nvPr/>
          </p:nvSpPr>
          <p:spPr>
            <a:xfrm>
              <a:off x="8264880" y="1119240"/>
              <a:ext cx="1298880" cy="1298520"/>
            </a:xfrm>
            <a:custGeom>
              <a:avLst/>
              <a:gdLst/>
              <a:ahLst/>
              <a:cxnLst/>
              <a:rect l="l" t="t" r="r" b="b"/>
              <a:pathLst>
                <a:path w="3608" h="3607" extrusionOk="0">
                  <a:moveTo>
                    <a:pt x="3152" y="2387"/>
                  </a:moveTo>
                  <a:cubicBezTo>
                    <a:pt x="2830" y="3130"/>
                    <a:pt x="1964" y="3473"/>
                    <a:pt x="1221" y="3152"/>
                  </a:cubicBezTo>
                  <a:cubicBezTo>
                    <a:pt x="478" y="2830"/>
                    <a:pt x="135" y="1964"/>
                    <a:pt x="456" y="1221"/>
                  </a:cubicBezTo>
                  <a:cubicBezTo>
                    <a:pt x="778" y="478"/>
                    <a:pt x="1644" y="135"/>
                    <a:pt x="2387" y="456"/>
                  </a:cubicBezTo>
                  <a:cubicBezTo>
                    <a:pt x="3130" y="778"/>
                    <a:pt x="3473" y="1644"/>
                    <a:pt x="3152" y="2387"/>
                  </a:cubicBezTo>
                  <a:moveTo>
                    <a:pt x="1088" y="3459"/>
                  </a:moveTo>
                  <a:cubicBezTo>
                    <a:pt x="2002" y="3854"/>
                    <a:pt x="3063" y="3434"/>
                    <a:pt x="3459" y="2520"/>
                  </a:cubicBezTo>
                  <a:cubicBezTo>
                    <a:pt x="3854" y="1606"/>
                    <a:pt x="3434" y="544"/>
                    <a:pt x="2520" y="149"/>
                  </a:cubicBezTo>
                  <a:cubicBezTo>
                    <a:pt x="1606" y="-246"/>
                    <a:pt x="544" y="174"/>
                    <a:pt x="149" y="1088"/>
                  </a:cubicBezTo>
                  <a:cubicBezTo>
                    <a:pt x="-247" y="2002"/>
                    <a:pt x="174" y="3064"/>
                    <a:pt x="1088" y="3459"/>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pic>
        <p:nvPicPr>
          <p:cNvPr id="13" name="Picture 12">
            <a:extLst>
              <a:ext uri="{FF2B5EF4-FFF2-40B4-BE49-F238E27FC236}">
                <a16:creationId xmlns:a16="http://schemas.microsoft.com/office/drawing/2014/main" id="{A75754D0-B615-385C-5532-0129E101C48B}"/>
              </a:ext>
            </a:extLst>
          </p:cNvPr>
          <p:cNvPicPr>
            <a:picLocks noChangeAspect="1"/>
          </p:cNvPicPr>
          <p:nvPr/>
        </p:nvPicPr>
        <p:blipFill>
          <a:blip r:embed="rId3"/>
          <a:stretch>
            <a:fillRect/>
          </a:stretch>
        </p:blipFill>
        <p:spPr>
          <a:xfrm>
            <a:off x="6359718" y="802318"/>
            <a:ext cx="1760383" cy="3959656"/>
          </a:xfrm>
          <a:prstGeom prst="rect">
            <a:avLst/>
          </a:prstGeom>
        </p:spPr>
      </p:pic>
      <p:sp>
        <p:nvSpPr>
          <p:cNvPr id="14" name="TextBox 13">
            <a:extLst>
              <a:ext uri="{FF2B5EF4-FFF2-40B4-BE49-F238E27FC236}">
                <a16:creationId xmlns:a16="http://schemas.microsoft.com/office/drawing/2014/main" id="{406F926E-6E9D-2B5C-B8D8-5AE6DCF695CC}"/>
              </a:ext>
            </a:extLst>
          </p:cNvPr>
          <p:cNvSpPr txBox="1"/>
          <p:nvPr/>
        </p:nvSpPr>
        <p:spPr>
          <a:xfrm>
            <a:off x="1626922" y="1653470"/>
            <a:ext cx="3806283" cy="1169551"/>
          </a:xfrm>
          <a:prstGeom prst="rect">
            <a:avLst/>
          </a:prstGeom>
          <a:noFill/>
        </p:spPr>
        <p:txBody>
          <a:bodyPr wrap="square" rtlCol="0">
            <a:spAutoFit/>
          </a:bodyPr>
          <a:lstStyle/>
          <a:p>
            <a:r>
              <a:rPr lang="en-US" b="1" dirty="0">
                <a:latin typeface="Cascadia Mono SemiLight" panose="020B0609020000020004" pitchFamily="49" charset="0"/>
                <a:cs typeface="Cascadia Mono SemiLight" panose="020B0609020000020004" pitchFamily="49" charset="0"/>
              </a:rPr>
              <a:t>HOME: </a:t>
            </a:r>
            <a:r>
              <a:rPr lang="en-US" dirty="0">
                <a:latin typeface="Cascadia Mono SemiLight" panose="020B0609020000020004" pitchFamily="49" charset="0"/>
                <a:cs typeface="Cascadia Mono SemiLight" panose="020B0609020000020004" pitchFamily="49" charset="0"/>
              </a:rPr>
              <a:t>The Note App is like a home for your notes, where you can keep all your thoughts and ideas organized and easily accessible from your phone or tablet.</a:t>
            </a:r>
            <a:endParaRPr lang="en-PH" dirty="0">
              <a:latin typeface="Cascadia Mono SemiLight" panose="020B0609020000020004" pitchFamily="49" charset="0"/>
              <a:cs typeface="Cascadia Mono SemiLight" panose="020B0609020000020004" pitchFamily="49"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7"/>
        <p:cNvGrpSpPr/>
        <p:nvPr/>
      </p:nvGrpSpPr>
      <p:grpSpPr>
        <a:xfrm>
          <a:off x="0" y="0"/>
          <a:ext cx="0" cy="0"/>
          <a:chOff x="0" y="0"/>
          <a:chExt cx="0" cy="0"/>
        </a:xfrm>
      </p:grpSpPr>
      <p:grpSp>
        <p:nvGrpSpPr>
          <p:cNvPr id="1126" name="Google Shape;1126;p33"/>
          <p:cNvGrpSpPr/>
          <p:nvPr/>
        </p:nvGrpSpPr>
        <p:grpSpPr>
          <a:xfrm flipH="1">
            <a:off x="259079" y="1619594"/>
            <a:ext cx="990031" cy="1013340"/>
            <a:chOff x="8264880" y="1119240"/>
            <a:chExt cx="1865520" cy="1909440"/>
          </a:xfrm>
        </p:grpSpPr>
        <p:sp>
          <p:nvSpPr>
            <p:cNvPr id="1127" name="Google Shape;1127;p33"/>
            <p:cNvSpPr/>
            <p:nvPr/>
          </p:nvSpPr>
          <p:spPr>
            <a:xfrm>
              <a:off x="9336240" y="2202840"/>
              <a:ext cx="190080" cy="199080"/>
            </a:xfrm>
            <a:custGeom>
              <a:avLst/>
              <a:gdLst/>
              <a:ahLst/>
              <a:cxnLst/>
              <a:rect l="l" t="t" r="r" b="b"/>
              <a:pathLst>
                <a:path w="528" h="553" extrusionOk="0">
                  <a:moveTo>
                    <a:pt x="0" y="0"/>
                  </a:moveTo>
                  <a:lnTo>
                    <a:pt x="528" y="553"/>
                  </a:lnTo>
                  <a:lnTo>
                    <a:pt x="0" y="0"/>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28" name="Google Shape;1128;p33"/>
            <p:cNvSpPr/>
            <p:nvPr/>
          </p:nvSpPr>
          <p:spPr>
            <a:xfrm>
              <a:off x="9298800" y="2167200"/>
              <a:ext cx="264960" cy="270360"/>
            </a:xfrm>
            <a:custGeom>
              <a:avLst/>
              <a:gdLst/>
              <a:ahLst/>
              <a:cxnLst/>
              <a:rect l="l" t="t" r="r" b="b"/>
              <a:pathLst>
                <a:path w="736" h="751" extrusionOk="0">
                  <a:moveTo>
                    <a:pt x="527" y="751"/>
                  </a:moveTo>
                  <a:lnTo>
                    <a:pt x="736" y="553"/>
                  </a:lnTo>
                  <a:lnTo>
                    <a:pt x="208" y="0"/>
                  </a:lnTo>
                  <a:lnTo>
                    <a:pt x="0" y="198"/>
                  </a:lnTo>
                  <a:lnTo>
                    <a:pt x="527" y="751"/>
                  </a:ln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29" name="Google Shape;1129;p33"/>
            <p:cNvSpPr/>
            <p:nvPr/>
          </p:nvSpPr>
          <p:spPr>
            <a:xfrm>
              <a:off x="9428400" y="2303640"/>
              <a:ext cx="702000" cy="725040"/>
            </a:xfrm>
            <a:custGeom>
              <a:avLst/>
              <a:gdLst/>
              <a:ahLst/>
              <a:cxnLst/>
              <a:rect l="l" t="t" r="r" b="b"/>
              <a:pathLst>
                <a:path w="1950" h="2014" extrusionOk="0">
                  <a:moveTo>
                    <a:pt x="1950" y="1606"/>
                  </a:moveTo>
                  <a:cubicBezTo>
                    <a:pt x="1950" y="1660"/>
                    <a:pt x="1930" y="1713"/>
                    <a:pt x="1889" y="1752"/>
                  </a:cubicBezTo>
                  <a:lnTo>
                    <a:pt x="1747" y="1887"/>
                  </a:lnTo>
                  <a:lnTo>
                    <a:pt x="1671" y="1959"/>
                  </a:lnTo>
                  <a:cubicBezTo>
                    <a:pt x="1591" y="2036"/>
                    <a:pt x="1460" y="2030"/>
                    <a:pt x="1380" y="1946"/>
                  </a:cubicBezTo>
                  <a:lnTo>
                    <a:pt x="0" y="499"/>
                  </a:lnTo>
                  <a:lnTo>
                    <a:pt x="1" y="207"/>
                  </a:lnTo>
                  <a:lnTo>
                    <a:pt x="72" y="139"/>
                  </a:lnTo>
                  <a:lnTo>
                    <a:pt x="72" y="139"/>
                  </a:lnTo>
                  <a:lnTo>
                    <a:pt x="218" y="0"/>
                  </a:lnTo>
                  <a:lnTo>
                    <a:pt x="510" y="13"/>
                  </a:lnTo>
                  <a:lnTo>
                    <a:pt x="1890" y="1461"/>
                  </a:lnTo>
                  <a:cubicBezTo>
                    <a:pt x="1929" y="1501"/>
                    <a:pt x="1949" y="1554"/>
                    <a:pt x="1950" y="1606"/>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30" name="Google Shape;1130;p33"/>
            <p:cNvSpPr/>
            <p:nvPr/>
          </p:nvSpPr>
          <p:spPr>
            <a:xfrm>
              <a:off x="9428400" y="2483280"/>
              <a:ext cx="702000" cy="545400"/>
            </a:xfrm>
            <a:custGeom>
              <a:avLst/>
              <a:gdLst/>
              <a:ahLst/>
              <a:cxnLst/>
              <a:rect l="l" t="t" r="r" b="b"/>
              <a:pathLst>
                <a:path w="1950" h="1515" extrusionOk="0">
                  <a:moveTo>
                    <a:pt x="1950" y="1107"/>
                  </a:moveTo>
                  <a:cubicBezTo>
                    <a:pt x="1950" y="1161"/>
                    <a:pt x="1930" y="1214"/>
                    <a:pt x="1889" y="1253"/>
                  </a:cubicBezTo>
                  <a:lnTo>
                    <a:pt x="1747" y="1388"/>
                  </a:lnTo>
                  <a:lnTo>
                    <a:pt x="1671" y="1460"/>
                  </a:lnTo>
                  <a:cubicBezTo>
                    <a:pt x="1591" y="1537"/>
                    <a:pt x="1460" y="1531"/>
                    <a:pt x="1380" y="1447"/>
                  </a:cubicBezTo>
                  <a:lnTo>
                    <a:pt x="0" y="0"/>
                  </a:lnTo>
                  <a:lnTo>
                    <a:pt x="1950" y="110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31" name="Google Shape;1131;p33"/>
            <p:cNvSpPr/>
            <p:nvPr/>
          </p:nvSpPr>
          <p:spPr>
            <a:xfrm>
              <a:off x="8338680" y="1193040"/>
              <a:ext cx="1150920" cy="1151280"/>
            </a:xfrm>
            <a:custGeom>
              <a:avLst/>
              <a:gdLst/>
              <a:ahLst/>
              <a:cxnLst/>
              <a:rect l="l" t="t" r="r" b="b"/>
              <a:pathLst>
                <a:path w="3197" h="3198" extrusionOk="0">
                  <a:moveTo>
                    <a:pt x="3197" y="1599"/>
                  </a:moveTo>
                  <a:cubicBezTo>
                    <a:pt x="3197" y="2404"/>
                    <a:pt x="2602" y="3070"/>
                    <a:pt x="1828" y="3181"/>
                  </a:cubicBezTo>
                  <a:cubicBezTo>
                    <a:pt x="1754" y="3192"/>
                    <a:pt x="1677" y="3198"/>
                    <a:pt x="1599" y="3198"/>
                  </a:cubicBezTo>
                  <a:cubicBezTo>
                    <a:pt x="1278" y="3198"/>
                    <a:pt x="979" y="3103"/>
                    <a:pt x="729" y="2940"/>
                  </a:cubicBezTo>
                  <a:cubicBezTo>
                    <a:pt x="622" y="2871"/>
                    <a:pt x="524" y="2789"/>
                    <a:pt x="437" y="2698"/>
                  </a:cubicBezTo>
                  <a:cubicBezTo>
                    <a:pt x="306" y="2558"/>
                    <a:pt x="198" y="2396"/>
                    <a:pt x="124" y="2216"/>
                  </a:cubicBezTo>
                  <a:cubicBezTo>
                    <a:pt x="44" y="2026"/>
                    <a:pt x="0" y="1818"/>
                    <a:pt x="0" y="1599"/>
                  </a:cubicBezTo>
                  <a:cubicBezTo>
                    <a:pt x="0" y="725"/>
                    <a:pt x="702" y="14"/>
                    <a:pt x="1573" y="1"/>
                  </a:cubicBezTo>
                  <a:cubicBezTo>
                    <a:pt x="1581" y="0"/>
                    <a:pt x="1590" y="0"/>
                    <a:pt x="1599" y="0"/>
                  </a:cubicBezTo>
                  <a:cubicBezTo>
                    <a:pt x="1789" y="0"/>
                    <a:pt x="1971" y="34"/>
                    <a:pt x="2140" y="94"/>
                  </a:cubicBezTo>
                  <a:cubicBezTo>
                    <a:pt x="2261" y="138"/>
                    <a:pt x="2374" y="195"/>
                    <a:pt x="2479" y="264"/>
                  </a:cubicBezTo>
                  <a:cubicBezTo>
                    <a:pt x="2798" y="475"/>
                    <a:pt x="3037" y="797"/>
                    <a:pt x="3141" y="1175"/>
                  </a:cubicBezTo>
                  <a:cubicBezTo>
                    <a:pt x="3178" y="1310"/>
                    <a:pt x="3197" y="1452"/>
                    <a:pt x="3197" y="1599"/>
                  </a:cubicBez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32" name="Google Shape;1132;p33"/>
            <p:cNvSpPr/>
            <p:nvPr/>
          </p:nvSpPr>
          <p:spPr>
            <a:xfrm>
              <a:off x="8264880" y="1119240"/>
              <a:ext cx="1298880" cy="1298520"/>
            </a:xfrm>
            <a:custGeom>
              <a:avLst/>
              <a:gdLst/>
              <a:ahLst/>
              <a:cxnLst/>
              <a:rect l="l" t="t" r="r" b="b"/>
              <a:pathLst>
                <a:path w="3608" h="3607" extrusionOk="0">
                  <a:moveTo>
                    <a:pt x="3152" y="2387"/>
                  </a:moveTo>
                  <a:cubicBezTo>
                    <a:pt x="2830" y="3130"/>
                    <a:pt x="1964" y="3473"/>
                    <a:pt x="1221" y="3152"/>
                  </a:cubicBezTo>
                  <a:cubicBezTo>
                    <a:pt x="478" y="2830"/>
                    <a:pt x="135" y="1964"/>
                    <a:pt x="456" y="1221"/>
                  </a:cubicBezTo>
                  <a:cubicBezTo>
                    <a:pt x="778" y="478"/>
                    <a:pt x="1644" y="135"/>
                    <a:pt x="2387" y="456"/>
                  </a:cubicBezTo>
                  <a:cubicBezTo>
                    <a:pt x="3130" y="778"/>
                    <a:pt x="3473" y="1644"/>
                    <a:pt x="3152" y="2387"/>
                  </a:cubicBezTo>
                  <a:moveTo>
                    <a:pt x="1088" y="3459"/>
                  </a:moveTo>
                  <a:cubicBezTo>
                    <a:pt x="2002" y="3854"/>
                    <a:pt x="3063" y="3434"/>
                    <a:pt x="3459" y="2520"/>
                  </a:cubicBezTo>
                  <a:cubicBezTo>
                    <a:pt x="3854" y="1606"/>
                    <a:pt x="3434" y="544"/>
                    <a:pt x="2520" y="149"/>
                  </a:cubicBezTo>
                  <a:cubicBezTo>
                    <a:pt x="1606" y="-246"/>
                    <a:pt x="544" y="174"/>
                    <a:pt x="149" y="1088"/>
                  </a:cubicBezTo>
                  <a:cubicBezTo>
                    <a:pt x="-247" y="2002"/>
                    <a:pt x="174" y="3064"/>
                    <a:pt x="1088" y="3459"/>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4" name="TextBox 13">
            <a:extLst>
              <a:ext uri="{FF2B5EF4-FFF2-40B4-BE49-F238E27FC236}">
                <a16:creationId xmlns:a16="http://schemas.microsoft.com/office/drawing/2014/main" id="{406F926E-6E9D-2B5C-B8D8-5AE6DCF695CC}"/>
              </a:ext>
            </a:extLst>
          </p:cNvPr>
          <p:cNvSpPr txBox="1"/>
          <p:nvPr/>
        </p:nvSpPr>
        <p:spPr>
          <a:xfrm>
            <a:off x="1626922" y="1653470"/>
            <a:ext cx="3806283" cy="1815882"/>
          </a:xfrm>
          <a:prstGeom prst="rect">
            <a:avLst/>
          </a:prstGeom>
          <a:noFill/>
        </p:spPr>
        <p:txBody>
          <a:bodyPr wrap="square" rtlCol="0">
            <a:spAutoFit/>
          </a:bodyPr>
          <a:lstStyle/>
          <a:p>
            <a:br>
              <a:rPr lang="en-US" dirty="0">
                <a:latin typeface="Cascadia Mono SemiLight" panose="020B0609020000020004" pitchFamily="49" charset="0"/>
                <a:cs typeface="Cascadia Mono SemiLight" panose="020B0609020000020004" pitchFamily="49" charset="0"/>
              </a:rPr>
            </a:br>
            <a:r>
              <a:rPr lang="en-US" b="1" dirty="0">
                <a:latin typeface="Cascadia Mono SemiLight" panose="020B0609020000020004" pitchFamily="49" charset="0"/>
                <a:cs typeface="Cascadia Mono SemiLight" panose="020B0609020000020004" pitchFamily="49" charset="0"/>
              </a:rPr>
              <a:t>Add new note: </a:t>
            </a:r>
            <a:r>
              <a:rPr lang="en-US" dirty="0">
                <a:latin typeface="Cascadia Mono SemiLight" panose="020B0609020000020004" pitchFamily="49" charset="0"/>
                <a:cs typeface="Cascadia Mono SemiLight" panose="020B0609020000020004" pitchFamily="49" charset="0"/>
              </a:rPr>
              <a:t>The Note App is like a cozy home for your thoughts and ideas, where you can easily add new notes with just a few taps or clicks, keeping everything organized and accessible whenever you need it.</a:t>
            </a:r>
            <a:endParaRPr lang="en-PH" dirty="0">
              <a:latin typeface="Cascadia Mono SemiLight" panose="020B0609020000020004" pitchFamily="49" charset="0"/>
              <a:cs typeface="Cascadia Mono SemiLight" panose="020B0609020000020004" pitchFamily="49" charset="0"/>
            </a:endParaRPr>
          </a:p>
        </p:txBody>
      </p:sp>
      <p:pic>
        <p:nvPicPr>
          <p:cNvPr id="3" name="Picture 2">
            <a:extLst>
              <a:ext uri="{FF2B5EF4-FFF2-40B4-BE49-F238E27FC236}">
                <a16:creationId xmlns:a16="http://schemas.microsoft.com/office/drawing/2014/main" id="{D5A198F9-2337-6ACE-85AF-4AF6FBBAD1AD}"/>
              </a:ext>
            </a:extLst>
          </p:cNvPr>
          <p:cNvPicPr>
            <a:picLocks noChangeAspect="1"/>
          </p:cNvPicPr>
          <p:nvPr/>
        </p:nvPicPr>
        <p:blipFill>
          <a:blip r:embed="rId3"/>
          <a:stretch>
            <a:fillRect/>
          </a:stretch>
        </p:blipFill>
        <p:spPr>
          <a:xfrm>
            <a:off x="6531933" y="733289"/>
            <a:ext cx="1816613" cy="4066227"/>
          </a:xfrm>
          <a:prstGeom prst="rect">
            <a:avLst/>
          </a:prstGeom>
        </p:spPr>
      </p:pic>
    </p:spTree>
    <p:extLst>
      <p:ext uri="{BB962C8B-B14F-4D97-AF65-F5344CB8AC3E}">
        <p14:creationId xmlns:p14="http://schemas.microsoft.com/office/powerpoint/2010/main" val="169354668"/>
      </p:ext>
    </p:extLst>
  </p:cSld>
  <p:clrMapOvr>
    <a:masterClrMapping/>
  </p:clrMapOvr>
</p:sld>
</file>

<file path=ppt/theme/theme1.xml><?xml version="1.0" encoding="utf-8"?>
<a:theme xmlns:a="http://schemas.openxmlformats.org/drawingml/2006/main" name="Data Analysis and Statistics - 5th grade by Slidesgo">
  <a:themeElements>
    <a:clrScheme name="Simple Light">
      <a:dk1>
        <a:srgbClr val="3C2C31"/>
      </a:dk1>
      <a:lt1>
        <a:srgbClr val="E24E42"/>
      </a:lt1>
      <a:dk2>
        <a:srgbClr val="E9B000"/>
      </a:dk2>
      <a:lt2>
        <a:srgbClr val="008F95"/>
      </a:lt2>
      <a:accent1>
        <a:srgbClr val="DDFBFC"/>
      </a:accent1>
      <a:accent2>
        <a:srgbClr val="EB6E80"/>
      </a:accent2>
      <a:accent3>
        <a:srgbClr val="F8D2D2"/>
      </a:accent3>
      <a:accent4>
        <a:srgbClr val="FAEBEB"/>
      </a:accent4>
      <a:accent5>
        <a:srgbClr val="FFFFFF"/>
      </a:accent5>
      <a:accent6>
        <a:srgbClr val="FFFFFF"/>
      </a:accent6>
      <a:hlink>
        <a:srgbClr val="3C2C3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1536</TotalTime>
  <Words>605</Words>
  <Application>Microsoft Office PowerPoint</Application>
  <PresentationFormat>On-screen Show (16:9)</PresentationFormat>
  <Paragraphs>65</Paragraphs>
  <Slides>10</Slides>
  <Notes>6</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10</vt:i4>
      </vt:variant>
    </vt:vector>
  </HeadingPairs>
  <TitlesOfParts>
    <vt:vector size="25" baseType="lpstr">
      <vt:lpstr>Arial</vt:lpstr>
      <vt:lpstr>Bebas Neue</vt:lpstr>
      <vt:lpstr>Brush Script MT</vt:lpstr>
      <vt:lpstr>Cascadia Code SemiLight</vt:lpstr>
      <vt:lpstr>Cascadia Mono</vt:lpstr>
      <vt:lpstr>Cascadia Mono </vt:lpstr>
      <vt:lpstr>Cascadia Mono SemiLight</vt:lpstr>
      <vt:lpstr>Constantia</vt:lpstr>
      <vt:lpstr>Darker Grotesque SemiBold</vt:lpstr>
      <vt:lpstr>Days One</vt:lpstr>
      <vt:lpstr>Imprint MT Shadow</vt:lpstr>
      <vt:lpstr>Lato</vt:lpstr>
      <vt:lpstr>Script MT Bold</vt:lpstr>
      <vt:lpstr>Söhne</vt:lpstr>
      <vt:lpstr>Data Analysis and Statistics - 5th grade by Slidesgo</vt:lpstr>
      <vt:lpstr>Note App</vt:lpstr>
      <vt:lpstr>PROBLEM</vt:lpstr>
      <vt:lpstr>SOLUTION</vt:lpstr>
      <vt:lpstr>PowerPoint Presentation</vt:lpstr>
      <vt:lpstr>Activities</vt:lpstr>
      <vt:lpstr>Context</vt:lpstr>
      <vt:lpstr>Technology</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Schedule Organizer</dc:title>
  <dc:creator>danie lyne villacencio</dc:creator>
  <cp:lastModifiedBy>AZRUL ISNARI</cp:lastModifiedBy>
  <cp:revision>5</cp:revision>
  <dcterms:modified xsi:type="dcterms:W3CDTF">2024-05-14T00:52:09Z</dcterms:modified>
</cp:coreProperties>
</file>