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9.xml" ContentType="application/vnd.openxmlformats-officedocument.them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heme/theme10.xml" ContentType="application/vnd.openxmlformats-officedocument.theme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64" r:id="rId2"/>
    <p:sldMasterId id="2147484596" r:id="rId3"/>
    <p:sldMasterId id="2147484653" r:id="rId4"/>
    <p:sldMasterId id="2147484663" r:id="rId5"/>
    <p:sldMasterId id="2147484735" r:id="rId6"/>
    <p:sldMasterId id="2147484745" r:id="rId7"/>
    <p:sldMasterId id="2147484932" r:id="rId8"/>
    <p:sldMasterId id="2147484944" r:id="rId9"/>
  </p:sldMasterIdLst>
  <p:notesMasterIdLst>
    <p:notesMasterId r:id="rId11"/>
  </p:notesMasterIdLst>
  <p:sldIdLst>
    <p:sldId id="6331" r:id="rId1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  <p15:guide id="4" orient="horz" pos="2772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orient="horz" pos="3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y Engibarov" initials="GE" lastIdx="1" clrIdx="0"/>
  <p:cmAuthor id="2" name="gazprom-neft.local\emelyanov.ss" initials="g" lastIdx="1" clrIdx="1">
    <p:extLst>
      <p:ext uri="{19B8F6BF-5375-455C-9EA6-DF929625EA0E}">
        <p15:presenceInfo xmlns:p15="http://schemas.microsoft.com/office/powerpoint/2012/main" userId="gazprom-neft.local\emelyanov.ss" providerId="None"/>
      </p:ext>
    </p:extLst>
  </p:cmAuthor>
  <p:cmAuthor id="3" name="gazprom-neft.local\vdovenko.ea" initials="g" lastIdx="17" clrIdx="2">
    <p:extLst>
      <p:ext uri="{19B8F6BF-5375-455C-9EA6-DF929625EA0E}">
        <p15:presenceInfo xmlns:p15="http://schemas.microsoft.com/office/powerpoint/2012/main" userId="gazprom-neft.local\vdovenko.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4E9"/>
    <a:srgbClr val="FFEECA"/>
    <a:srgbClr val="CCFFCC"/>
    <a:srgbClr val="99FFCC"/>
    <a:srgbClr val="FF6600"/>
    <a:srgbClr val="F8F8F8"/>
    <a:srgbClr val="66FF99"/>
    <a:srgbClr val="D8E9F7"/>
    <a:srgbClr val="00B050"/>
    <a:srgbClr val="BE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5556" autoAdjust="0"/>
  </p:normalViewPr>
  <p:slideViewPr>
    <p:cSldViewPr snapToGrid="0">
      <p:cViewPr varScale="1">
        <p:scale>
          <a:sx n="95" d="100"/>
          <a:sy n="95" d="100"/>
        </p:scale>
        <p:origin x="935" y="82"/>
      </p:cViewPr>
      <p:guideLst>
        <p:guide orient="horz" pos="1117"/>
        <p:guide pos="3840"/>
        <p:guide orient="horz" pos="1933"/>
        <p:guide orient="horz" pos="2772"/>
        <p:guide pos="143"/>
        <p:guide orient="horz" pos="3430"/>
        <p:guide orient="horz" pos="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60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8135"/>
          </a:xfrm>
          <a:prstGeom prst="rect">
            <a:avLst/>
          </a:prstGeom>
        </p:spPr>
        <p:txBody>
          <a:bodyPr vert="horz" lIns="95543" tIns="47772" rIns="95543" bIns="4777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7" y="2"/>
            <a:ext cx="2945659" cy="498135"/>
          </a:xfrm>
          <a:prstGeom prst="rect">
            <a:avLst/>
          </a:prstGeom>
        </p:spPr>
        <p:txBody>
          <a:bodyPr vert="horz" lIns="95543" tIns="47772" rIns="95543" bIns="47772" rtlCol="0"/>
          <a:lstStyle>
            <a:lvl1pPr algn="r">
              <a:defRPr sz="1200"/>
            </a:lvl1pPr>
          </a:lstStyle>
          <a:p>
            <a:fld id="{B269A4D7-624C-43D6-AEE7-7D0CB0FF9E56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3" tIns="47772" rIns="95543" bIns="47772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</p:spPr>
        <p:txBody>
          <a:bodyPr vert="horz" lIns="95543" tIns="47772" rIns="95543" bIns="4777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30092"/>
            <a:ext cx="2945659" cy="498134"/>
          </a:xfrm>
          <a:prstGeom prst="rect">
            <a:avLst/>
          </a:prstGeom>
        </p:spPr>
        <p:txBody>
          <a:bodyPr vert="horz" lIns="95543" tIns="47772" rIns="95543" bIns="4777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7" y="9430092"/>
            <a:ext cx="2945659" cy="498134"/>
          </a:xfrm>
          <a:prstGeom prst="rect">
            <a:avLst/>
          </a:prstGeom>
        </p:spPr>
        <p:txBody>
          <a:bodyPr vert="horz" lIns="95543" tIns="47772" rIns="95543" bIns="47772" rtlCol="0" anchor="b"/>
          <a:lstStyle>
            <a:lvl1pPr algn="r">
              <a:defRPr sz="1200"/>
            </a:lvl1pPr>
          </a:lstStyle>
          <a:p>
            <a:fld id="{39CA0144-B308-46C8-9CC3-C2E1A3D4A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7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 марта проведена работа по распределению проектов между программой. </a:t>
            </a:r>
          </a:p>
          <a:p>
            <a:pPr marL="228600" indent="-228600">
              <a:buAutoNum type="arabicPeriod"/>
            </a:pPr>
            <a:r>
              <a:rPr lang="ru-RU" dirty="0"/>
              <a:t>По проектам подготовлена аналитика текущего статуса, бюджеты, эффекты, КПЭ, бизнес-архитектура программы… заложены продуктовые направления.</a:t>
            </a:r>
          </a:p>
          <a:p>
            <a:pPr marL="228600" indent="-228600">
              <a:buAutoNum type="arabicPeriod"/>
            </a:pPr>
            <a:r>
              <a:rPr lang="ru-RU" dirty="0"/>
              <a:t>Подготовлен расчет численности проектного офиса. Ожидаем защиты численности на СКВ.</a:t>
            </a:r>
          </a:p>
          <a:p>
            <a:pPr marL="228600" indent="-228600">
              <a:buAutoNum type="arabicPeriod"/>
            </a:pPr>
            <a:r>
              <a:rPr lang="ru-RU" dirty="0"/>
              <a:t>При защите плановой численности, закладываем проведение работ по развитию программы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CA0144-B308-46C8-9CC3-C2E1A3D4AF1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0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5.png"/><Relationship Id="rId2" Type="http://schemas.openxmlformats.org/officeDocument/2006/relationships/tags" Target="../tags/tag6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5.png"/><Relationship Id="rId2" Type="http://schemas.openxmlformats.org/officeDocument/2006/relationships/tags" Target="../tags/tag8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8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9.bin"/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5.xml"/><Relationship Id="rId12" Type="http://schemas.openxmlformats.org/officeDocument/2006/relationships/oleObject" Target="../embeddings/oleObject18.bin"/><Relationship Id="rId2" Type="http://schemas.openxmlformats.org/officeDocument/2006/relationships/tags" Target="../tags/tag107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11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10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09.xml"/><Relationship Id="rId9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2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7.bin"/><Relationship Id="rId3" Type="http://schemas.openxmlformats.org/officeDocument/2006/relationships/tags" Target="../tags/tag133.xml"/><Relationship Id="rId7" Type="http://schemas.openxmlformats.org/officeDocument/2006/relationships/slideMaster" Target="../slideMasters/slideMaster6.xml"/><Relationship Id="rId12" Type="http://schemas.openxmlformats.org/officeDocument/2006/relationships/oleObject" Target="../embeddings/oleObject26.bin"/><Relationship Id="rId2" Type="http://schemas.openxmlformats.org/officeDocument/2006/relationships/tags" Target="../tags/tag132.xml"/><Relationship Id="rId1" Type="http://schemas.openxmlformats.org/officeDocument/2006/relationships/vmlDrawing" Target="../drawings/vmlDrawing23.vml"/><Relationship Id="rId6" Type="http://schemas.openxmlformats.org/officeDocument/2006/relationships/tags" Target="../tags/tag136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35.xml"/><Relationship Id="rId10" Type="http://schemas.openxmlformats.org/officeDocument/2006/relationships/oleObject" Target="../embeddings/oleObject24.bin"/><Relationship Id="rId4" Type="http://schemas.openxmlformats.org/officeDocument/2006/relationships/tags" Target="../tags/tag134.xml"/><Relationship Id="rId9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5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0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7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3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6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3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8335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822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4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80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3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198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E79677-A8B1-4BAC-B761-7EE3967A92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57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A0BC3-ACFB-48E6-892A-79A05AB0A9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0" t="10392" r="9471" b="17975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881157-35DF-442D-9DD5-FF59BE4AE16D}"/>
              </a:ext>
            </a:extLst>
          </p:cNvPr>
          <p:cNvSpPr/>
          <p:nvPr/>
        </p:nvSpPr>
        <p:spPr>
          <a:xfrm>
            <a:off x="9746603" y="4907439"/>
            <a:ext cx="2445397" cy="1950561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57620 w 2276710"/>
              <a:gd name="connsiteY3" fmla="*/ 71658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01740 w 2276710"/>
              <a:gd name="connsiteY3" fmla="*/ 65562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10" fmla="*/ 2276710 w 2276710"/>
              <a:gd name="connsiteY10" fmla="*/ 0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334113"/>
                </a:lnTo>
                <a:lnTo>
                  <a:pt x="2265387" y="347212"/>
                </a:lnTo>
                <a:cubicBezTo>
                  <a:pt x="2148607" y="471551"/>
                  <a:pt x="1911409" y="531161"/>
                  <a:pt x="1601740" y="655621"/>
                </a:cubicBezTo>
                <a:cubicBezTo>
                  <a:pt x="789734" y="943753"/>
                  <a:pt x="463103" y="1398192"/>
                  <a:pt x="259380" y="1704810"/>
                </a:cubicBezTo>
                <a:lnTo>
                  <a:pt x="198206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lnTo>
                  <a:pt x="2276710" y="0"/>
                </a:lnTo>
                <a:close/>
              </a:path>
            </a:pathLst>
          </a:custGeom>
          <a:gradFill>
            <a:gsLst>
              <a:gs pos="23000">
                <a:srgbClr val="3BFFFF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5" tIns="46649" rIns="93295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A3F92C-7888-498A-933B-FE4C970F2B0A}"/>
              </a:ext>
            </a:extLst>
          </p:cNvPr>
          <p:cNvSpPr/>
          <p:nvPr/>
        </p:nvSpPr>
        <p:spPr>
          <a:xfrm>
            <a:off x="9869013" y="5015734"/>
            <a:ext cx="2322988" cy="1842268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1805593 h 1805593"/>
              <a:gd name="connsiteX2" fmla="*/ 0 w 2276710"/>
              <a:gd name="connsiteY2" fmla="*/ 1805593 h 1805593"/>
              <a:gd name="connsiteX3" fmla="*/ 33225 w 2276710"/>
              <a:gd name="connsiteY3" fmla="*/ 1737852 h 1805593"/>
              <a:gd name="connsiteX4" fmla="*/ 1584877 w 2276710"/>
              <a:gd name="connsiteY4" fmla="*/ 479078 h 1805593"/>
              <a:gd name="connsiteX5" fmla="*/ 2238927 w 2276710"/>
              <a:gd name="connsiteY5" fmla="*/ 56168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5" tIns="46649" rIns="93295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>
          <a:xfrm>
            <a:off x="7028502" y="1953505"/>
            <a:ext cx="4771495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28502" y="4735646"/>
            <a:ext cx="4771495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none" baseline="0">
                <a:solidFill>
                  <a:srgbClr val="5CD7F9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2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Russian (Russia)" hidden="1"/>
          <p:cNvSpPr>
            <a:spLocks noChangeArrowheads="1"/>
          </p:cNvSpPr>
          <p:nvPr/>
        </p:nvSpPr>
        <p:spPr bwMode="black">
          <a:xfrm>
            <a:off x="3085969" y="6279697"/>
            <a:ext cx="4822214" cy="51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199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КОНФИДЕНЦИАЛЬНАЯ ИНФОРМАЦИЯ, СОБСТВЕННОСТЬ ООО
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</a:t>
            </a:r>
          </a:p>
          <a:p>
            <a:pPr defTabSz="821199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Любое использование этого документа без специального разрешения ООО 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 строго запрещено</a:t>
            </a:r>
          </a:p>
        </p:txBody>
      </p:sp>
      <p:sp>
        <p:nvSpPr>
          <p:cNvPr id="2" name="SlideLogoText" hidden="1">
            <a:extLst>
              <a:ext uri="{FF2B5EF4-FFF2-40B4-BE49-F238E27FC236}">
                <a16:creationId xmlns:a16="http://schemas.microsoft.com/office/drawing/2014/main" id="{A4616434-87F1-4647-B738-98E1C779CAC0}"/>
              </a:ext>
            </a:extLst>
          </p:cNvPr>
          <p:cNvSpPr txBox="1"/>
          <p:nvPr/>
        </p:nvSpPr>
        <p:spPr>
          <a:xfrm>
            <a:off x="10490964" y="6641684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16">
                <a:solidFill>
                  <a:schemeClr val="accent6"/>
                </a:solidFill>
              </a:rPr>
              <a:t>McKinsey &amp; Company</a:t>
            </a:r>
            <a:endParaRPr lang="ru-RU" sz="816">
              <a:solidFill>
                <a:schemeClr val="accent6"/>
              </a:solidFill>
            </a:endParaRPr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auto">
          <a:xfrm>
            <a:off x="10822592" y="5979763"/>
            <a:ext cx="977404" cy="461825"/>
            <a:chOff x="264" y="1159"/>
            <a:chExt cx="3492" cy="1650"/>
          </a:xfrm>
          <a:solidFill>
            <a:srgbClr val="003059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733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3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2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7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20.02.2019 18:14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20.02.2019 12:52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316648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54C8-4809-43DC-983C-6E33E15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73D8-79B5-4984-9B14-01A6D3AF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13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3" y="16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2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3" y="162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5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81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19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676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E79677-A8B1-4BAC-B761-7EE3967A92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57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A0BC3-ACFB-48E6-892A-79A05AB0A9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0" t="10392" r="9471" b="17975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881157-35DF-442D-9DD5-FF59BE4AE16D}"/>
              </a:ext>
            </a:extLst>
          </p:cNvPr>
          <p:cNvSpPr/>
          <p:nvPr/>
        </p:nvSpPr>
        <p:spPr>
          <a:xfrm>
            <a:off x="9746603" y="4907439"/>
            <a:ext cx="2445397" cy="1950561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57620 w 2276710"/>
              <a:gd name="connsiteY3" fmla="*/ 71658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01740 w 2276710"/>
              <a:gd name="connsiteY3" fmla="*/ 65562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10" fmla="*/ 2276710 w 2276710"/>
              <a:gd name="connsiteY10" fmla="*/ 0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334113"/>
                </a:lnTo>
                <a:lnTo>
                  <a:pt x="2265387" y="347212"/>
                </a:lnTo>
                <a:cubicBezTo>
                  <a:pt x="2148607" y="471551"/>
                  <a:pt x="1911409" y="531161"/>
                  <a:pt x="1601740" y="655621"/>
                </a:cubicBezTo>
                <a:cubicBezTo>
                  <a:pt x="789734" y="943753"/>
                  <a:pt x="463103" y="1398192"/>
                  <a:pt x="259380" y="1704810"/>
                </a:cubicBezTo>
                <a:lnTo>
                  <a:pt x="198206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lnTo>
                  <a:pt x="2276710" y="0"/>
                </a:lnTo>
                <a:close/>
              </a:path>
            </a:pathLst>
          </a:custGeom>
          <a:gradFill>
            <a:gsLst>
              <a:gs pos="23000">
                <a:srgbClr val="3BFFFF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3" tIns="46649" rIns="93293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A3F92C-7888-498A-933B-FE4C970F2B0A}"/>
              </a:ext>
            </a:extLst>
          </p:cNvPr>
          <p:cNvSpPr/>
          <p:nvPr/>
        </p:nvSpPr>
        <p:spPr>
          <a:xfrm>
            <a:off x="9869013" y="5015735"/>
            <a:ext cx="2322988" cy="1842268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1805593 h 1805593"/>
              <a:gd name="connsiteX2" fmla="*/ 0 w 2276710"/>
              <a:gd name="connsiteY2" fmla="*/ 1805593 h 1805593"/>
              <a:gd name="connsiteX3" fmla="*/ 33225 w 2276710"/>
              <a:gd name="connsiteY3" fmla="*/ 1737852 h 1805593"/>
              <a:gd name="connsiteX4" fmla="*/ 1584877 w 2276710"/>
              <a:gd name="connsiteY4" fmla="*/ 479078 h 1805593"/>
              <a:gd name="connsiteX5" fmla="*/ 2238927 w 2276710"/>
              <a:gd name="connsiteY5" fmla="*/ 56168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3" tIns="46649" rIns="93293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>
          <a:xfrm>
            <a:off x="7028503" y="1953505"/>
            <a:ext cx="4771495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28503" y="4735646"/>
            <a:ext cx="4771495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none" baseline="0">
                <a:solidFill>
                  <a:srgbClr val="5CD7F9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3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Russian (Russia)" hidden="1"/>
          <p:cNvSpPr>
            <a:spLocks noChangeArrowheads="1"/>
          </p:cNvSpPr>
          <p:nvPr/>
        </p:nvSpPr>
        <p:spPr bwMode="black">
          <a:xfrm>
            <a:off x="3085970" y="6279699"/>
            <a:ext cx="4822214" cy="51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196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КОНФИДЕНЦИАЛЬНАЯ ИНФОРМАЦИЯ, СОБСТВЕННОСТЬ ООО
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</a:t>
            </a:r>
          </a:p>
          <a:p>
            <a:pPr defTabSz="821196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Любое использование этого документа без специального разрешения ООО 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 строго запрещено</a:t>
            </a:r>
          </a:p>
        </p:txBody>
      </p:sp>
      <p:sp>
        <p:nvSpPr>
          <p:cNvPr id="2" name="SlideLogoText" hidden="1">
            <a:extLst>
              <a:ext uri="{FF2B5EF4-FFF2-40B4-BE49-F238E27FC236}">
                <a16:creationId xmlns:a16="http://schemas.microsoft.com/office/drawing/2014/main" id="{A4616434-87F1-4647-B738-98E1C779CAC0}"/>
              </a:ext>
            </a:extLst>
          </p:cNvPr>
          <p:cNvSpPr txBox="1"/>
          <p:nvPr/>
        </p:nvSpPr>
        <p:spPr>
          <a:xfrm>
            <a:off x="10490964" y="6641685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16">
                <a:solidFill>
                  <a:schemeClr val="accent6"/>
                </a:solidFill>
              </a:rPr>
              <a:t>McKinsey &amp; Company</a:t>
            </a:r>
            <a:endParaRPr lang="ru-RU" sz="816">
              <a:solidFill>
                <a:schemeClr val="accent6"/>
              </a:solidFill>
            </a:endParaRPr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auto">
          <a:xfrm>
            <a:off x="10822592" y="5979764"/>
            <a:ext cx="977404" cy="461825"/>
            <a:chOff x="264" y="1159"/>
            <a:chExt cx="3492" cy="1650"/>
          </a:xfrm>
          <a:solidFill>
            <a:srgbClr val="003059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801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4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4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4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3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8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20.02.2019 18:14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20.02.2019 12:52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4243272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54C8-4809-43DC-983C-6E33E158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73D8-79B5-4984-9B14-01A6D3AF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17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6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2899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14419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418550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64E-C17A-46CD-8EFB-5C0BD85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64A-490B-411B-BDCE-B13074C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76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14" y="355281"/>
            <a:ext cx="11645573" cy="369311"/>
          </a:xfrm>
        </p:spPr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845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21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3ACD-ABC0-4BBB-B7F7-0BFC18E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960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1" hidden="1">
            <a:extLst>
              <a:ext uri="{FF2B5EF4-FFF2-40B4-BE49-F238E27FC236}">
                <a16:creationId xmlns:a16="http://schemas.microsoft.com/office/drawing/2014/main" id="{0A2745D0-47D9-4A90-ABAE-AF644344DA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7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4" name="Объект 1" hidden="1">
                        <a:extLst>
                          <a:ext uri="{FF2B5EF4-FFF2-40B4-BE49-F238E27FC236}">
                            <a16:creationId xmlns:a16="http://schemas.microsoft.com/office/drawing/2014/main" id="{0A2745D0-47D9-4A90-ABAE-AF644344D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2" hidden="1">
            <a:extLst>
              <a:ext uri="{FF2B5EF4-FFF2-40B4-BE49-F238E27FC236}">
                <a16:creationId xmlns:a16="http://schemas.microsoft.com/office/drawing/2014/main" id="{2C9B0E00-0CFD-4401-B33C-8C982D2335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79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5" name="Объект 2" hidden="1">
                        <a:extLst>
                          <a:ext uri="{FF2B5EF4-FFF2-40B4-BE49-F238E27FC236}">
                            <a16:creationId xmlns:a16="http://schemas.microsoft.com/office/drawing/2014/main" id="{2C9B0E00-0CFD-4401-B33C-8C982D2335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AEAD9C-6F86-4E3C-A2C7-21002C0F08AD}"/>
              </a:ext>
            </a:extLst>
          </p:cNvPr>
          <p:cNvSpPr/>
          <p:nvPr userDrawn="1"/>
        </p:nvSpPr>
        <p:spPr bwMode="auto">
          <a:xfrm>
            <a:off x="1" y="6061076"/>
            <a:ext cx="12192000" cy="796925"/>
          </a:xfrm>
          <a:prstGeom prst="rect">
            <a:avLst/>
          </a:prstGeom>
          <a:solidFill>
            <a:srgbClr val="06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1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47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08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7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32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93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ru-RU" sz="1800" dirty="0">
              <a:solidFill>
                <a:srgbClr val="FFFFFF"/>
              </a:solidFill>
            </a:endParaRPr>
          </a:p>
        </p:txBody>
      </p:sp>
      <p:graphicFrame>
        <p:nvGraphicFramePr>
          <p:cNvPr id="7" name="Объект 3" hidden="1">
            <a:extLst>
              <a:ext uri="{FF2B5EF4-FFF2-40B4-BE49-F238E27FC236}">
                <a16:creationId xmlns:a16="http://schemas.microsoft.com/office/drawing/2014/main" id="{CBBDFB7F-A51E-4EF9-AE9F-05A9B42C6E1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7" name="Объект 3" hidden="1">
                        <a:extLst>
                          <a:ext uri="{FF2B5EF4-FFF2-40B4-BE49-F238E27FC236}">
                            <a16:creationId xmlns:a16="http://schemas.microsoft.com/office/drawing/2014/main" id="{CBBDFB7F-A51E-4EF9-AE9F-05A9B42C6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4" hidden="1">
            <a:extLst>
              <a:ext uri="{FF2B5EF4-FFF2-40B4-BE49-F238E27FC236}">
                <a16:creationId xmlns:a16="http://schemas.microsoft.com/office/drawing/2014/main" id="{7003D004-0BCB-4616-BA99-72E1E02150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1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8" name="Объект 4" hidden="1">
                        <a:extLst>
                          <a:ext uri="{FF2B5EF4-FFF2-40B4-BE49-F238E27FC236}">
                            <a16:creationId xmlns:a16="http://schemas.microsoft.com/office/drawing/2014/main" id="{7003D004-0BCB-4616-BA99-72E1E0215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5" hidden="1">
            <a:extLst>
              <a:ext uri="{FF2B5EF4-FFF2-40B4-BE49-F238E27FC236}">
                <a16:creationId xmlns:a16="http://schemas.microsoft.com/office/drawing/2014/main" id="{E3E61A9C-AEDA-4C1D-892E-F7E8133D8805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82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9" name="Объект 5" hidden="1">
                        <a:extLst>
                          <a:ext uri="{FF2B5EF4-FFF2-40B4-BE49-F238E27FC236}">
                            <a16:creationId xmlns:a16="http://schemas.microsoft.com/office/drawing/2014/main" id="{E3E61A9C-AEDA-4C1D-892E-F7E8133D8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1C31D0-90DF-45EB-BAD1-D2D43A8AB7F5}"/>
              </a:ext>
            </a:extLst>
          </p:cNvPr>
          <p:cNvSpPr/>
          <p:nvPr userDrawn="1"/>
        </p:nvSpPr>
        <p:spPr>
          <a:xfrm>
            <a:off x="1" y="6711951"/>
            <a:ext cx="12192000" cy="184151"/>
          </a:xfrm>
          <a:prstGeom prst="rect">
            <a:avLst/>
          </a:prstGeom>
          <a:solidFill>
            <a:srgbClr val="06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1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47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08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7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32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93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ru-RU" sz="1800" dirty="0">
              <a:solidFill>
                <a:srgbClr val="FFFFFF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9B36C9-2842-4AA7-8DBC-1E0219EA8774}"/>
              </a:ext>
            </a:extLst>
          </p:cNvPr>
          <p:cNvSpPr/>
          <p:nvPr userDrawn="1"/>
        </p:nvSpPr>
        <p:spPr>
          <a:xfrm>
            <a:off x="11766552" y="6723066"/>
            <a:ext cx="215900" cy="16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798">
              <a:buFont typeface="Arial" panose="020B0604020202020204" pitchFamily="34" charset="0"/>
              <a:buNone/>
              <a:defRPr/>
            </a:pPr>
            <a:fld id="{420F1E9B-5C6A-4A5B-A3C8-AE4C7583EA9C}" type="slidenum">
              <a:rPr lang="ru-RU" altLang="ru-RU" sz="1000" b="1" smtClean="0">
                <a:solidFill>
                  <a:srgbClr val="FFFFFF"/>
                </a:solidFill>
              </a:rPr>
              <a:pPr defTabSz="685798">
                <a:buFont typeface="Arial" panose="020B0604020202020204" pitchFamily="34" charset="0"/>
                <a:buNone/>
                <a:defRPr/>
              </a:pPr>
              <a:t>‹#›</a:t>
            </a:fld>
            <a:endParaRPr lang="ru-RU" altLang="ru-RU" sz="1000" b="1" dirty="0">
              <a:solidFill>
                <a:srgbClr val="FFFFFF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8A7D7A-B678-440E-A266-41515BCF6910}"/>
              </a:ext>
            </a:extLst>
          </p:cNvPr>
          <p:cNvSpPr/>
          <p:nvPr userDrawn="1"/>
        </p:nvSpPr>
        <p:spPr>
          <a:xfrm>
            <a:off x="1" y="2"/>
            <a:ext cx="12192000" cy="681039"/>
          </a:xfrm>
          <a:prstGeom prst="rect">
            <a:avLst/>
          </a:prstGeom>
          <a:solidFill>
            <a:srgbClr val="06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1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47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08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7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32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93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ru-RU" sz="1800" dirty="0">
              <a:solidFill>
                <a:srgbClr val="FFFFFF"/>
              </a:solidFill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368300" y="240835"/>
            <a:ext cx="10515600" cy="27699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/>
          </p:nvPr>
        </p:nvSpPr>
        <p:spPr>
          <a:xfrm>
            <a:off x="419100" y="1079501"/>
            <a:ext cx="10541000" cy="5282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187" indent="0">
              <a:buNone/>
              <a:defRPr/>
            </a:lvl2pPr>
            <a:lvl3pPr marL="914373" indent="0">
              <a:buNone/>
              <a:defRPr/>
            </a:lvl3pPr>
            <a:lvl4pPr marL="1371561" indent="0">
              <a:buNone/>
              <a:defRPr/>
            </a:lvl4pPr>
            <a:lvl5pPr marL="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416909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23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62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2998707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64E-C17A-46CD-8EFB-5C0BD85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64A-490B-411B-BDCE-B13074C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49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14" y="355281"/>
            <a:ext cx="11645573" cy="369311"/>
          </a:xfrm>
        </p:spPr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60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64E-C17A-46CD-8EFB-5C0BD85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64A-490B-411B-BDCE-B13074C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04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3ACD-ABC0-4BBB-B7F7-0BFC18E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973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1" hidden="1">
            <a:extLst>
              <a:ext uri="{FF2B5EF4-FFF2-40B4-BE49-F238E27FC236}">
                <a16:creationId xmlns:a16="http://schemas.microsoft.com/office/drawing/2014/main" id="{A3398184-B838-4F3E-8660-36A728ABC9A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55" name="think-cell Slide" r:id="rId8" imgW="360" imgH="360" progId="TCLayout.ActiveDocument.1">
                  <p:embed/>
                </p:oleObj>
              </mc:Choice>
              <mc:Fallback>
                <p:oleObj name="think-cell Slide" r:id="rId8" imgW="360" imgH="360" progId="TCLayout.ActiveDocument.1">
                  <p:embed/>
                  <p:pic>
                    <p:nvPicPr>
                      <p:cNvPr id="4" name="Объект 1" hidden="1">
                        <a:extLst>
                          <a:ext uri="{FF2B5EF4-FFF2-40B4-BE49-F238E27FC236}">
                            <a16:creationId xmlns:a16="http://schemas.microsoft.com/office/drawing/2014/main" id="{A3398184-B838-4F3E-8660-36A728ABC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2" hidden="1">
            <a:extLst>
              <a:ext uri="{FF2B5EF4-FFF2-40B4-BE49-F238E27FC236}">
                <a16:creationId xmlns:a16="http://schemas.microsoft.com/office/drawing/2014/main" id="{FCEA1F03-A55F-47A0-8AD3-A43B686848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56" name="think-cell Slide" r:id="rId10" imgW="360" imgH="360" progId="">
                  <p:embed/>
                </p:oleObj>
              </mc:Choice>
              <mc:Fallback>
                <p:oleObj name="think-cell Slide" r:id="rId10" imgW="360" imgH="360" progId="">
                  <p:embed/>
                  <p:pic>
                    <p:nvPicPr>
                      <p:cNvPr id="5" name="Объект 2" hidden="1">
                        <a:extLst>
                          <a:ext uri="{FF2B5EF4-FFF2-40B4-BE49-F238E27FC236}">
                            <a16:creationId xmlns:a16="http://schemas.microsoft.com/office/drawing/2014/main" id="{FCEA1F03-A55F-47A0-8AD3-A43B68684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3" hidden="1">
            <a:extLst>
              <a:ext uri="{FF2B5EF4-FFF2-40B4-BE49-F238E27FC236}">
                <a16:creationId xmlns:a16="http://schemas.microsoft.com/office/drawing/2014/main" id="{D0C22CCD-FA79-44BF-A244-E10A0286AF83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5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6" name="Объект 3" hidden="1">
                        <a:extLst>
                          <a:ext uri="{FF2B5EF4-FFF2-40B4-BE49-F238E27FC236}">
                            <a16:creationId xmlns:a16="http://schemas.microsoft.com/office/drawing/2014/main" id="{D0C22CCD-FA79-44BF-A244-E10A0286A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4" hidden="1">
            <a:extLst>
              <a:ext uri="{FF2B5EF4-FFF2-40B4-BE49-F238E27FC236}">
                <a16:creationId xmlns:a16="http://schemas.microsoft.com/office/drawing/2014/main" id="{DFAAD6D9-4B5D-478B-AD2C-59DD550D9E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58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7" name="Объект 4" hidden="1">
                        <a:extLst>
                          <a:ext uri="{FF2B5EF4-FFF2-40B4-BE49-F238E27FC236}">
                            <a16:creationId xmlns:a16="http://schemas.microsoft.com/office/drawing/2014/main" id="{DFAAD6D9-4B5D-478B-AD2C-59DD550D9E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5" hidden="1">
            <a:extLst>
              <a:ext uri="{FF2B5EF4-FFF2-40B4-BE49-F238E27FC236}">
                <a16:creationId xmlns:a16="http://schemas.microsoft.com/office/drawing/2014/main" id="{8F4FC545-B211-42E9-8041-3A17447A41BB}"/>
              </a:ext>
            </a:extLst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459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8" name="Объект 5" hidden="1">
                        <a:extLst>
                          <a:ext uri="{FF2B5EF4-FFF2-40B4-BE49-F238E27FC236}">
                            <a16:creationId xmlns:a16="http://schemas.microsoft.com/office/drawing/2014/main" id="{8F4FC545-B211-42E9-8041-3A17447A4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CE1A61C-6D13-4B2E-A64D-DE51344699E5}"/>
              </a:ext>
            </a:extLst>
          </p:cNvPr>
          <p:cNvSpPr/>
          <p:nvPr userDrawn="1"/>
        </p:nvSpPr>
        <p:spPr>
          <a:xfrm>
            <a:off x="0" y="6711950"/>
            <a:ext cx="12192000" cy="184150"/>
          </a:xfrm>
          <a:prstGeom prst="rect">
            <a:avLst/>
          </a:prstGeom>
          <a:solidFill>
            <a:srgbClr val="06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1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47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08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7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32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93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D2CE682-1876-4732-8068-D35B6E5E1CAD}"/>
              </a:ext>
            </a:extLst>
          </p:cNvPr>
          <p:cNvSpPr/>
          <p:nvPr userDrawn="1"/>
        </p:nvSpPr>
        <p:spPr>
          <a:xfrm>
            <a:off x="11766550" y="6723063"/>
            <a:ext cx="215900" cy="160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fld id="{7AB0D82E-F83F-42AF-99AC-31D86597FAFD}" type="slidenum">
              <a:rPr lang="ru-RU" altLang="ru-RU" sz="1000" b="1" smtClean="0">
                <a:solidFill>
                  <a:srgbClr val="FFFFFF"/>
                </a:solidFill>
              </a:rPr>
              <a:pPr eaLnBrk="1" hangingPunct="1">
                <a:buFont typeface="Arial" panose="020B0604020202020204" pitchFamily="34" charset="0"/>
                <a:buNone/>
                <a:defRPr/>
              </a:pPr>
              <a:t>‹#›</a:t>
            </a:fld>
            <a:endParaRPr lang="ru-RU" altLang="ru-RU" sz="1000" b="1" dirty="0">
              <a:solidFill>
                <a:srgbClr val="FFFFFF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DD29CF7-26FC-4B09-807B-CBB2231C7841}"/>
              </a:ext>
            </a:extLst>
          </p:cNvPr>
          <p:cNvSpPr/>
          <p:nvPr userDrawn="1"/>
        </p:nvSpPr>
        <p:spPr>
          <a:xfrm>
            <a:off x="0" y="0"/>
            <a:ext cx="12192000" cy="681038"/>
          </a:xfrm>
          <a:prstGeom prst="rect">
            <a:avLst/>
          </a:prstGeom>
          <a:solidFill>
            <a:srgbClr val="067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ru-RU"/>
            </a:defPPr>
            <a:lvl1pPr marL="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1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24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85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47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08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70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32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293" algn="l" defTabSz="914324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368300" y="203080"/>
            <a:ext cx="10515600" cy="35250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0"/>
          </p:nvPr>
        </p:nvSpPr>
        <p:spPr>
          <a:xfrm>
            <a:off x="419100" y="1079500"/>
            <a:ext cx="10541000" cy="163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0" indent="0">
              <a:buNone/>
              <a:defRPr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70909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54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72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323351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64E-C17A-46CD-8EFB-5C0BD85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64A-490B-411B-BDCE-B13074C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945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14" y="355281"/>
            <a:ext cx="11645573" cy="369311"/>
          </a:xfrm>
        </p:spPr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57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35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3ACD-ABC0-4BBB-B7F7-0BFC18E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39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1" y="-25399"/>
            <a:ext cx="2777066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t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359752" marR="0" lvl="1" indent="-359752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1622" marR="0" lvl="2" indent="-36187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383119" y="1268415"/>
            <a:ext cx="1142576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12192001" y="5331880"/>
            <a:ext cx="277706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b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55241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46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727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14" y="355281"/>
            <a:ext cx="11645573" cy="369311"/>
          </a:xfrm>
        </p:spPr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120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1747355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64E-C17A-46CD-8EFB-5C0BD85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D64A-490B-411B-BDCE-B13074C6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421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214" y="355281"/>
            <a:ext cx="11645573" cy="369311"/>
          </a:xfrm>
        </p:spPr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12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761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935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3ACD-ABC0-4BBB-B7F7-0BFC18E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837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1" y="-25399"/>
            <a:ext cx="2777066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t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359752" marR="0" lvl="1" indent="-359752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1622" marR="0" lvl="2" indent="-36187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383119" y="1268415"/>
            <a:ext cx="1142576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12192001" y="5331880"/>
            <a:ext cx="277706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b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268268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1" y="-25399"/>
            <a:ext cx="2777066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t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359752" marR="0" lvl="1" indent="-359752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1622" marR="0" lvl="2" indent="-361870" algn="l" defTabSz="1218926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12192001" y="5331880"/>
            <a:ext cx="277706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0" rIns="121889" bIns="60944" rtlCol="0" anchor="b"/>
          <a:lstStyle/>
          <a:p>
            <a:pPr marL="0" marR="0" lvl="0" indent="0" algn="l" defTabSz="1218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6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75616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0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  <a:prstGeom prst="rect">
            <a:avLst/>
          </a:prstGeo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30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31207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21.03.2019 11:23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713765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13.02.2019 13:23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37892409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7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59F2-3575-43FC-9C83-2C439247E9EC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79C3-B42A-4448-ABCB-7A3CBFE0D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9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3ACD-ABC0-4BBB-B7F7-0BFC18E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38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0" name="think-cell Slide" r:id="rId5" imgW="306" imgH="306" progId="TCLayout.ActiveDocument.1">
                  <p:embed/>
                </p:oleObj>
              </mc:Choice>
              <mc:Fallback>
                <p:oleObj name="think-cell Slide" r:id="rId5" imgW="306" imgH="30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757E7-5BB8-4E38-8961-C284EDD4B1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>
          <a:xfrm>
            <a:off x="273214" y="382923"/>
            <a:ext cx="11645573" cy="314028"/>
          </a:xfrm>
        </p:spPr>
        <p:txBody>
          <a:bodyPr/>
          <a:lstStyle>
            <a:lvl1pPr>
              <a:defRPr sz="204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394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7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E79677-A8B1-4BAC-B761-7EE3967A92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57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EA0BC3-ACFB-48E6-892A-79A05AB0A9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0" t="10392" r="9471" b="17975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881157-35DF-442D-9DD5-FF59BE4AE16D}"/>
              </a:ext>
            </a:extLst>
          </p:cNvPr>
          <p:cNvSpPr/>
          <p:nvPr/>
        </p:nvSpPr>
        <p:spPr>
          <a:xfrm>
            <a:off x="9746603" y="4907439"/>
            <a:ext cx="2445397" cy="1950561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57620 w 2276710"/>
              <a:gd name="connsiteY3" fmla="*/ 71658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0" fmla="*/ 2276710 w 2276710"/>
              <a:gd name="connsiteY0" fmla="*/ 0 h 1805593"/>
              <a:gd name="connsiteX1" fmla="*/ 2276710 w 2276710"/>
              <a:gd name="connsiteY1" fmla="*/ 334113 h 1805593"/>
              <a:gd name="connsiteX2" fmla="*/ 2265387 w 2276710"/>
              <a:gd name="connsiteY2" fmla="*/ 347212 h 1805593"/>
              <a:gd name="connsiteX3" fmla="*/ 1601740 w 2276710"/>
              <a:gd name="connsiteY3" fmla="*/ 655621 h 1805593"/>
              <a:gd name="connsiteX4" fmla="*/ 259380 w 2276710"/>
              <a:gd name="connsiteY4" fmla="*/ 1704810 h 1805593"/>
              <a:gd name="connsiteX5" fmla="*/ 198206 w 2276710"/>
              <a:gd name="connsiteY5" fmla="*/ 1805593 h 1805593"/>
              <a:gd name="connsiteX6" fmla="*/ 0 w 2276710"/>
              <a:gd name="connsiteY6" fmla="*/ 1805593 h 1805593"/>
              <a:gd name="connsiteX7" fmla="*/ 33225 w 2276710"/>
              <a:gd name="connsiteY7" fmla="*/ 1737852 h 1805593"/>
              <a:gd name="connsiteX8" fmla="*/ 1584877 w 2276710"/>
              <a:gd name="connsiteY8" fmla="*/ 479078 h 1805593"/>
              <a:gd name="connsiteX9" fmla="*/ 2238927 w 2276710"/>
              <a:gd name="connsiteY9" fmla="*/ 56168 h 1805593"/>
              <a:gd name="connsiteX10" fmla="*/ 2276710 w 2276710"/>
              <a:gd name="connsiteY10" fmla="*/ 0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334113"/>
                </a:lnTo>
                <a:lnTo>
                  <a:pt x="2265387" y="347212"/>
                </a:lnTo>
                <a:cubicBezTo>
                  <a:pt x="2148607" y="471551"/>
                  <a:pt x="1911409" y="531161"/>
                  <a:pt x="1601740" y="655621"/>
                </a:cubicBezTo>
                <a:cubicBezTo>
                  <a:pt x="789734" y="943753"/>
                  <a:pt x="463103" y="1398192"/>
                  <a:pt x="259380" y="1704810"/>
                </a:cubicBezTo>
                <a:lnTo>
                  <a:pt x="198206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lnTo>
                  <a:pt x="2276710" y="0"/>
                </a:lnTo>
                <a:close/>
              </a:path>
            </a:pathLst>
          </a:custGeom>
          <a:gradFill>
            <a:gsLst>
              <a:gs pos="23000">
                <a:srgbClr val="3BFFFF"/>
              </a:gs>
              <a:gs pos="100000">
                <a:schemeClr val="accent2"/>
              </a:gs>
            </a:gsLst>
            <a:lin ang="189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A3F92C-7888-498A-933B-FE4C970F2B0A}"/>
              </a:ext>
            </a:extLst>
          </p:cNvPr>
          <p:cNvSpPr/>
          <p:nvPr/>
        </p:nvSpPr>
        <p:spPr>
          <a:xfrm>
            <a:off x="9869013" y="5015733"/>
            <a:ext cx="2322988" cy="1842268"/>
          </a:xfrm>
          <a:custGeom>
            <a:avLst/>
            <a:gdLst>
              <a:gd name="connsiteX0" fmla="*/ 2276710 w 2276710"/>
              <a:gd name="connsiteY0" fmla="*/ 0 h 1805593"/>
              <a:gd name="connsiteX1" fmla="*/ 2276710 w 2276710"/>
              <a:gd name="connsiteY1" fmla="*/ 1805593 h 1805593"/>
              <a:gd name="connsiteX2" fmla="*/ 0 w 2276710"/>
              <a:gd name="connsiteY2" fmla="*/ 1805593 h 1805593"/>
              <a:gd name="connsiteX3" fmla="*/ 33225 w 2276710"/>
              <a:gd name="connsiteY3" fmla="*/ 1737852 h 1805593"/>
              <a:gd name="connsiteX4" fmla="*/ 1584877 w 2276710"/>
              <a:gd name="connsiteY4" fmla="*/ 479078 h 1805593"/>
              <a:gd name="connsiteX5" fmla="*/ 2238927 w 2276710"/>
              <a:gd name="connsiteY5" fmla="*/ 56168 h 18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6710" h="1805593">
                <a:moveTo>
                  <a:pt x="2276710" y="0"/>
                </a:moveTo>
                <a:lnTo>
                  <a:pt x="2276710" y="1805593"/>
                </a:lnTo>
                <a:lnTo>
                  <a:pt x="0" y="1805593"/>
                </a:lnTo>
                <a:lnTo>
                  <a:pt x="33225" y="1737852"/>
                </a:lnTo>
                <a:cubicBezTo>
                  <a:pt x="183075" y="1434714"/>
                  <a:pt x="502202" y="863253"/>
                  <a:pt x="1584877" y="479078"/>
                </a:cubicBezTo>
                <a:cubicBezTo>
                  <a:pt x="1938784" y="336838"/>
                  <a:pt x="2125050" y="199678"/>
                  <a:pt x="2238927" y="561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97" tIns="46649" rIns="93297" bIns="466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ru-RU" sz="1837" dirty="0" err="1">
              <a:solidFill>
                <a:schemeClr val="tx1"/>
              </a:solidFill>
            </a:endParaRPr>
          </a:p>
        </p:txBody>
      </p:sp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>
          <a:xfrm>
            <a:off x="7028501" y="1953505"/>
            <a:ext cx="4771495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028501" y="4735646"/>
            <a:ext cx="4771495" cy="21982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428" cap="none" baseline="0">
                <a:solidFill>
                  <a:srgbClr val="5CD7F9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6" name="Disclaimer-Russian (Russia)" hidden="1"/>
          <p:cNvSpPr>
            <a:spLocks noChangeArrowheads="1"/>
          </p:cNvSpPr>
          <p:nvPr/>
        </p:nvSpPr>
        <p:spPr bwMode="black">
          <a:xfrm>
            <a:off x="3085968" y="6279695"/>
            <a:ext cx="4822214" cy="51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21202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КОНФИДЕНЦИАЛЬНАЯ ИНФОРМАЦИЯ, СОБСТВЕННОСТЬ ООО
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</a:t>
            </a:r>
          </a:p>
          <a:p>
            <a:pPr defTabSz="821202" eaLnBrk="0" hangingPunct="0"/>
            <a:r>
              <a:rPr lang="ru-RU" sz="816" baseline="0" dirty="0">
                <a:solidFill>
                  <a:srgbClr val="FFFFFF"/>
                </a:solidFill>
                <a:latin typeface="+mn-lt"/>
              </a:rPr>
              <a:t>Любое использование этого документа без специального разрешения ООО "Мак-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Кинзи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 и Компания </a:t>
            </a:r>
            <a:r>
              <a:rPr lang="ru-RU" sz="816" baseline="0" dirty="0" err="1">
                <a:solidFill>
                  <a:srgbClr val="FFFFFF"/>
                </a:solidFill>
                <a:latin typeface="+mn-lt"/>
              </a:rPr>
              <a:t>СиАйЭс</a:t>
            </a:r>
            <a:r>
              <a:rPr lang="ru-RU" sz="816" baseline="0" dirty="0">
                <a:solidFill>
                  <a:srgbClr val="FFFFFF"/>
                </a:solidFill>
                <a:latin typeface="+mn-lt"/>
              </a:rPr>
              <a:t>" строго запрещено</a:t>
            </a:r>
          </a:p>
        </p:txBody>
      </p:sp>
      <p:sp>
        <p:nvSpPr>
          <p:cNvPr id="2" name="SlideLogoText" hidden="1">
            <a:extLst>
              <a:ext uri="{FF2B5EF4-FFF2-40B4-BE49-F238E27FC236}">
                <a16:creationId xmlns:a16="http://schemas.microsoft.com/office/drawing/2014/main" id="{A4616434-87F1-4647-B738-98E1C779CAC0}"/>
              </a:ext>
            </a:extLst>
          </p:cNvPr>
          <p:cNvSpPr txBox="1"/>
          <p:nvPr/>
        </p:nvSpPr>
        <p:spPr>
          <a:xfrm>
            <a:off x="10490964" y="6641683"/>
            <a:ext cx="1050047" cy="1280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16">
                <a:solidFill>
                  <a:schemeClr val="accent6"/>
                </a:solidFill>
              </a:rPr>
              <a:t>McKinsey &amp; Company</a:t>
            </a:r>
            <a:endParaRPr lang="ru-RU" sz="816">
              <a:solidFill>
                <a:schemeClr val="accent6"/>
              </a:solidFill>
            </a:endParaRPr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auto">
          <a:xfrm>
            <a:off x="10822592" y="5979762"/>
            <a:ext cx="977404" cy="461825"/>
            <a:chOff x="264" y="1159"/>
            <a:chExt cx="3492" cy="1650"/>
          </a:xfrm>
          <a:solidFill>
            <a:srgbClr val="003059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>
                <a:solidFill>
                  <a:srgbClr val="3C3C3C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176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61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BackGroundTitleSlid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-1"/>
            <a:ext cx="93298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itle"/>
          <p:cNvSpPr>
            <a:spLocks noGrp="1" noChangeArrowheads="1"/>
          </p:cNvSpPr>
          <p:nvPr>
            <p:ph type="ctrTitle"/>
          </p:nvPr>
        </p:nvSpPr>
        <p:spPr bwMode="auto">
          <a:xfrm>
            <a:off x="6043572" y="3428586"/>
            <a:ext cx="5756424" cy="1838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57" b="0" baseline="0">
                <a:solidFill>
                  <a:schemeClr val="accent6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  <a:endParaRPr lang="ru-RU" noProof="0" dirty="0"/>
          </a:p>
        </p:txBody>
      </p:sp>
      <p:grpSp>
        <p:nvGrpSpPr>
          <p:cNvPr id="32" name="TitleLogoRus"/>
          <p:cNvGrpSpPr>
            <a:grpSpLocks noChangeAspect="1"/>
          </p:cNvGrpSpPr>
          <p:nvPr/>
        </p:nvGrpSpPr>
        <p:grpSpPr bwMode="ltGray">
          <a:xfrm>
            <a:off x="10822592" y="5979762"/>
            <a:ext cx="977404" cy="4618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3" name="Freeform 6"/>
            <p:cNvSpPr>
              <a:spLocks noEditPoints="1"/>
            </p:cNvSpPr>
            <p:nvPr/>
          </p:nvSpPr>
          <p:spPr bwMode="ltGray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ltGray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ltGray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ltGray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ltGray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ltGray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ltGray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ltGray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2" name="Freeform 20"/>
            <p:cNvSpPr>
              <a:spLocks noEditPoints="1"/>
            </p:cNvSpPr>
            <p:nvPr/>
          </p:nvSpPr>
          <p:spPr bwMode="ltGray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ltGray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ltGray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ltGray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837" dirty="0">
                <a:solidFill>
                  <a:srgbClr val="3C3C3C"/>
                </a:solidFill>
                <a:latin typeface="+mn-lt"/>
              </a:endParaRPr>
            </a:p>
          </p:txBody>
        </p:sp>
      </p:grp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3572" y="5513514"/>
            <a:ext cx="575642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  <a:endParaRPr lang="ru-RU" noProof="0" dirty="0"/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white">
          <a:xfrm>
            <a:off x="11487911" y="37256"/>
            <a:ext cx="40172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ru-RU" sz="816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5" name="Document type" hidden="1">
            <a:extLst>
              <a:ext uri="{FF2B5EF4-FFF2-40B4-BE49-F238E27FC236}">
                <a16:creationId xmlns:a16="http://schemas.microsoft.com/office/drawing/2014/main" id="{1E8A4222-46EB-4FD0-B154-C3BE03FA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3573" y="6174945"/>
            <a:ext cx="4470572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" name="Working Draft Text" hidden="1">
            <a:extLst>
              <a:ext uri="{FF2B5EF4-FFF2-40B4-BE49-F238E27FC236}">
                <a16:creationId xmlns:a16="http://schemas.microsoft.com/office/drawing/2014/main" id="{07F29F7C-252E-4660-8C8F-7C9BE351A592}"/>
              </a:ext>
            </a:extLst>
          </p:cNvPr>
          <p:cNvSpPr txBox="1"/>
          <p:nvPr/>
        </p:nvSpPr>
        <p:spPr>
          <a:xfrm>
            <a:off x="8228425" y="6349400"/>
            <a:ext cx="1107620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 b="1">
                <a:solidFill>
                  <a:srgbClr val="FFFFFF"/>
                </a:solidFill>
              </a:rPr>
              <a:t>WORKING DRAFT</a:t>
            </a:r>
            <a:endParaRPr lang="ru-RU" sz="816" b="1">
              <a:solidFill>
                <a:srgbClr val="FFFFFF"/>
              </a:solidFill>
            </a:endParaRPr>
          </a:p>
        </p:txBody>
      </p:sp>
      <p:sp>
        <p:nvSpPr>
          <p:cNvPr id="4" name="Working Draft" hidden="1">
            <a:extLst>
              <a:ext uri="{FF2B5EF4-FFF2-40B4-BE49-F238E27FC236}">
                <a16:creationId xmlns:a16="http://schemas.microsoft.com/office/drawing/2014/main" id="{71AA31C6-410E-44E6-9744-9B4B24BF9506}"/>
              </a:ext>
            </a:extLst>
          </p:cNvPr>
          <p:cNvSpPr txBox="1"/>
          <p:nvPr/>
        </p:nvSpPr>
        <p:spPr>
          <a:xfrm>
            <a:off x="8228426" y="6478979"/>
            <a:ext cx="3008171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Last Modified 27.12.2018 18:32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6" name="Printed" hidden="1">
            <a:extLst>
              <a:ext uri="{FF2B5EF4-FFF2-40B4-BE49-F238E27FC236}">
                <a16:creationId xmlns:a16="http://schemas.microsoft.com/office/drawing/2014/main" id="{2570FAE1-A2E9-45BB-8466-69DBCBCD5A1A}"/>
              </a:ext>
            </a:extLst>
          </p:cNvPr>
          <p:cNvSpPr txBox="1"/>
          <p:nvPr/>
        </p:nvSpPr>
        <p:spPr>
          <a:xfrm>
            <a:off x="8228425" y="6608559"/>
            <a:ext cx="2654884" cy="22230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816">
                <a:solidFill>
                  <a:srgbClr val="FFFFFF"/>
                </a:solidFill>
              </a:rPr>
              <a:t>Printed 26.12.2018 2:24 Russia TZ 2 Standard Time</a:t>
            </a:r>
            <a:endParaRPr lang="ru-RU" sz="816">
              <a:solidFill>
                <a:srgbClr val="FFFFFF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69907-7024-4AD6-86D3-D626B5D1A74F}"/>
              </a:ext>
            </a:extLst>
          </p:cNvPr>
          <p:cNvSpPr/>
          <p:nvPr/>
        </p:nvSpPr>
        <p:spPr>
          <a:xfrm>
            <a:off x="-11811" y="2"/>
            <a:ext cx="7038737" cy="4765321"/>
          </a:xfrm>
          <a:custGeom>
            <a:avLst/>
            <a:gdLst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4597"/>
              <a:gd name="connsiteX1" fmla="*/ 6898512 w 6898512"/>
              <a:gd name="connsiteY1" fmla="*/ 0 h 4664597"/>
              <a:gd name="connsiteX0" fmla="*/ 0 w 6898512"/>
              <a:gd name="connsiteY0" fmla="*/ 4664597 h 4669240"/>
              <a:gd name="connsiteX1" fmla="*/ 6898512 w 6898512"/>
              <a:gd name="connsiteY1" fmla="*/ 0 h 4669240"/>
              <a:gd name="connsiteX0" fmla="*/ 0 w 6898512"/>
              <a:gd name="connsiteY0" fmla="*/ 4664597 h 4668814"/>
              <a:gd name="connsiteX1" fmla="*/ 6898512 w 6898512"/>
              <a:gd name="connsiteY1" fmla="*/ 0 h 4668814"/>
              <a:gd name="connsiteX0" fmla="*/ 0 w 6898512"/>
              <a:gd name="connsiteY0" fmla="*/ 4664597 h 4670313"/>
              <a:gd name="connsiteX1" fmla="*/ 6898512 w 6898512"/>
              <a:gd name="connsiteY1" fmla="*/ 0 h 4670313"/>
              <a:gd name="connsiteX0" fmla="*/ 0 w 6898512"/>
              <a:gd name="connsiteY0" fmla="*/ 4664597 h 4670456"/>
              <a:gd name="connsiteX1" fmla="*/ 6898512 w 6898512"/>
              <a:gd name="connsiteY1" fmla="*/ 0 h 4670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98512" h="4670456">
                <a:moveTo>
                  <a:pt x="0" y="4664597"/>
                </a:moveTo>
                <a:cubicBezTo>
                  <a:pt x="3757915" y="4822784"/>
                  <a:pt x="5293490" y="1740061"/>
                  <a:pt x="6898512" y="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37"/>
          </a:p>
        </p:txBody>
      </p:sp>
    </p:spTree>
    <p:extLst>
      <p:ext uri="{BB962C8B-B14F-4D97-AF65-F5344CB8AC3E}">
        <p14:creationId xmlns:p14="http://schemas.microsoft.com/office/powerpoint/2010/main" val="461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7" Type="http://schemas.openxmlformats.org/officeDocument/2006/relationships/theme" Target="../theme/theme1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slideLayout" Target="../slideLayouts/slideLayout9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4.vml"/><Relationship Id="rId15" Type="http://schemas.openxmlformats.org/officeDocument/2006/relationships/tags" Target="../tags/tag30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heme" Target="../theme/theme2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slideLayout" Target="../slideLayouts/slideLayout12.xml"/><Relationship Id="rId21" Type="http://schemas.openxmlformats.org/officeDocument/2006/relationships/tags" Target="../tags/tag57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1" Type="http://schemas.openxmlformats.org/officeDocument/2006/relationships/slideLayout" Target="../slideLayouts/slideLayout10.xml"/><Relationship Id="rId6" Type="http://schemas.openxmlformats.org/officeDocument/2006/relationships/vmlDrawing" Target="../drawings/vmlDrawing8.vml"/><Relationship Id="rId11" Type="http://schemas.openxmlformats.org/officeDocument/2006/relationships/tags" Target="../tags/tag47.xml"/><Relationship Id="rId24" Type="http://schemas.openxmlformats.org/officeDocument/2006/relationships/oleObject" Target="../embeddings/oleObject8.bin"/><Relationship Id="rId5" Type="http://schemas.openxmlformats.org/officeDocument/2006/relationships/theme" Target="../theme/theme3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slideLayout" Target="../slideLayouts/slideLayout13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79.xml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4.xml"/><Relationship Id="rId20" Type="http://schemas.openxmlformats.org/officeDocument/2006/relationships/tags" Target="../tags/tag78.xml"/><Relationship Id="rId1" Type="http://schemas.openxmlformats.org/officeDocument/2006/relationships/slideLayout" Target="../slideLayouts/slideLayout14.xml"/><Relationship Id="rId6" Type="http://schemas.openxmlformats.org/officeDocument/2006/relationships/vmlDrawing" Target="../drawings/vmlDrawing12.vml"/><Relationship Id="rId11" Type="http://schemas.openxmlformats.org/officeDocument/2006/relationships/tags" Target="../tags/tag69.xml"/><Relationship Id="rId24" Type="http://schemas.openxmlformats.org/officeDocument/2006/relationships/oleObject" Target="../embeddings/oleObject8.bin"/><Relationship Id="rId5" Type="http://schemas.openxmlformats.org/officeDocument/2006/relationships/theme" Target="../theme/theme4.xml"/><Relationship Id="rId15" Type="http://schemas.openxmlformats.org/officeDocument/2006/relationships/tags" Target="../tags/tag73.xml"/><Relationship Id="rId23" Type="http://schemas.openxmlformats.org/officeDocument/2006/relationships/tags" Target="../tags/tag81.xml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tags" Target="../tags/tag8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98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image" Target="../media/image1.emf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slideLayout" Target="../slideLayouts/slideLayout21.xml"/><Relationship Id="rId9" Type="http://schemas.openxmlformats.org/officeDocument/2006/relationships/vmlDrawing" Target="../drawings/vmlDrawing16.v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oleObject" Target="../embeddings/oleObject12.bin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" Type="http://schemas.openxmlformats.org/officeDocument/2006/relationships/slideLayout" Target="../slideLayouts/slideLayout27.xml"/><Relationship Id="rId21" Type="http://schemas.openxmlformats.org/officeDocument/2006/relationships/tags" Target="../tags/tag123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image" Target="../media/image1.emf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slideLayout" Target="../slideLayouts/slideLayout28.xml"/><Relationship Id="rId9" Type="http://schemas.openxmlformats.org/officeDocument/2006/relationships/vmlDrawing" Target="../drawings/vmlDrawing20.v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oleObject" Target="../embeddings/oleObject20.bin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" Type="http://schemas.openxmlformats.org/officeDocument/2006/relationships/slideLayout" Target="../slideLayouts/slideLayout34.xml"/><Relationship Id="rId21" Type="http://schemas.openxmlformats.org/officeDocument/2006/relationships/tags" Target="../tags/tag148.xml"/><Relationship Id="rId7" Type="http://schemas.openxmlformats.org/officeDocument/2006/relationships/slideLayout" Target="../slideLayouts/slideLayout38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2" Type="http://schemas.openxmlformats.org/officeDocument/2006/relationships/slideLayout" Target="../slideLayouts/slideLayout33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5" Type="http://schemas.openxmlformats.org/officeDocument/2006/relationships/slideLayout" Target="../slideLayouts/slideLayout36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image" Target="../media/image1.emf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slideLayout" Target="../slideLayouts/slideLayout35.xml"/><Relationship Id="rId9" Type="http://schemas.openxmlformats.org/officeDocument/2006/relationships/vmlDrawing" Target="../drawings/vmlDrawing24.v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oleObject" Target="../embeddings/oleObject28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26" Type="http://schemas.openxmlformats.org/officeDocument/2006/relationships/tags" Target="../tags/tag172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167.xml"/><Relationship Id="rId7" Type="http://schemas.openxmlformats.org/officeDocument/2006/relationships/slideLayout" Target="../slideLayouts/slideLayout45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5" Type="http://schemas.openxmlformats.org/officeDocument/2006/relationships/tags" Target="../tags/tag171.xml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ags" Target="../tags/tag157.xml"/><Relationship Id="rId24" Type="http://schemas.openxmlformats.org/officeDocument/2006/relationships/tags" Target="../tags/tag170.xml"/><Relationship Id="rId5" Type="http://schemas.openxmlformats.org/officeDocument/2006/relationships/slideLayout" Target="../slideLayouts/slideLayout43.xml"/><Relationship Id="rId15" Type="http://schemas.openxmlformats.org/officeDocument/2006/relationships/tags" Target="../tags/tag161.xml"/><Relationship Id="rId23" Type="http://schemas.openxmlformats.org/officeDocument/2006/relationships/tags" Target="../tags/tag169.xml"/><Relationship Id="rId28" Type="http://schemas.openxmlformats.org/officeDocument/2006/relationships/oleObject" Target="../embeddings/oleObject31.bin"/><Relationship Id="rId10" Type="http://schemas.openxmlformats.org/officeDocument/2006/relationships/vmlDrawing" Target="../drawings/vmlDrawing27.vml"/><Relationship Id="rId19" Type="http://schemas.openxmlformats.org/officeDocument/2006/relationships/tags" Target="../tags/tag165.xml"/><Relationship Id="rId4" Type="http://schemas.openxmlformats.org/officeDocument/2006/relationships/slideLayout" Target="../slideLayouts/slideLayout42.xml"/><Relationship Id="rId9" Type="http://schemas.openxmlformats.org/officeDocument/2006/relationships/theme" Target="../theme/theme8.xml"/><Relationship Id="rId14" Type="http://schemas.openxmlformats.org/officeDocument/2006/relationships/tags" Target="../tags/tag160.xml"/><Relationship Id="rId22" Type="http://schemas.openxmlformats.org/officeDocument/2006/relationships/tags" Target="../tags/tag168.xml"/><Relationship Id="rId27" Type="http://schemas.openxmlformats.org/officeDocument/2006/relationships/tags" Target="../tags/tag17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3" Type="http://schemas.openxmlformats.org/officeDocument/2006/relationships/slideLayout" Target="../slideLayouts/slideLayout49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" Type="http://schemas.openxmlformats.org/officeDocument/2006/relationships/slideLayout" Target="../slideLayouts/slideLayout48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1" Type="http://schemas.openxmlformats.org/officeDocument/2006/relationships/slideLayout" Target="../slideLayouts/slideLayout47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30.vml"/><Relationship Id="rId15" Type="http://schemas.openxmlformats.org/officeDocument/2006/relationships/tags" Target="../tags/tag186.xml"/><Relationship Id="rId23" Type="http://schemas.openxmlformats.org/officeDocument/2006/relationships/oleObject" Target="../embeddings/oleObject34.bin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heme" Target="../theme/theme9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0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0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7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27.12.2018 18:32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26.12.2018 2:24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99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1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4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6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7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2" y="6455861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80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3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7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81" y="1127324"/>
            <a:ext cx="788828" cy="1022062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5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6" y="1127324"/>
            <a:ext cx="857123" cy="1333054"/>
            <a:chOff x="7875175" y="286625"/>
            <a:chExt cx="840049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3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11" y="1127327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3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7" y="6619049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4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4" indent="-89084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2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3" indent="-502113" defTabSz="913523">
              <a:tabLst>
                <a:tab pos="643030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3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20.02.2019 18:14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20.02.2019 12:52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</p:sldLayoutIdLst>
  <p:txStyles>
    <p:titleStyle>
      <a:lvl1pPr algn="l" defTabSz="913523" rtl="0" eaLnBrk="1" fontAlgn="base" hangingPunct="1">
        <a:spcBef>
          <a:spcPct val="0"/>
        </a:spcBef>
        <a:spcAft>
          <a:spcPct val="0"/>
        </a:spcAft>
        <a:tabLst>
          <a:tab pos="275351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79"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58"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37"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17" algn="l" defTabSz="913523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6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79" indent="-267254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3" indent="-158732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6" indent="-132818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6" indent="-132818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6" indent="-132818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6" indent="-132818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6" indent="-132818" algn="l" defTabSz="91352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79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58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37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17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397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76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55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34" algn="l" defTabSz="932958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2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5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7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9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3" y="6455861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81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19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90"/>
            <a:ext cx="5853024" cy="596068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84" y="1127324"/>
            <a:ext cx="788828" cy="1022063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7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6" y="1127324"/>
            <a:ext cx="857122" cy="1333054"/>
            <a:chOff x="7875175" y="286625"/>
            <a:chExt cx="840049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4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19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14" y="1127329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19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8" y="6619050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5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3" indent="-89083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3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1" indent="-502111" defTabSz="913519">
              <a:tabLst>
                <a:tab pos="643028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4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20.02.2019 18:14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20.02.2019 12:52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6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</p:sldLayoutIdLst>
  <p:txStyles>
    <p:titleStyle>
      <a:lvl1pPr algn="l" defTabSz="913519" rtl="0" eaLnBrk="1" fontAlgn="base" hangingPunct="1">
        <a:spcBef>
          <a:spcPct val="0"/>
        </a:spcBef>
        <a:spcAft>
          <a:spcPct val="0"/>
        </a:spcAft>
        <a:tabLst>
          <a:tab pos="275350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77"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54"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31"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09" algn="l" defTabSz="913519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5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77" indent="-267253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0" indent="-158731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3" indent="-132818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3" indent="-132818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3" indent="-132818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3" indent="-132818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3" indent="-132818" algn="l" defTabSz="91351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77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54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31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09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387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65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42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20" algn="l" defTabSz="932954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02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4" r:id="rId1"/>
    <p:sldLayoutId id="2147484665" r:id="rId2"/>
    <p:sldLayoutId id="2147484666" r:id="rId3"/>
    <p:sldLayoutId id="2147484667" r:id="rId4"/>
    <p:sldLayoutId id="2147484668" r:id="rId5"/>
    <p:sldLayoutId id="2147484669" r:id="rId6"/>
    <p:sldLayoutId id="2147484671" r:id="rId7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00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4" r:id="rId7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0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9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6" r:id="rId1"/>
    <p:sldLayoutId id="2147484747" r:id="rId2"/>
    <p:sldLayoutId id="2147484748" r:id="rId3"/>
    <p:sldLayoutId id="2147484749" r:id="rId4"/>
    <p:sldLayoutId id="2147484750" r:id="rId5"/>
    <p:sldLayoutId id="2147484751" r:id="rId6"/>
    <p:sldLayoutId id="2147484752" r:id="rId7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22" name="think-cell Slide" r:id="rId28" imgW="270" imgH="270" progId="TCLayout.ActiveDocument.1">
                  <p:embed/>
                </p:oleObj>
              </mc:Choice>
              <mc:Fallback>
                <p:oleObj name="think-cell Slide" r:id="rId28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2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73214" y="382923"/>
            <a:ext cx="1164557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 dirty="0"/>
              <a:t>Click to edit Master title style</a:t>
            </a:r>
            <a:endParaRPr lang="ru-RU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676450"/>
            <a:ext cx="5853024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4" name="SlideBottomBar"/>
          <p:cNvSpPr/>
          <p:nvPr/>
        </p:nvSpPr>
        <p:spPr>
          <a:xfrm>
            <a:off x="11576461" y="6455860"/>
            <a:ext cx="62200" cy="1263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cxnSp>
        <p:nvCxnSpPr>
          <p:cNvPr id="63" name="Прямая соединительная линия 7"/>
          <p:cNvCxnSpPr>
            <a:cxnSpLocks/>
          </p:cNvCxnSpPr>
          <p:nvPr/>
        </p:nvCxnSpPr>
        <p:spPr>
          <a:xfrm>
            <a:off x="273214" y="1031778"/>
            <a:ext cx="11645573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2"/>
                </a:gs>
                <a:gs pos="81000">
                  <a:srgbClr val="30BCEB"/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7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1" name="Прямая соединительная линия 9">
            <a:extLst>
              <a:ext uri="{FF2B5EF4-FFF2-40B4-BE49-F238E27FC236}">
                <a16:creationId xmlns:a16="http://schemas.microsoft.com/office/drawing/2014/main" id="{C1619B72-F775-41DB-ABD6-96F81702948B}"/>
              </a:ext>
            </a:extLst>
          </p:cNvPr>
          <p:cNvCxnSpPr/>
          <p:nvPr/>
        </p:nvCxnSpPr>
        <p:spPr>
          <a:xfrm>
            <a:off x="11510587" y="6634879"/>
            <a:ext cx="0" cy="11014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0">
            <a:extLst>
              <a:ext uri="{FF2B5EF4-FFF2-40B4-BE49-F238E27FC236}">
                <a16:creationId xmlns:a16="http://schemas.microsoft.com/office/drawing/2014/main" id="{5C881C49-95BA-407C-B404-D74CD35C1188}"/>
              </a:ext>
            </a:extLst>
          </p:cNvPr>
          <p:cNvSpPr/>
          <p:nvPr/>
        </p:nvSpPr>
        <p:spPr>
          <a:xfrm>
            <a:off x="11625056" y="6619048"/>
            <a:ext cx="293731" cy="128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3C11A7-65B7-4FE1-9F03-5E9D53C27AC7}" type="slidenum">
              <a:rPr lang="ru-RU" sz="816" b="1">
                <a:solidFill>
                  <a:schemeClr val="accent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816" b="1" dirty="0">
              <a:solidFill>
                <a:schemeClr val="accent6"/>
              </a:solidFill>
            </a:endParaRPr>
          </a:p>
        </p:txBody>
      </p:sp>
      <p:sp>
        <p:nvSpPr>
          <p:cNvPr id="113" name="LogoRus">
            <a:extLst>
              <a:ext uri="{FF2B5EF4-FFF2-40B4-BE49-F238E27FC236}">
                <a16:creationId xmlns:a16="http://schemas.microsoft.com/office/drawing/2014/main" id="{4DC6CDEE-0AF5-4A45-BDC3-C3A5FA3413D7}"/>
              </a:ext>
            </a:extLst>
          </p:cNvPr>
          <p:cNvSpPr/>
          <p:nvPr/>
        </p:nvSpPr>
        <p:spPr>
          <a:xfrm>
            <a:off x="7154296" y="6599246"/>
            <a:ext cx="4285018" cy="16521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16" dirty="0">
                <a:solidFill>
                  <a:schemeClr val="accent6"/>
                </a:solidFill>
                <a:latin typeface="+mn-lt"/>
              </a:rPr>
              <a:t>Газпром нефть</a:t>
            </a:r>
          </a:p>
        </p:txBody>
      </p: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3" r:id="rId1"/>
    <p:sldLayoutId id="2147484934" r:id="rId2"/>
    <p:sldLayoutId id="2147484935" r:id="rId3"/>
    <p:sldLayoutId id="2147484936" r:id="rId4"/>
    <p:sldLayoutId id="2147484937" r:id="rId5"/>
    <p:sldLayoutId id="2147484938" r:id="rId6"/>
    <p:sldLayoutId id="2147484939" r:id="rId7"/>
    <p:sldLayoutId id="2147484940" r:id="rId8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83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1632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73215" y="10252"/>
            <a:ext cx="894666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sz="1428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73214" y="1089085"/>
            <a:ext cx="1164557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ru-RU" sz="1632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0995479" y="51834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ru-RU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ACET" hidden="1">
            <a:extLst>
              <a:ext uri="{FF2B5EF4-FFF2-40B4-BE49-F238E27FC236}">
                <a16:creationId xmlns:a16="http://schemas.microsoft.com/office/drawing/2014/main" id="{077C33C3-9CAC-4568-91AC-75C63D7A865C}"/>
              </a:ext>
            </a:extLst>
          </p:cNvPr>
          <p:cNvGrpSpPr>
            <a:grpSpLocks/>
          </p:cNvGrpSpPr>
          <p:nvPr/>
        </p:nvGrpSpPr>
        <p:grpSpPr bwMode="auto">
          <a:xfrm>
            <a:off x="1976207" y="1890988"/>
            <a:ext cx="5853024" cy="596066"/>
            <a:chOff x="915" y="662"/>
            <a:chExt cx="2686" cy="368"/>
          </a:xfrm>
        </p:grpSpPr>
        <p:cxnSp>
          <p:nvCxnSpPr>
            <p:cNvPr id="68" name="AutoShape 249">
              <a:extLst>
                <a:ext uri="{FF2B5EF4-FFF2-40B4-BE49-F238E27FC236}">
                  <a16:creationId xmlns:a16="http://schemas.microsoft.com/office/drawing/2014/main" id="{A7FD436B-BEBA-4117-ABC1-87DC081344A3}"/>
                </a:ext>
              </a:extLst>
            </p:cNvPr>
            <p:cNvCxnSpPr>
              <a:cxnSpLocks noChangeShapeType="1"/>
              <a:stCxn id="69" idx="4"/>
              <a:endCxn id="69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AutoShape 250">
              <a:extLst>
                <a:ext uri="{FF2B5EF4-FFF2-40B4-BE49-F238E27FC236}">
                  <a16:creationId xmlns:a16="http://schemas.microsoft.com/office/drawing/2014/main" id="{2B4CB6BF-8D3F-4808-9964-6C9A9A85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662"/>
              <a:ext cx="2686" cy="36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837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837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70" name="LegendBoxes" hidden="1">
            <a:extLst>
              <a:ext uri="{FF2B5EF4-FFF2-40B4-BE49-F238E27FC236}">
                <a16:creationId xmlns:a16="http://schemas.microsoft.com/office/drawing/2014/main" id="{67AD73E1-515A-4F89-A466-97F3E4C224EE}"/>
              </a:ext>
            </a:extLst>
          </p:cNvPr>
          <p:cNvGrpSpPr>
            <a:grpSpLocks/>
          </p:cNvGrpSpPr>
          <p:nvPr/>
        </p:nvGrpSpPr>
        <p:grpSpPr bwMode="auto">
          <a:xfrm>
            <a:off x="11139678" y="1127324"/>
            <a:ext cx="788828" cy="1022061"/>
            <a:chOff x="4936" y="176"/>
            <a:chExt cx="487" cy="631"/>
          </a:xfrm>
        </p:grpSpPr>
        <p:sp>
          <p:nvSpPr>
            <p:cNvPr id="71" name="Legend1">
              <a:extLst>
                <a:ext uri="{FF2B5EF4-FFF2-40B4-BE49-F238E27FC236}">
                  <a16:creationId xmlns:a16="http://schemas.microsoft.com/office/drawing/2014/main" id="{4F1E252F-BCDB-42C5-9995-C2BD24EA4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2" name="LegendRectangle1">
              <a:extLst>
                <a:ext uri="{FF2B5EF4-FFF2-40B4-BE49-F238E27FC236}">
                  <a16:creationId xmlns:a16="http://schemas.microsoft.com/office/drawing/2014/main" id="{CEB21BFC-5CB4-41E8-A041-7A0763A1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3" name="Legend2">
              <a:extLst>
                <a:ext uri="{FF2B5EF4-FFF2-40B4-BE49-F238E27FC236}">
                  <a16:creationId xmlns:a16="http://schemas.microsoft.com/office/drawing/2014/main" id="{04648BD1-71FB-4D88-9E2D-AE659120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34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4" name="LegendRectangle2">
              <a:extLst>
                <a:ext uri="{FF2B5EF4-FFF2-40B4-BE49-F238E27FC236}">
                  <a16:creationId xmlns:a16="http://schemas.microsoft.com/office/drawing/2014/main" id="{8AA0BE75-23F0-41A9-9079-987B71BC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5" name="Legend3">
              <a:extLst>
                <a:ext uri="{FF2B5EF4-FFF2-40B4-BE49-F238E27FC236}">
                  <a16:creationId xmlns:a16="http://schemas.microsoft.com/office/drawing/2014/main" id="{0FDBA7ED-7550-4B4E-A8E3-643DD47A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517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6" name="LegendRectangle3">
              <a:extLst>
                <a:ext uri="{FF2B5EF4-FFF2-40B4-BE49-F238E27FC236}">
                  <a16:creationId xmlns:a16="http://schemas.microsoft.com/office/drawing/2014/main" id="{14690DFA-537A-48AA-822C-57C4E433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77" name="Legend4">
              <a:extLst>
                <a:ext uri="{FF2B5EF4-FFF2-40B4-BE49-F238E27FC236}">
                  <a16:creationId xmlns:a16="http://schemas.microsoft.com/office/drawing/2014/main" id="{1269E47F-5DAB-4E3E-856F-B75A85321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688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78" name="LegendRectangle4">
              <a:extLst>
                <a:ext uri="{FF2B5EF4-FFF2-40B4-BE49-F238E27FC236}">
                  <a16:creationId xmlns:a16="http://schemas.microsoft.com/office/drawing/2014/main" id="{640DD6D6-C55F-48F0-85C0-60E78179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dirty="0">
                <a:latin typeface="+mn-lt"/>
              </a:endParaRPr>
            </a:p>
          </p:txBody>
        </p:sp>
      </p:grpSp>
      <p:grpSp>
        <p:nvGrpSpPr>
          <p:cNvPr id="79" name="LegendLines" hidden="1">
            <a:extLst>
              <a:ext uri="{FF2B5EF4-FFF2-40B4-BE49-F238E27FC236}">
                <a16:creationId xmlns:a16="http://schemas.microsoft.com/office/drawing/2014/main" id="{1B02AEE9-CA0A-4F26-B3CD-0CCF1220A90C}"/>
              </a:ext>
            </a:extLst>
          </p:cNvPr>
          <p:cNvGrpSpPr>
            <a:grpSpLocks/>
          </p:cNvGrpSpPr>
          <p:nvPr/>
        </p:nvGrpSpPr>
        <p:grpSpPr bwMode="auto">
          <a:xfrm>
            <a:off x="10825443" y="1127324"/>
            <a:ext cx="1103063" cy="749943"/>
            <a:chOff x="4750" y="176"/>
            <a:chExt cx="681" cy="463"/>
          </a:xfrm>
        </p:grpSpPr>
        <p:sp>
          <p:nvSpPr>
            <p:cNvPr id="80" name="LineLegend1">
              <a:extLst>
                <a:ext uri="{FF2B5EF4-FFF2-40B4-BE49-F238E27FC236}">
                  <a16:creationId xmlns:a16="http://schemas.microsoft.com/office/drawing/2014/main" id="{ACB5A7C1-B9D6-461E-8A91-89FD754C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1" name="LineLegend2">
              <a:extLst>
                <a:ext uri="{FF2B5EF4-FFF2-40B4-BE49-F238E27FC236}">
                  <a16:creationId xmlns:a16="http://schemas.microsoft.com/office/drawing/2014/main" id="{AC1BAAC5-0E09-4563-99EE-A55F39BF4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2" name="LineLegend3">
              <a:extLst>
                <a:ext uri="{FF2B5EF4-FFF2-40B4-BE49-F238E27FC236}">
                  <a16:creationId xmlns:a16="http://schemas.microsoft.com/office/drawing/2014/main" id="{C0B6ADA7-552F-4B74-A682-79E5F17C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dirty="0">
                <a:latin typeface="+mn-lt"/>
              </a:endParaRPr>
            </a:p>
          </p:txBody>
        </p:sp>
        <p:sp>
          <p:nvSpPr>
            <p:cNvPr id="83" name="Legend1">
              <a:extLst>
                <a:ext uri="{FF2B5EF4-FFF2-40B4-BE49-F238E27FC236}">
                  <a16:creationId xmlns:a16="http://schemas.microsoft.com/office/drawing/2014/main" id="{E7EF7E90-232E-4982-9620-191BF852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176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4" name="Legend2">
              <a:extLst>
                <a:ext uri="{FF2B5EF4-FFF2-40B4-BE49-F238E27FC236}">
                  <a16:creationId xmlns:a16="http://schemas.microsoft.com/office/drawing/2014/main" id="{A1226EA5-7C48-435E-BC74-13F777962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44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85" name="Legend3">
              <a:extLst>
                <a:ext uri="{FF2B5EF4-FFF2-40B4-BE49-F238E27FC236}">
                  <a16:creationId xmlns:a16="http://schemas.microsoft.com/office/drawing/2014/main" id="{D9A375F3-B722-41AC-ADCF-874821FE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520"/>
              <a:ext cx="327" cy="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</p:grpSp>
      <p:grpSp>
        <p:nvGrpSpPr>
          <p:cNvPr id="86" name="LegendMoons" hidden="1">
            <a:extLst>
              <a:ext uri="{FF2B5EF4-FFF2-40B4-BE49-F238E27FC236}">
                <a16:creationId xmlns:a16="http://schemas.microsoft.com/office/drawing/2014/main" id="{CFB3ABA0-E0F2-441F-8B14-A3510F446F7C}"/>
              </a:ext>
            </a:extLst>
          </p:cNvPr>
          <p:cNvGrpSpPr/>
          <p:nvPr/>
        </p:nvGrpSpPr>
        <p:grpSpPr bwMode="auto">
          <a:xfrm>
            <a:off x="11071477" y="1127324"/>
            <a:ext cx="857123" cy="1333054"/>
            <a:chOff x="7875175" y="286625"/>
            <a:chExt cx="840048" cy="1306516"/>
          </a:xfrm>
        </p:grpSpPr>
        <p:grpSp>
          <p:nvGrpSpPr>
            <p:cNvPr id="87" name="MoonLegend2">
              <a:extLst>
                <a:ext uri="{FF2B5EF4-FFF2-40B4-BE49-F238E27FC236}">
                  <a16:creationId xmlns:a16="http://schemas.microsoft.com/office/drawing/2014/main" id="{3CFFEAA6-79EA-49DF-95FD-F23B1B699184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105" name="Oval 41">
                <a:extLst>
                  <a:ext uri="{FF2B5EF4-FFF2-40B4-BE49-F238E27FC236}">
                    <a16:creationId xmlns:a16="http://schemas.microsoft.com/office/drawing/2014/main" id="{1659EF16-A9B4-4FAD-83EB-253F15DD0B4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6" name="Arc 42">
                <a:extLst>
                  <a:ext uri="{FF2B5EF4-FFF2-40B4-BE49-F238E27FC236}">
                    <a16:creationId xmlns:a16="http://schemas.microsoft.com/office/drawing/2014/main" id="{608980BE-E86F-47A7-91D8-02C83DC65D64}"/>
                  </a:ext>
                </a:extLst>
              </p:cNvPr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8" name="MoonLegend4">
              <a:extLst>
                <a:ext uri="{FF2B5EF4-FFF2-40B4-BE49-F238E27FC236}">
                  <a16:creationId xmlns:a16="http://schemas.microsoft.com/office/drawing/2014/main" id="{F3676DE7-2C25-436F-8B07-DBFF88B88219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103" name="Oval 47">
                <a:extLst>
                  <a:ext uri="{FF2B5EF4-FFF2-40B4-BE49-F238E27FC236}">
                    <a16:creationId xmlns:a16="http://schemas.microsoft.com/office/drawing/2014/main" id="{BE214008-5641-4369-8852-2BC3DC9E9B3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4" name="Arc 48">
                <a:extLst>
                  <a:ext uri="{FF2B5EF4-FFF2-40B4-BE49-F238E27FC236}">
                    <a16:creationId xmlns:a16="http://schemas.microsoft.com/office/drawing/2014/main" id="{4A8F12BF-6BC5-4349-91A9-5959E89A83A5}"/>
                  </a:ext>
                </a:extLst>
              </p:cNvPr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89" name="MoonLegend5">
              <a:extLst>
                <a:ext uri="{FF2B5EF4-FFF2-40B4-BE49-F238E27FC236}">
                  <a16:creationId xmlns:a16="http://schemas.microsoft.com/office/drawing/2014/main" id="{E04182F2-C329-42AE-AC7F-8B59293B3BC3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101" name="Oval 50">
                <a:extLst>
                  <a:ext uri="{FF2B5EF4-FFF2-40B4-BE49-F238E27FC236}">
                    <a16:creationId xmlns:a16="http://schemas.microsoft.com/office/drawing/2014/main" id="{EF9679B0-99BD-4F43-979F-A92BF09B1380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2" name="Oval 51">
                <a:extLst>
                  <a:ext uri="{FF2B5EF4-FFF2-40B4-BE49-F238E27FC236}">
                    <a16:creationId xmlns:a16="http://schemas.microsoft.com/office/drawing/2014/main" id="{BD561548-F30D-4554-B606-67177BB7C1C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sp>
          <p:nvSpPr>
            <p:cNvPr id="90" name="Legend1">
              <a:extLst>
                <a:ext uri="{FF2B5EF4-FFF2-40B4-BE49-F238E27FC236}">
                  <a16:creationId xmlns:a16="http://schemas.microsoft.com/office/drawing/2014/main" id="{EDC14FDD-5A7F-4FB7-A8B2-77B7D7DE8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29932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1" name="Legend2">
              <a:extLst>
                <a:ext uri="{FF2B5EF4-FFF2-40B4-BE49-F238E27FC236}">
                  <a16:creationId xmlns:a16="http://schemas.microsoft.com/office/drawing/2014/main" id="{607F7CEF-9ABD-413E-A447-23D883D7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573963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2" name="Legend3">
              <a:extLst>
                <a:ext uri="{FF2B5EF4-FFF2-40B4-BE49-F238E27FC236}">
                  <a16:creationId xmlns:a16="http://schemas.microsoft.com/office/drawing/2014/main" id="{9FBEEA81-D050-4A08-90D5-7034DE7D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848602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3" name="Legend4">
              <a:extLst>
                <a:ext uri="{FF2B5EF4-FFF2-40B4-BE49-F238E27FC236}">
                  <a16:creationId xmlns:a16="http://schemas.microsoft.com/office/drawing/2014/main" id="{7D60BB96-DAC7-462F-87D1-7CF82ED4E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120065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sp>
          <p:nvSpPr>
            <p:cNvPr id="94" name="Legend5">
              <a:extLst>
                <a:ext uri="{FF2B5EF4-FFF2-40B4-BE49-F238E27FC236}">
                  <a16:creationId xmlns:a16="http://schemas.microsoft.com/office/drawing/2014/main" id="{2C63B69B-0565-412A-A79F-452DBA1E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850" y="1396290"/>
              <a:ext cx="519373" cy="188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dirty="0">
                  <a:latin typeface="+mn-lt"/>
                </a:rPr>
                <a:t>Legend</a:t>
              </a:r>
            </a:p>
          </p:txBody>
        </p:sp>
        <p:grpSp>
          <p:nvGrpSpPr>
            <p:cNvPr id="95" name="MoonLegend3">
              <a:extLst>
                <a:ext uri="{FF2B5EF4-FFF2-40B4-BE49-F238E27FC236}">
                  <a16:creationId xmlns:a16="http://schemas.microsoft.com/office/drawing/2014/main" id="{EB835852-64E4-4DFE-8889-C6CF5CDBCAA0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5F4B71A9-B7DA-4212-95B4-F827C0E5FA6B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100" name="Arc 48">
                <a:extLst>
                  <a:ext uri="{FF2B5EF4-FFF2-40B4-BE49-F238E27FC236}">
                    <a16:creationId xmlns:a16="http://schemas.microsoft.com/office/drawing/2014/main" id="{4D9C05F6-BA5C-455F-B1FF-5BBFBF078656}"/>
                  </a:ext>
                </a:extLst>
              </p:cNvPr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  <p:grpSp>
          <p:nvGrpSpPr>
            <p:cNvPr id="96" name="MoonLegend1">
              <a:extLst>
                <a:ext uri="{FF2B5EF4-FFF2-40B4-BE49-F238E27FC236}">
                  <a16:creationId xmlns:a16="http://schemas.microsoft.com/office/drawing/2014/main" id="{EBD6E51C-6124-4823-8902-4ED2D745E1E8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7" name="Oval 41">
                <a:extLst>
                  <a:ext uri="{FF2B5EF4-FFF2-40B4-BE49-F238E27FC236}">
                    <a16:creationId xmlns:a16="http://schemas.microsoft.com/office/drawing/2014/main" id="{82E29AF9-BAE7-435F-9D9A-CE7D0445CE6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  <p:sp>
            <p:nvSpPr>
              <p:cNvPr id="98" name="Arc 42" hidden="1">
                <a:extLst>
                  <a:ext uri="{FF2B5EF4-FFF2-40B4-BE49-F238E27FC236}">
                    <a16:creationId xmlns:a16="http://schemas.microsoft.com/office/drawing/2014/main" id="{63CF414D-1A75-4BB9-B313-21CDC0CD0954}"/>
                  </a:ext>
                </a:extLst>
              </p:cNvPr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dirty="0">
                  <a:latin typeface="+mn-lt"/>
                </a:endParaRPr>
              </a:p>
            </p:txBody>
          </p:sp>
        </p:grpSp>
      </p:grpSp>
      <p:grpSp>
        <p:nvGrpSpPr>
          <p:cNvPr id="107" name="Sticker" hidden="1">
            <a:extLst>
              <a:ext uri="{FF2B5EF4-FFF2-40B4-BE49-F238E27FC236}">
                <a16:creationId xmlns:a16="http://schemas.microsoft.com/office/drawing/2014/main" id="{4A85792C-9A3D-44AE-B9D2-7F0A5493836A}"/>
              </a:ext>
            </a:extLst>
          </p:cNvPr>
          <p:cNvGrpSpPr/>
          <p:nvPr/>
        </p:nvGrpSpPr>
        <p:grpSpPr bwMode="auto">
          <a:xfrm>
            <a:off x="10809008" y="1127325"/>
            <a:ext cx="1109779" cy="220474"/>
            <a:chOff x="7653105" y="285750"/>
            <a:chExt cx="1087670" cy="216085"/>
          </a:xfrm>
        </p:grpSpPr>
        <p:sp>
          <p:nvSpPr>
            <p:cNvPr id="108" name="StickerRectangle">
              <a:extLst>
                <a:ext uri="{FF2B5EF4-FFF2-40B4-BE49-F238E27FC236}">
                  <a16:creationId xmlns:a16="http://schemas.microsoft.com/office/drawing/2014/main" id="{E972A9B9-5A81-4386-9F7D-7DFE33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105" y="285750"/>
              <a:ext cx="1087670" cy="21608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chemeClr val="tx2"/>
                </a:buClr>
              </a:pPr>
              <a:r>
                <a:rPr lang="en-US" sz="1224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9" name="AutoShape 31">
              <a:extLst>
                <a:ext uri="{FF2B5EF4-FFF2-40B4-BE49-F238E27FC236}">
                  <a16:creationId xmlns:a16="http://schemas.microsoft.com/office/drawing/2014/main" id="{5B9E66D7-5E00-446D-92D1-8FE9C9EA3E24}"/>
                </a:ext>
              </a:extLst>
            </p:cNvPr>
            <p:cNvCxnSpPr>
              <a:cxnSpLocks noChangeShapeType="1"/>
              <a:stCxn id="108" idx="2"/>
              <a:endCxn id="108" idx="4"/>
            </p:cNvCxnSpPr>
            <p:nvPr/>
          </p:nvCxnSpPr>
          <p:spPr bwMode="auto">
            <a:xfrm>
              <a:off x="7653105" y="285750"/>
              <a:ext cx="0" cy="21608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32">
              <a:extLst>
                <a:ext uri="{FF2B5EF4-FFF2-40B4-BE49-F238E27FC236}">
                  <a16:creationId xmlns:a16="http://schemas.microsoft.com/office/drawing/2014/main" id="{1D35F8CA-44D4-4260-9C22-C36B92432376}"/>
                </a:ext>
              </a:extLst>
            </p:cNvPr>
            <p:cNvCxnSpPr>
              <a:cxnSpLocks noChangeShapeType="1"/>
              <a:stCxn id="108" idx="4"/>
              <a:endCxn id="108" idx="6"/>
            </p:cNvCxnSpPr>
            <p:nvPr/>
          </p:nvCxnSpPr>
          <p:spPr bwMode="auto">
            <a:xfrm>
              <a:off x="7653105" y="501835"/>
              <a:ext cx="108767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4. Footnote" hidden="1">
            <a:extLst>
              <a:ext uri="{FF2B5EF4-FFF2-40B4-BE49-F238E27FC236}">
                <a16:creationId xmlns:a16="http://schemas.microsoft.com/office/drawing/2014/main" id="{451D9770-7D46-4EC2-8968-514E9BD83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14" y="6433003"/>
            <a:ext cx="11645573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9085" indent="-89085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66" name="5. Source" hidden="1">
            <a:extLst>
              <a:ext uri="{FF2B5EF4-FFF2-40B4-BE49-F238E27FC236}">
                <a16:creationId xmlns:a16="http://schemas.microsoft.com/office/drawing/2014/main" id="{3027C3CF-2B7F-4A00-ACF3-89B834E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14" y="6617291"/>
            <a:ext cx="1010626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02115" indent="-502115" defTabSz="913526">
              <a:tabLst>
                <a:tab pos="643032" algn="l"/>
              </a:tabLst>
            </a:pPr>
            <a:r>
              <a:rPr lang="en-US" sz="816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5" name="Working Draft" hidden="1">
            <a:extLst>
              <a:ext uri="{FF2B5EF4-FFF2-40B4-BE49-F238E27FC236}">
                <a16:creationId xmlns:a16="http://schemas.microsoft.com/office/drawing/2014/main" id="{65BD8E4B-9492-4D93-9806-1252F7257A48}"/>
              </a:ext>
            </a:extLst>
          </p:cNvPr>
          <p:cNvSpPr txBox="1"/>
          <p:nvPr/>
        </p:nvSpPr>
        <p:spPr>
          <a:xfrm rot="5400000">
            <a:off x="10831413" y="2590642"/>
            <a:ext cx="2591592" cy="19031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Last Modified 21.03.2019 11:23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  <p:sp>
        <p:nvSpPr>
          <p:cNvPr id="7" name="Printed" hidden="1">
            <a:extLst>
              <a:ext uri="{FF2B5EF4-FFF2-40B4-BE49-F238E27FC236}">
                <a16:creationId xmlns:a16="http://schemas.microsoft.com/office/drawing/2014/main" id="{A2BAC808-7146-4598-9448-F7F7B2A44FB5}"/>
              </a:ext>
            </a:extLst>
          </p:cNvPr>
          <p:cNvSpPr txBox="1"/>
          <p:nvPr/>
        </p:nvSpPr>
        <p:spPr>
          <a:xfrm rot="5400000">
            <a:off x="11479311" y="4486283"/>
            <a:ext cx="1295796" cy="28642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12">
                <a:solidFill>
                  <a:srgbClr val="808080"/>
                </a:solidFill>
              </a:rPr>
              <a:t>Printed 13.02.2019 13:23 Russia TZ 2 Standard Time</a:t>
            </a:r>
            <a:endParaRPr lang="ru-RU" sz="612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</p:sldLayoutIdLst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image" Target="../media/image7.emf"/><Relationship Id="rId2" Type="http://schemas.openxmlformats.org/officeDocument/2006/relationships/tags" Target="../tags/tag19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7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9BE0C284-1A14-41C3-BF6B-501F163FCFD5}"/>
              </a:ext>
            </a:extLst>
          </p:cNvPr>
          <p:cNvSpPr/>
          <p:nvPr/>
        </p:nvSpPr>
        <p:spPr>
          <a:xfrm>
            <a:off x="831254" y="3242184"/>
            <a:ext cx="975858" cy="12178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5F8AAAA9-FBAA-41D8-9E95-BE3B55E77C09}"/>
              </a:ext>
            </a:extLst>
          </p:cNvPr>
          <p:cNvSpPr/>
          <p:nvPr/>
        </p:nvSpPr>
        <p:spPr>
          <a:xfrm>
            <a:off x="784370" y="3191822"/>
            <a:ext cx="975858" cy="121780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9474FD12-46D6-4509-8679-595C793B98E2}"/>
              </a:ext>
            </a:extLst>
          </p:cNvPr>
          <p:cNvSpPr/>
          <p:nvPr/>
        </p:nvSpPr>
        <p:spPr>
          <a:xfrm>
            <a:off x="733570" y="3144237"/>
            <a:ext cx="975858" cy="1217807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83E25A63-E9E1-45E9-9212-E6D2AF27C184}"/>
              </a:ext>
            </a:extLst>
          </p:cNvPr>
          <p:cNvSpPr/>
          <p:nvPr/>
        </p:nvSpPr>
        <p:spPr>
          <a:xfrm>
            <a:off x="0" y="6529486"/>
            <a:ext cx="12192000" cy="3377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05715F0-5C4A-4B2E-8EB7-068339886C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11" y="1621"/>
          <a:ext cx="162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15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05715F0-5C4A-4B2E-8EB7-068339886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1" y="1621"/>
                        <a:ext cx="162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BAE916D-1747-42B8-AC7D-1DDC4CB4450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DA0956-A776-428E-9EAA-BC806543D2DF}"/>
              </a:ext>
            </a:extLst>
          </p:cNvPr>
          <p:cNvSpPr/>
          <p:nvPr/>
        </p:nvSpPr>
        <p:spPr>
          <a:xfrm>
            <a:off x="581177" y="2426480"/>
            <a:ext cx="1062893" cy="2049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600" dirty="0">
                <a:solidFill>
                  <a:schemeClr val="tx1"/>
                </a:solidFill>
              </a:rPr>
              <a:t>2007-11-01 12:00:00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411FA63F-F686-4F6C-A527-1B9CD7DB6978}"/>
              </a:ext>
            </a:extLst>
          </p:cNvPr>
          <p:cNvSpPr/>
          <p:nvPr/>
        </p:nvSpPr>
        <p:spPr>
          <a:xfrm>
            <a:off x="581170" y="3067522"/>
            <a:ext cx="1062893" cy="209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723D1907-E9E2-4112-89DE-0C657DCA23AA}"/>
              </a:ext>
            </a:extLst>
          </p:cNvPr>
          <p:cNvSpPr/>
          <p:nvPr/>
        </p:nvSpPr>
        <p:spPr>
          <a:xfrm>
            <a:off x="581170" y="3292394"/>
            <a:ext cx="1062894" cy="209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</a:t>
            </a:r>
            <a:r>
              <a:rPr lang="en-US" sz="600" dirty="0">
                <a:solidFill>
                  <a:schemeClr val="tx1"/>
                </a:solidFill>
              </a:rPr>
              <a:t>_ HIGE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04B6A206-A05C-43DA-A598-98550E8B8BC5}"/>
              </a:ext>
            </a:extLst>
          </p:cNvPr>
          <p:cNvSpPr/>
          <p:nvPr/>
        </p:nvSpPr>
        <p:spPr>
          <a:xfrm>
            <a:off x="581168" y="3508030"/>
            <a:ext cx="1062895" cy="1918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</a:t>
            </a:r>
            <a:r>
              <a:rPr lang="en-US" sz="600" dirty="0">
                <a:solidFill>
                  <a:schemeClr val="tx1"/>
                </a:solidFill>
              </a:rPr>
              <a:t>_ LOW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8131B268-E2A4-429E-8860-94173E880079}"/>
              </a:ext>
            </a:extLst>
          </p:cNvPr>
          <p:cNvSpPr/>
          <p:nvPr/>
        </p:nvSpPr>
        <p:spPr>
          <a:xfrm>
            <a:off x="581168" y="3709276"/>
            <a:ext cx="1062895" cy="1918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</a:t>
            </a:r>
            <a:r>
              <a:rPr lang="en-US" sz="600" dirty="0">
                <a:solidFill>
                  <a:schemeClr val="tx1"/>
                </a:solidFill>
              </a:rPr>
              <a:t>_ CLOSE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8F32F10-6DB2-472E-B246-6EFF71FB6975}"/>
              </a:ext>
            </a:extLst>
          </p:cNvPr>
          <p:cNvSpPr/>
          <p:nvPr/>
        </p:nvSpPr>
        <p:spPr>
          <a:xfrm>
            <a:off x="581168" y="3909814"/>
            <a:ext cx="1062896" cy="215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Tiker_VOLUME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6C3D7F12-1E66-402D-B290-59173C02D8C1}"/>
              </a:ext>
            </a:extLst>
          </p:cNvPr>
          <p:cNvSpPr/>
          <p:nvPr/>
        </p:nvSpPr>
        <p:spPr>
          <a:xfrm>
            <a:off x="581166" y="4141257"/>
            <a:ext cx="1062897" cy="1705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r>
              <a:rPr lang="en-US" sz="600" dirty="0">
                <a:solidFill>
                  <a:schemeClr val="tx1"/>
                </a:solidFill>
              </a:rPr>
              <a:t> INTERES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2C8BFF5D-7253-4602-90D7-AC6D1DDD9FC9}"/>
              </a:ext>
            </a:extLst>
          </p:cNvPr>
          <p:cNvSpPr/>
          <p:nvPr/>
        </p:nvSpPr>
        <p:spPr>
          <a:xfrm>
            <a:off x="581170" y="2853307"/>
            <a:ext cx="1062893" cy="2049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Time Frame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ABFB6AD0-F66D-495C-8C60-7F450BC75ED6}"/>
              </a:ext>
            </a:extLst>
          </p:cNvPr>
          <p:cNvSpPr/>
          <p:nvPr/>
        </p:nvSpPr>
        <p:spPr>
          <a:xfrm>
            <a:off x="581171" y="2642116"/>
            <a:ext cx="1062893" cy="2049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>
                <a:solidFill>
                  <a:schemeClr val="tx1"/>
                </a:solidFill>
              </a:rPr>
              <a:t>Метка </a:t>
            </a:r>
            <a:r>
              <a:rPr lang="en-US" sz="900" dirty="0">
                <a:solidFill>
                  <a:schemeClr val="tx1"/>
                </a:solidFill>
              </a:rPr>
              <a:t>UTC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90C682-526F-44DC-931B-7676FB7F00F9}"/>
              </a:ext>
            </a:extLst>
          </p:cNvPr>
          <p:cNvSpPr/>
          <p:nvPr/>
        </p:nvSpPr>
        <p:spPr>
          <a:xfrm>
            <a:off x="496341" y="1355043"/>
            <a:ext cx="205190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1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Загрузка данных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Приведение формата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Удаление не числовых значений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Выравнивание названий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Приведение дискретности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Объединение в сводный </a:t>
            </a:r>
            <a:r>
              <a:rPr lang="en-US" sz="700" dirty="0"/>
              <a:t>Data Frame</a:t>
            </a:r>
            <a:endParaRPr lang="ru-RU" sz="7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805005-337B-4C50-9B68-90B2B93F7500}"/>
              </a:ext>
            </a:extLst>
          </p:cNvPr>
          <p:cNvSpPr/>
          <p:nvPr/>
        </p:nvSpPr>
        <p:spPr>
          <a:xfrm>
            <a:off x="104367" y="6536625"/>
            <a:ext cx="21483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*</a:t>
            </a:r>
            <a:r>
              <a:rPr lang="en-US" sz="700" dirty="0" err="1"/>
              <a:t>Tiker</a:t>
            </a:r>
            <a:r>
              <a:rPr lang="en-US" sz="700" dirty="0"/>
              <a:t> - </a:t>
            </a:r>
            <a:r>
              <a:rPr lang="ru-RU" sz="700" dirty="0"/>
              <a:t>Название инструмента или индикатора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2ACA20-96E3-4049-9204-31037BF4C16C}"/>
              </a:ext>
            </a:extLst>
          </p:cNvPr>
          <p:cNvSpPr/>
          <p:nvPr/>
        </p:nvSpPr>
        <p:spPr>
          <a:xfrm rot="16200000">
            <a:off x="-290879" y="3271577"/>
            <a:ext cx="11352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DataFrame_Raw_01</a:t>
            </a:r>
            <a:endParaRPr lang="ru-RU" dirty="0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80B5F797-B964-412A-8E6C-FCC481E68926}"/>
              </a:ext>
            </a:extLst>
          </p:cNvPr>
          <p:cNvSpPr/>
          <p:nvPr/>
        </p:nvSpPr>
        <p:spPr>
          <a:xfrm>
            <a:off x="377255" y="2417089"/>
            <a:ext cx="153111" cy="1885292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Левая фигурная скобка 150">
            <a:extLst>
              <a:ext uri="{FF2B5EF4-FFF2-40B4-BE49-F238E27FC236}">
                <a16:creationId xmlns:a16="http://schemas.microsoft.com/office/drawing/2014/main" id="{A083443B-3B11-4774-9CCE-353D8F4AF0E6}"/>
              </a:ext>
            </a:extLst>
          </p:cNvPr>
          <p:cNvSpPr/>
          <p:nvPr/>
        </p:nvSpPr>
        <p:spPr>
          <a:xfrm rot="10800000">
            <a:off x="1706502" y="2426480"/>
            <a:ext cx="141471" cy="631806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D8A2BA-98BF-42CB-8DF1-2092FDD0B294}"/>
              </a:ext>
            </a:extLst>
          </p:cNvPr>
          <p:cNvSpPr/>
          <p:nvPr/>
        </p:nvSpPr>
        <p:spPr>
          <a:xfrm>
            <a:off x="1877735" y="2428879"/>
            <a:ext cx="873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/>
              <a:t>Общая дискретность для всех </a:t>
            </a:r>
            <a:r>
              <a:rPr lang="en-US" sz="800" dirty="0" err="1"/>
              <a:t>Tiker</a:t>
            </a:r>
            <a:r>
              <a:rPr lang="ru-RU" sz="800" dirty="0"/>
              <a:t> в сводном </a:t>
            </a:r>
            <a:r>
              <a:rPr lang="en-US" sz="800" dirty="0"/>
              <a:t>Data Frame</a:t>
            </a:r>
            <a:endParaRPr lang="ru-RU" sz="80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B8B563F-784D-48ED-B9C1-A148DDBF346C}"/>
              </a:ext>
            </a:extLst>
          </p:cNvPr>
          <p:cNvCxnSpPr/>
          <p:nvPr/>
        </p:nvCxnSpPr>
        <p:spPr>
          <a:xfrm>
            <a:off x="561707" y="2223972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B0790639-E18A-482B-8249-04A0EAFB16ED}"/>
              </a:ext>
            </a:extLst>
          </p:cNvPr>
          <p:cNvSpPr/>
          <p:nvPr/>
        </p:nvSpPr>
        <p:spPr>
          <a:xfrm>
            <a:off x="3160276" y="1632023"/>
            <a:ext cx="12522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</a:t>
            </a:r>
            <a:r>
              <a:rPr lang="ru-RU" sz="700" b="1" dirty="0"/>
              <a:t>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Формирование признаков даты и времени</a:t>
            </a:r>
          </a:p>
        </p:txBody>
      </p: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AFEC79AC-3BF2-495E-86BD-D42F30037575}"/>
              </a:ext>
            </a:extLst>
          </p:cNvPr>
          <p:cNvCxnSpPr/>
          <p:nvPr/>
        </p:nvCxnSpPr>
        <p:spPr>
          <a:xfrm>
            <a:off x="3254954" y="2178547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C12CB4CB-B7C3-4007-9E8C-9E6C44E9CABF}"/>
              </a:ext>
            </a:extLst>
          </p:cNvPr>
          <p:cNvSpPr/>
          <p:nvPr/>
        </p:nvSpPr>
        <p:spPr>
          <a:xfrm>
            <a:off x="3188146" y="2819045"/>
            <a:ext cx="1044000" cy="202297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Day_Name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0C71419E-C2F6-4951-8F00-C4A3599A1FFF}"/>
              </a:ext>
            </a:extLst>
          </p:cNvPr>
          <p:cNvSpPr/>
          <p:nvPr/>
        </p:nvSpPr>
        <p:spPr>
          <a:xfrm>
            <a:off x="3188146" y="3031503"/>
            <a:ext cx="1044000" cy="202298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Weekly_Namber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DBBACF9B-0E9C-48B2-9698-EFB5256D586B}"/>
              </a:ext>
            </a:extLst>
          </p:cNvPr>
          <p:cNvSpPr/>
          <p:nvPr/>
        </p:nvSpPr>
        <p:spPr>
          <a:xfrm>
            <a:off x="3188146" y="3243962"/>
            <a:ext cx="1044000" cy="202298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Month_Name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D5A0657A-80F4-46AA-A0CC-E524AF422E9E}"/>
              </a:ext>
            </a:extLst>
          </p:cNvPr>
          <p:cNvSpPr/>
          <p:nvPr/>
        </p:nvSpPr>
        <p:spPr>
          <a:xfrm>
            <a:off x="3188146" y="2608619"/>
            <a:ext cx="1044000" cy="202298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Hour_Name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DEA42A21-69E4-42B2-B794-76F0DE4FE362}"/>
              </a:ext>
            </a:extLst>
          </p:cNvPr>
          <p:cNvSpPr/>
          <p:nvPr/>
        </p:nvSpPr>
        <p:spPr>
          <a:xfrm>
            <a:off x="3188146" y="2390302"/>
            <a:ext cx="1044000" cy="202298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Minute_Name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D0431182-56F4-457C-B926-669807090F5C}"/>
              </a:ext>
            </a:extLst>
          </p:cNvPr>
          <p:cNvSpPr/>
          <p:nvPr/>
        </p:nvSpPr>
        <p:spPr>
          <a:xfrm>
            <a:off x="3188146" y="3449808"/>
            <a:ext cx="1044000" cy="202298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ru-RU" sz="900" dirty="0">
                <a:solidFill>
                  <a:schemeClr val="tx1"/>
                </a:solidFill>
              </a:rPr>
              <a:t>Q</a:t>
            </a:r>
            <a:r>
              <a:rPr lang="ru-RU" altLang="ru-RU" sz="900" dirty="0" err="1">
                <a:solidFill>
                  <a:schemeClr val="tx1"/>
                </a:solidFill>
              </a:rPr>
              <a:t>uarter</a:t>
            </a:r>
            <a:r>
              <a:rPr lang="en-US" sz="900" dirty="0">
                <a:solidFill>
                  <a:schemeClr val="tx1"/>
                </a:solidFill>
              </a:rPr>
              <a:t>_Name</a:t>
            </a:r>
            <a:endParaRPr lang="ru-RU" sz="900" dirty="0">
              <a:solidFill>
                <a:schemeClr val="tx1"/>
              </a:solidFill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F133709-B1BE-4D42-87F7-ACCB2B25B32D}"/>
              </a:ext>
            </a:extLst>
          </p:cNvPr>
          <p:cNvCxnSpPr/>
          <p:nvPr/>
        </p:nvCxnSpPr>
        <p:spPr>
          <a:xfrm>
            <a:off x="2567709" y="2491451"/>
            <a:ext cx="48952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A45A76C5-D5A5-4A9C-B11C-5DE6C304B533}"/>
              </a:ext>
            </a:extLst>
          </p:cNvPr>
          <p:cNvSpPr/>
          <p:nvPr/>
        </p:nvSpPr>
        <p:spPr>
          <a:xfrm rot="16200000">
            <a:off x="5429319" y="1571461"/>
            <a:ext cx="1176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DataFrame_Level_01</a:t>
            </a:r>
            <a:endParaRPr lang="ru-RU" dirty="0"/>
          </a:p>
        </p:txBody>
      </p:sp>
      <p:sp>
        <p:nvSpPr>
          <p:cNvPr id="164" name="Левая фигурная скобка 163">
            <a:extLst>
              <a:ext uri="{FF2B5EF4-FFF2-40B4-BE49-F238E27FC236}">
                <a16:creationId xmlns:a16="http://schemas.microsoft.com/office/drawing/2014/main" id="{2B837CE8-BC40-4452-A7CF-56CD634E52F3}"/>
              </a:ext>
            </a:extLst>
          </p:cNvPr>
          <p:cNvSpPr/>
          <p:nvPr/>
        </p:nvSpPr>
        <p:spPr>
          <a:xfrm>
            <a:off x="6135794" y="1402827"/>
            <a:ext cx="150829" cy="682287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7DE3F82A-D4C9-4DF1-BBFE-96BDE7B9EF55}"/>
              </a:ext>
            </a:extLst>
          </p:cNvPr>
          <p:cNvSpPr/>
          <p:nvPr/>
        </p:nvSpPr>
        <p:spPr>
          <a:xfrm>
            <a:off x="6338830" y="1413155"/>
            <a:ext cx="1512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Index_Data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196FF3C-B70F-459A-8741-D31DBB139A0C}"/>
              </a:ext>
            </a:extLst>
          </p:cNvPr>
          <p:cNvSpPr/>
          <p:nvPr/>
        </p:nvSpPr>
        <p:spPr>
          <a:xfrm>
            <a:off x="6338830" y="1576460"/>
            <a:ext cx="1512000" cy="144000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Dammi_Data_Futures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67" name="Левая фигурная скобка 166">
            <a:extLst>
              <a:ext uri="{FF2B5EF4-FFF2-40B4-BE49-F238E27FC236}">
                <a16:creationId xmlns:a16="http://schemas.microsoft.com/office/drawing/2014/main" id="{9F8B190C-4A87-41FB-9A72-D5F2196AD360}"/>
              </a:ext>
            </a:extLst>
          </p:cNvPr>
          <p:cNvSpPr/>
          <p:nvPr/>
        </p:nvSpPr>
        <p:spPr>
          <a:xfrm rot="10800000">
            <a:off x="4314194" y="2419366"/>
            <a:ext cx="150697" cy="1232739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25B0D2EB-450B-4039-8B05-33F231A33CBF}"/>
              </a:ext>
            </a:extLst>
          </p:cNvPr>
          <p:cNvSpPr/>
          <p:nvPr/>
        </p:nvSpPr>
        <p:spPr>
          <a:xfrm>
            <a:off x="4533869" y="3353707"/>
            <a:ext cx="142814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3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Расчет индикаторов технического анализа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фиксация значений</a:t>
            </a:r>
            <a:r>
              <a:rPr lang="en-US" sz="700" dirty="0"/>
              <a:t> OHLCV</a:t>
            </a:r>
            <a:endParaRPr lang="ru-RU" sz="700" dirty="0"/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396D67B-E1AD-43A3-958A-B17036F92098}"/>
              </a:ext>
            </a:extLst>
          </p:cNvPr>
          <p:cNvCxnSpPr/>
          <p:nvPr/>
        </p:nvCxnSpPr>
        <p:spPr>
          <a:xfrm>
            <a:off x="4641731" y="3962568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3A522A9-CC19-4818-A33C-8320B774E2C3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644063" y="3805192"/>
            <a:ext cx="2915014" cy="683435"/>
          </a:xfrm>
          <a:prstGeom prst="bentConnector3">
            <a:avLst>
              <a:gd name="adj1" fmla="val 8327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69401D1A-133C-4B6D-80D9-040E2326CE78}"/>
              </a:ext>
            </a:extLst>
          </p:cNvPr>
          <p:cNvSpPr/>
          <p:nvPr/>
        </p:nvSpPr>
        <p:spPr>
          <a:xfrm>
            <a:off x="6338830" y="1914401"/>
            <a:ext cx="1512000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Tiker_TF_OHLC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1E21FE5F-97CC-4841-A4D6-2670D6A78403}"/>
              </a:ext>
            </a:extLst>
          </p:cNvPr>
          <p:cNvSpPr/>
          <p:nvPr/>
        </p:nvSpPr>
        <p:spPr>
          <a:xfrm>
            <a:off x="6338830" y="1742582"/>
            <a:ext cx="1512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Tiker_TF_Close_TAname_Param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808040-536F-4535-B9E6-F8BD8FC4FF64}"/>
              </a:ext>
            </a:extLst>
          </p:cNvPr>
          <p:cNvSpPr/>
          <p:nvPr/>
        </p:nvSpPr>
        <p:spPr>
          <a:xfrm>
            <a:off x="6929437" y="4447949"/>
            <a:ext cx="842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b="1" dirty="0"/>
              <a:t>Экземпляры</a:t>
            </a:r>
            <a:endParaRPr lang="en-US" sz="800" b="1" dirty="0"/>
          </a:p>
          <a:p>
            <a:r>
              <a:rPr lang="en-US" sz="800" dirty="0"/>
              <a:t>1Day</a:t>
            </a:r>
          </a:p>
          <a:p>
            <a:r>
              <a:rPr lang="en-US" sz="800" dirty="0"/>
              <a:t>1Week</a:t>
            </a:r>
          </a:p>
          <a:p>
            <a:r>
              <a:rPr lang="en-US" sz="800" dirty="0"/>
              <a:t>1Month</a:t>
            </a:r>
          </a:p>
          <a:p>
            <a:r>
              <a:rPr lang="en-US" sz="800" dirty="0"/>
              <a:t>1Q</a:t>
            </a:r>
          </a:p>
          <a:p>
            <a:r>
              <a:rPr lang="en-US" sz="800" dirty="0"/>
              <a:t>1Y </a:t>
            </a:r>
            <a:endParaRPr lang="ru-RU" sz="800" dirty="0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A625DDA-1460-4FC3-A519-F07E66C0888C}"/>
              </a:ext>
            </a:extLst>
          </p:cNvPr>
          <p:cNvSpPr/>
          <p:nvPr/>
        </p:nvSpPr>
        <p:spPr>
          <a:xfrm>
            <a:off x="4641731" y="4508368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Tiker_TM_Close_Max</a:t>
            </a:r>
            <a:r>
              <a:rPr lang="en-US" sz="800" dirty="0">
                <a:solidFill>
                  <a:schemeClr val="tx1"/>
                </a:solidFill>
              </a:rPr>
              <a:t> _1Day</a:t>
            </a:r>
          </a:p>
        </p:txBody>
      </p:sp>
      <p:sp>
        <p:nvSpPr>
          <p:cNvPr id="177" name="Прямоугольник 176">
            <a:extLst>
              <a:ext uri="{FF2B5EF4-FFF2-40B4-BE49-F238E27FC236}">
                <a16:creationId xmlns:a16="http://schemas.microsoft.com/office/drawing/2014/main" id="{7F18A846-EA55-44DA-9F6E-4855E4D50090}"/>
              </a:ext>
            </a:extLst>
          </p:cNvPr>
          <p:cNvSpPr/>
          <p:nvPr/>
        </p:nvSpPr>
        <p:spPr>
          <a:xfrm>
            <a:off x="4641731" y="4661996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Tiker_TM_Close_Min</a:t>
            </a:r>
            <a:r>
              <a:rPr lang="en-US" sz="800" dirty="0">
                <a:solidFill>
                  <a:schemeClr val="tx1"/>
                </a:solidFill>
              </a:rPr>
              <a:t> _1Day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9C65CE23-9BE4-48DA-A148-AB766BE4C829}"/>
              </a:ext>
            </a:extLst>
          </p:cNvPr>
          <p:cNvSpPr/>
          <p:nvPr/>
        </p:nvSpPr>
        <p:spPr>
          <a:xfrm>
            <a:off x="4641731" y="4812273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Tiker_TM_Close_Delta_Max_Min_1Day</a:t>
            </a:r>
            <a:r>
              <a:rPr lang="ru-RU" sz="800" dirty="0">
                <a:solidFill>
                  <a:schemeClr val="tx1"/>
                </a:solidFill>
              </a:rPr>
              <a:t>_%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DCEC2A79-5BF0-4305-A16E-AE21A0027D56}"/>
              </a:ext>
            </a:extLst>
          </p:cNvPr>
          <p:cNvSpPr/>
          <p:nvPr/>
        </p:nvSpPr>
        <p:spPr>
          <a:xfrm>
            <a:off x="4641731" y="4965954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Tiker_TM_Close_Volatiliti_1Day</a:t>
            </a:r>
            <a:r>
              <a:rPr lang="ru-RU" sz="800" dirty="0">
                <a:solidFill>
                  <a:schemeClr val="tx1"/>
                </a:solidFill>
              </a:rPr>
              <a:t>_%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2D7F7AD-84C7-4CAA-B442-3386A7E1D9F6}"/>
              </a:ext>
            </a:extLst>
          </p:cNvPr>
          <p:cNvSpPr/>
          <p:nvPr/>
        </p:nvSpPr>
        <p:spPr>
          <a:xfrm>
            <a:off x="8304029" y="3303087"/>
            <a:ext cx="1505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4.3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Разбиение на интервалы</a:t>
            </a:r>
          </a:p>
        </p:txBody>
      </p:sp>
      <p:cxnSp>
        <p:nvCxnSpPr>
          <p:cNvPr id="186" name="Соединитель: уступ 185">
            <a:extLst>
              <a:ext uri="{FF2B5EF4-FFF2-40B4-BE49-F238E27FC236}">
                <a16:creationId xmlns:a16="http://schemas.microsoft.com/office/drawing/2014/main" id="{3E64C471-8445-40A6-9AA6-79C8E3372BAE}"/>
              </a:ext>
            </a:extLst>
          </p:cNvPr>
          <p:cNvCxnSpPr>
            <a:cxnSpLocks/>
            <a:stCxn id="170" idx="0"/>
            <a:endCxn id="163" idx="0"/>
          </p:cNvCxnSpPr>
          <p:nvPr/>
        </p:nvCxnSpPr>
        <p:spPr>
          <a:xfrm rot="5400000" flipH="1" flipV="1">
            <a:off x="4741738" y="2185386"/>
            <a:ext cx="1674524" cy="66211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Левая фигурная скобка 186">
            <a:extLst>
              <a:ext uri="{FF2B5EF4-FFF2-40B4-BE49-F238E27FC236}">
                <a16:creationId xmlns:a16="http://schemas.microsoft.com/office/drawing/2014/main" id="{A84A1184-A538-4BD2-B24A-F993A3449284}"/>
              </a:ext>
            </a:extLst>
          </p:cNvPr>
          <p:cNvSpPr/>
          <p:nvPr/>
        </p:nvSpPr>
        <p:spPr>
          <a:xfrm rot="10800000">
            <a:off x="6847705" y="4403521"/>
            <a:ext cx="150828" cy="1568075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38A11996-9C2C-4A2D-A95D-E6449F271562}"/>
              </a:ext>
            </a:extLst>
          </p:cNvPr>
          <p:cNvSpPr/>
          <p:nvPr/>
        </p:nvSpPr>
        <p:spPr>
          <a:xfrm>
            <a:off x="4641731" y="4357055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Tiker_TM_Close</a:t>
            </a:r>
            <a:r>
              <a:rPr lang="en-US" sz="800" dirty="0">
                <a:solidFill>
                  <a:schemeClr val="tx1"/>
                </a:solidFill>
              </a:rPr>
              <a:t>_ Delta_ 1Day</a:t>
            </a: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E06B09B3-4B04-43DA-9D2F-0A81B7883C2D}"/>
              </a:ext>
            </a:extLst>
          </p:cNvPr>
          <p:cNvCxnSpPr>
            <a:cxnSpLocks/>
          </p:cNvCxnSpPr>
          <p:nvPr/>
        </p:nvCxnSpPr>
        <p:spPr>
          <a:xfrm>
            <a:off x="1644063" y="4017811"/>
            <a:ext cx="2935192" cy="681077"/>
          </a:xfrm>
          <a:prstGeom prst="bentConnector3">
            <a:avLst>
              <a:gd name="adj1" fmla="val 7737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69E08612-3201-4639-A935-F5253993588E}"/>
              </a:ext>
            </a:extLst>
          </p:cNvPr>
          <p:cNvCxnSpPr>
            <a:cxnSpLocks/>
          </p:cNvCxnSpPr>
          <p:nvPr/>
        </p:nvCxnSpPr>
        <p:spPr>
          <a:xfrm>
            <a:off x="1678249" y="4222699"/>
            <a:ext cx="2901006" cy="659873"/>
          </a:xfrm>
          <a:prstGeom prst="bentConnector3">
            <a:avLst>
              <a:gd name="adj1" fmla="val 7196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91408B1-AE24-4353-B404-586D36E2ABF2}"/>
              </a:ext>
            </a:extLst>
          </p:cNvPr>
          <p:cNvSpPr/>
          <p:nvPr/>
        </p:nvSpPr>
        <p:spPr>
          <a:xfrm>
            <a:off x="4641731" y="5117826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Tiker_TM_Close_Summ_1Day</a:t>
            </a:r>
            <a:r>
              <a:rPr lang="ru-RU" sz="800" dirty="0">
                <a:solidFill>
                  <a:schemeClr val="tx1"/>
                </a:solidFill>
              </a:rPr>
              <a:t>_%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23EF439-C7A2-49BC-9E82-7C2897FE5FDA}"/>
              </a:ext>
            </a:extLst>
          </p:cNvPr>
          <p:cNvSpPr/>
          <p:nvPr/>
        </p:nvSpPr>
        <p:spPr>
          <a:xfrm>
            <a:off x="2407562" y="3613810"/>
            <a:ext cx="4796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Close</a:t>
            </a:r>
            <a:endParaRPr lang="ru-RU" sz="900" dirty="0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EEFF45CC-27C9-41E3-A544-C3B01A27A927}"/>
              </a:ext>
            </a:extLst>
          </p:cNvPr>
          <p:cNvSpPr/>
          <p:nvPr/>
        </p:nvSpPr>
        <p:spPr>
          <a:xfrm>
            <a:off x="2407562" y="3831507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Volume</a:t>
            </a:r>
            <a:endParaRPr lang="ru-RU" sz="9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52CDBC3D-7E15-4EF5-9B98-E37C0E728C6D}"/>
              </a:ext>
            </a:extLst>
          </p:cNvPr>
          <p:cNvSpPr/>
          <p:nvPr/>
        </p:nvSpPr>
        <p:spPr>
          <a:xfrm>
            <a:off x="2407562" y="4030772"/>
            <a:ext cx="8835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Open Interest</a:t>
            </a:r>
            <a:endParaRPr lang="ru-RU" sz="9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6A7E6142-0618-459A-978B-62FB865E06B2}"/>
              </a:ext>
            </a:extLst>
          </p:cNvPr>
          <p:cNvSpPr/>
          <p:nvPr/>
        </p:nvSpPr>
        <p:spPr>
          <a:xfrm>
            <a:off x="8358617" y="5082438"/>
            <a:ext cx="1476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Tiker_Indikator_If_New_Max_1D</a:t>
            </a:r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F77C900F-D2CD-48FC-A397-996B3809292A}"/>
              </a:ext>
            </a:extLst>
          </p:cNvPr>
          <p:cNvSpPr/>
          <p:nvPr/>
        </p:nvSpPr>
        <p:spPr>
          <a:xfrm>
            <a:off x="8363165" y="4951236"/>
            <a:ext cx="1476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Tiker_Indikator_If_New_Min</a:t>
            </a:r>
            <a:r>
              <a:rPr lang="ru-RU" sz="700" dirty="0">
                <a:solidFill>
                  <a:schemeClr val="bg1"/>
                </a:solidFill>
              </a:rPr>
              <a:t>_</a:t>
            </a:r>
            <a:r>
              <a:rPr lang="en-US" sz="700" dirty="0">
                <a:solidFill>
                  <a:schemeClr val="bg1"/>
                </a:solidFill>
              </a:rPr>
              <a:t>1D</a:t>
            </a:r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EA54B53C-34C7-4A9B-9D09-0BC6A4DBB9A0}"/>
              </a:ext>
            </a:extLst>
          </p:cNvPr>
          <p:cNvSpPr/>
          <p:nvPr/>
        </p:nvSpPr>
        <p:spPr>
          <a:xfrm>
            <a:off x="4641731" y="5269698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Tiker_TM_Close_MA_1Day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090664EC-1072-4210-ACD7-6E341BD56217}"/>
              </a:ext>
            </a:extLst>
          </p:cNvPr>
          <p:cNvSpPr/>
          <p:nvPr/>
        </p:nvSpPr>
        <p:spPr>
          <a:xfrm>
            <a:off x="4641731" y="5422577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Tiker_TM_Close_Momentum_1Day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DC7CB350-6B9A-4D9B-95F9-67DEE16DC24E}"/>
              </a:ext>
            </a:extLst>
          </p:cNvPr>
          <p:cNvSpPr/>
          <p:nvPr/>
        </p:nvSpPr>
        <p:spPr>
          <a:xfrm>
            <a:off x="4641731" y="5574449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Tiker_TM_Close_RSI_1Day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52B1733-A36A-48C1-B1EA-0992ECA4D4FB}"/>
              </a:ext>
            </a:extLst>
          </p:cNvPr>
          <p:cNvSpPr/>
          <p:nvPr/>
        </p:nvSpPr>
        <p:spPr>
          <a:xfrm>
            <a:off x="4641731" y="5726321"/>
            <a:ext cx="2160000" cy="14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Tiker_TMClose_MACD_1Day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F9F7C28D-2870-4C5B-BDAA-EFD96AAF2028}"/>
              </a:ext>
            </a:extLst>
          </p:cNvPr>
          <p:cNvSpPr/>
          <p:nvPr/>
        </p:nvSpPr>
        <p:spPr>
          <a:xfrm>
            <a:off x="4647647" y="5879848"/>
            <a:ext cx="2154084" cy="1639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Tiker_TMClose_Bolinger_1Day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2CFDFBC2-96C0-4631-994D-E6D7974211E6}"/>
              </a:ext>
            </a:extLst>
          </p:cNvPr>
          <p:cNvSpPr/>
          <p:nvPr/>
        </p:nvSpPr>
        <p:spPr>
          <a:xfrm>
            <a:off x="8382243" y="3638584"/>
            <a:ext cx="1475999" cy="254455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Вхождение в интервал </a:t>
            </a:r>
            <a:r>
              <a:rPr lang="en-US" sz="700" dirty="0"/>
              <a:t>25%, 50%, 75%, 100%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2852233B-90D7-4DC9-BCDE-6B9B029C5C42}"/>
              </a:ext>
            </a:extLst>
          </p:cNvPr>
          <p:cNvSpPr/>
          <p:nvPr/>
        </p:nvSpPr>
        <p:spPr>
          <a:xfrm>
            <a:off x="10361266" y="1938333"/>
            <a:ext cx="1512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Tiker_TF_Interval_Dammi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0C9AC42B-47EA-4311-A1DF-096E9BE6C18F}"/>
              </a:ext>
            </a:extLst>
          </p:cNvPr>
          <p:cNvSpPr/>
          <p:nvPr/>
        </p:nvSpPr>
        <p:spPr>
          <a:xfrm>
            <a:off x="8293688" y="5200050"/>
            <a:ext cx="1252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4.6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OHLC_V </a:t>
            </a:r>
            <a:r>
              <a:rPr lang="ru-RU" sz="700" dirty="0"/>
              <a:t>признаки</a:t>
            </a:r>
          </a:p>
        </p:txBody>
      </p: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CA49BB21-A49C-47D2-8A60-302057BBC6C2}"/>
              </a:ext>
            </a:extLst>
          </p:cNvPr>
          <p:cNvSpPr/>
          <p:nvPr/>
        </p:nvSpPr>
        <p:spPr>
          <a:xfrm>
            <a:off x="844804" y="5294581"/>
            <a:ext cx="842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1Day</a:t>
            </a:r>
          </a:p>
          <a:p>
            <a:r>
              <a:rPr lang="en-US" sz="800" dirty="0"/>
              <a:t>1Week</a:t>
            </a:r>
          </a:p>
          <a:p>
            <a:r>
              <a:rPr lang="en-US" sz="800" dirty="0"/>
              <a:t>1Month</a:t>
            </a:r>
          </a:p>
          <a:p>
            <a:r>
              <a:rPr lang="en-US" sz="800" dirty="0"/>
              <a:t>1Q</a:t>
            </a:r>
          </a:p>
          <a:p>
            <a:r>
              <a:rPr lang="en-US" sz="800" dirty="0"/>
              <a:t>1Y </a:t>
            </a:r>
            <a:endParaRPr lang="ru-RU" sz="8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FF4CDB55-20F4-44AC-A54E-45F9E4E55871}"/>
              </a:ext>
            </a:extLst>
          </p:cNvPr>
          <p:cNvSpPr/>
          <p:nvPr/>
        </p:nvSpPr>
        <p:spPr>
          <a:xfrm>
            <a:off x="835271" y="5054776"/>
            <a:ext cx="2051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Step 1.1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Сжатие размерности</a:t>
            </a:r>
            <a:r>
              <a:rPr lang="en-US" sz="700" dirty="0"/>
              <a:t> </a:t>
            </a:r>
            <a:r>
              <a:rPr lang="ru-RU" sz="700" dirty="0"/>
              <a:t>выборки</a:t>
            </a:r>
          </a:p>
        </p:txBody>
      </p: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6CA55D3D-1857-4A88-9712-E39F5F9865F7}"/>
              </a:ext>
            </a:extLst>
          </p:cNvPr>
          <p:cNvSpPr/>
          <p:nvPr/>
        </p:nvSpPr>
        <p:spPr>
          <a:xfrm>
            <a:off x="1574891" y="5504543"/>
            <a:ext cx="534450" cy="4792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1A059FEC-F58C-4B5C-A458-31E7835F7853}"/>
              </a:ext>
            </a:extLst>
          </p:cNvPr>
          <p:cNvSpPr/>
          <p:nvPr/>
        </p:nvSpPr>
        <p:spPr>
          <a:xfrm>
            <a:off x="1493003" y="5451947"/>
            <a:ext cx="534450" cy="479232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Tiker_OPEN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8B68AED3-DA6B-49D4-A031-866F441408CC}"/>
              </a:ext>
            </a:extLst>
          </p:cNvPr>
          <p:cNvSpPr/>
          <p:nvPr/>
        </p:nvSpPr>
        <p:spPr>
          <a:xfrm>
            <a:off x="1365237" y="5377204"/>
            <a:ext cx="587965" cy="479232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Tiker_Time</a:t>
            </a:r>
            <a:r>
              <a:rPr lang="en-US" sz="600" dirty="0">
                <a:solidFill>
                  <a:schemeClr val="tx1"/>
                </a:solidFill>
              </a:rPr>
              <a:t> Frame</a:t>
            </a:r>
            <a:endParaRPr lang="ru-RU" sz="600" dirty="0">
              <a:solidFill>
                <a:schemeClr val="tx1"/>
              </a:solidFill>
            </a:endParaRPr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C0B041FD-7A85-497D-87EC-39E8CB504254}"/>
              </a:ext>
            </a:extLst>
          </p:cNvPr>
          <p:cNvSpPr/>
          <p:nvPr/>
        </p:nvSpPr>
        <p:spPr>
          <a:xfrm>
            <a:off x="10361266" y="2444551"/>
            <a:ext cx="1512000" cy="1080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Tiker_TF_OHLC</a:t>
            </a:r>
            <a:r>
              <a:rPr lang="ru-RU" sz="700" dirty="0">
                <a:solidFill>
                  <a:schemeClr val="bg1"/>
                </a:solidFill>
              </a:rPr>
              <a:t>_</a:t>
            </a:r>
            <a:r>
              <a:rPr lang="en-US" sz="700" dirty="0">
                <a:solidFill>
                  <a:schemeClr val="bg1"/>
                </a:solidFill>
              </a:rPr>
              <a:t>V </a:t>
            </a:r>
            <a:r>
              <a:rPr lang="ru-RU" sz="700" dirty="0">
                <a:solidFill>
                  <a:schemeClr val="bg1"/>
                </a:solidFill>
              </a:rPr>
              <a:t>признаки</a:t>
            </a:r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F510310B-55A2-4AD5-9815-E97DF8637CBD}"/>
              </a:ext>
            </a:extLst>
          </p:cNvPr>
          <p:cNvSpPr/>
          <p:nvPr/>
        </p:nvSpPr>
        <p:spPr>
          <a:xfrm>
            <a:off x="8391986" y="4233240"/>
            <a:ext cx="1466257" cy="389815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700" dirty="0"/>
              <a:t>Значение частота распределения 5% </a:t>
            </a:r>
            <a:r>
              <a:rPr lang="en-US" sz="700" dirty="0"/>
              <a:t>2</a:t>
            </a:r>
            <a:r>
              <a:rPr lang="ru-RU" sz="700" dirty="0"/>
              <a:t>5</a:t>
            </a:r>
            <a:r>
              <a:rPr lang="en-US" sz="700" dirty="0"/>
              <a:t>%, 50%, 75%, </a:t>
            </a:r>
            <a:r>
              <a:rPr lang="ru-RU" sz="700" dirty="0"/>
              <a:t>95</a:t>
            </a:r>
            <a:r>
              <a:rPr lang="en-US" sz="700" dirty="0"/>
              <a:t>%</a:t>
            </a:r>
          </a:p>
        </p:txBody>
      </p: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E593319C-07AC-430F-ADC1-C94ECD4CB944}"/>
              </a:ext>
            </a:extLst>
          </p:cNvPr>
          <p:cNvCxnSpPr/>
          <p:nvPr/>
        </p:nvCxnSpPr>
        <p:spPr>
          <a:xfrm>
            <a:off x="8386457" y="5484659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F46540BE-F087-4A21-A04C-838E359B331D}"/>
              </a:ext>
            </a:extLst>
          </p:cNvPr>
          <p:cNvSpPr/>
          <p:nvPr/>
        </p:nvSpPr>
        <p:spPr>
          <a:xfrm>
            <a:off x="8382244" y="5524241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Tiker_H</a:t>
            </a:r>
            <a:r>
              <a:rPr lang="en-US" sz="700" dirty="0">
                <a:solidFill>
                  <a:schemeClr val="tx1"/>
                </a:solidFill>
              </a:rPr>
              <a:t>-L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8A228C7B-6FB3-4085-9CAE-0A59661BA63F}"/>
              </a:ext>
            </a:extLst>
          </p:cNvPr>
          <p:cNvSpPr/>
          <p:nvPr/>
        </p:nvSpPr>
        <p:spPr>
          <a:xfrm>
            <a:off x="8382244" y="5650500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Tiker_O</a:t>
            </a:r>
            <a:r>
              <a:rPr lang="en-US" sz="700" dirty="0">
                <a:solidFill>
                  <a:schemeClr val="tx1"/>
                </a:solidFill>
              </a:rPr>
              <a:t>-L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0CA65754-762C-4CE4-AE87-52CF5B439C24}"/>
              </a:ext>
            </a:extLst>
          </p:cNvPr>
          <p:cNvSpPr/>
          <p:nvPr/>
        </p:nvSpPr>
        <p:spPr>
          <a:xfrm>
            <a:off x="10361266" y="2067059"/>
            <a:ext cx="1512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Tiker_TF_Chastota_Interval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7D981EB3-E373-4A63-AEB3-2C038F912A19}"/>
              </a:ext>
            </a:extLst>
          </p:cNvPr>
          <p:cNvSpPr/>
          <p:nvPr/>
        </p:nvSpPr>
        <p:spPr>
          <a:xfrm>
            <a:off x="8313265" y="3912133"/>
            <a:ext cx="1505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4.4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Частотные выбросы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8FC5D0CD-CF70-402F-9CC5-1C164EDD6BF8}"/>
              </a:ext>
            </a:extLst>
          </p:cNvPr>
          <p:cNvSpPr/>
          <p:nvPr/>
        </p:nvSpPr>
        <p:spPr>
          <a:xfrm>
            <a:off x="104366" y="6652269"/>
            <a:ext cx="8803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/>
              <a:t>TM - Time Frame</a:t>
            </a:r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847E8D36-196C-4090-8790-9C77A41D3507}"/>
              </a:ext>
            </a:extLst>
          </p:cNvPr>
          <p:cNvCxnSpPr>
            <a:cxnSpLocks/>
          </p:cNvCxnSpPr>
          <p:nvPr/>
        </p:nvCxnSpPr>
        <p:spPr>
          <a:xfrm>
            <a:off x="1112614" y="4483226"/>
            <a:ext cx="0" cy="5816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B79BBB-782D-49EE-B7DD-7E32AB2F58D1}"/>
              </a:ext>
            </a:extLst>
          </p:cNvPr>
          <p:cNvSpPr/>
          <p:nvPr/>
        </p:nvSpPr>
        <p:spPr>
          <a:xfrm>
            <a:off x="8289475" y="4636564"/>
            <a:ext cx="1505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4.5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Сигналы</a:t>
            </a:r>
          </a:p>
        </p:txBody>
      </p: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491F2E63-4767-4824-BA85-A543863E96D5}"/>
              </a:ext>
            </a:extLst>
          </p:cNvPr>
          <p:cNvCxnSpPr/>
          <p:nvPr/>
        </p:nvCxnSpPr>
        <p:spPr>
          <a:xfrm>
            <a:off x="8363165" y="4909459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10AB8DE6-0E77-416A-85AC-9B4B9AFC625A}"/>
              </a:ext>
            </a:extLst>
          </p:cNvPr>
          <p:cNvSpPr/>
          <p:nvPr/>
        </p:nvSpPr>
        <p:spPr>
          <a:xfrm rot="16200000">
            <a:off x="9466102" y="1776079"/>
            <a:ext cx="1176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DataFrame_Level_02</a:t>
            </a:r>
            <a:endParaRPr lang="ru-RU" dirty="0"/>
          </a:p>
        </p:txBody>
      </p:sp>
      <p:sp>
        <p:nvSpPr>
          <p:cNvPr id="275" name="Левая фигурная скобка 274">
            <a:extLst>
              <a:ext uri="{FF2B5EF4-FFF2-40B4-BE49-F238E27FC236}">
                <a16:creationId xmlns:a16="http://schemas.microsoft.com/office/drawing/2014/main" id="{8B03B132-FD9A-487D-AC9E-111327F3AC49}"/>
              </a:ext>
            </a:extLst>
          </p:cNvPr>
          <p:cNvSpPr/>
          <p:nvPr/>
        </p:nvSpPr>
        <p:spPr>
          <a:xfrm>
            <a:off x="10144813" y="1364428"/>
            <a:ext cx="151187" cy="1107836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DF6B58E2-C1EA-46DC-9CC4-5178A9DD9B3C}"/>
              </a:ext>
            </a:extLst>
          </p:cNvPr>
          <p:cNvSpPr/>
          <p:nvPr/>
        </p:nvSpPr>
        <p:spPr>
          <a:xfrm>
            <a:off x="10361266" y="2193203"/>
            <a:ext cx="1512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Tiker_TF_Signal_Dammi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CD8F4EA2-2C79-42EB-908B-E70956393349}"/>
              </a:ext>
            </a:extLst>
          </p:cNvPr>
          <p:cNvSpPr/>
          <p:nvPr/>
        </p:nvSpPr>
        <p:spPr>
          <a:xfrm>
            <a:off x="4647753" y="4021143"/>
            <a:ext cx="2153978" cy="1446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Tiker_TM</a:t>
            </a:r>
            <a:r>
              <a:rPr lang="en-US" sz="800" dirty="0">
                <a:solidFill>
                  <a:schemeClr val="tx1"/>
                </a:solidFill>
              </a:rPr>
              <a:t>_</a:t>
            </a:r>
            <a:r>
              <a:rPr lang="ru-RU" sz="800" dirty="0">
                <a:solidFill>
                  <a:schemeClr val="tx1"/>
                </a:solidFill>
              </a:rPr>
              <a:t>(</a:t>
            </a:r>
            <a:r>
              <a:rPr lang="en-US" sz="800" dirty="0">
                <a:solidFill>
                  <a:schemeClr val="tx1"/>
                </a:solidFill>
              </a:rPr>
              <a:t>Open, H, L, V)</a:t>
            </a:r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F6E96C9F-7609-44C4-99E9-EC5C10032AF1}"/>
              </a:ext>
            </a:extLst>
          </p:cNvPr>
          <p:cNvCxnSpPr>
            <a:stCxn id="211" idx="2"/>
            <a:endCxn id="8" idx="1"/>
          </p:cNvCxnSpPr>
          <p:nvPr/>
        </p:nvCxnSpPr>
        <p:spPr>
          <a:xfrm rot="5400000" flipH="1">
            <a:off x="-933541" y="3208119"/>
            <a:ext cx="4205539" cy="1345775"/>
          </a:xfrm>
          <a:prstGeom prst="bentConnector4">
            <a:avLst>
              <a:gd name="adj1" fmla="val -5436"/>
              <a:gd name="adj2" fmla="val 12796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4AD10A34-A10E-4C9F-BC2D-74CF5046763C}"/>
              </a:ext>
            </a:extLst>
          </p:cNvPr>
          <p:cNvSpPr/>
          <p:nvPr/>
        </p:nvSpPr>
        <p:spPr>
          <a:xfrm>
            <a:off x="8382244" y="5785404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Tiker_O</a:t>
            </a:r>
            <a:r>
              <a:rPr lang="en-US" sz="700" dirty="0">
                <a:solidFill>
                  <a:schemeClr val="tx1"/>
                </a:solidFill>
              </a:rPr>
              <a:t>-C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33FBA4A3-1CED-4AF2-8E91-61F7A7D1B462}"/>
              </a:ext>
            </a:extLst>
          </p:cNvPr>
          <p:cNvSpPr/>
          <p:nvPr/>
        </p:nvSpPr>
        <p:spPr>
          <a:xfrm>
            <a:off x="8382244" y="5915472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Tiker_L</a:t>
            </a:r>
            <a:r>
              <a:rPr lang="en-US" sz="700" dirty="0">
                <a:solidFill>
                  <a:schemeClr val="tx1"/>
                </a:solidFill>
              </a:rPr>
              <a:t>-C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D501FD63-3D58-4B83-9874-4C56D41E1212}"/>
              </a:ext>
            </a:extLst>
          </p:cNvPr>
          <p:cNvSpPr/>
          <p:nvPr/>
        </p:nvSpPr>
        <p:spPr>
          <a:xfrm>
            <a:off x="8382244" y="6040369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Tiker_O+H-L+C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48B41A5B-358B-4F80-BC85-05A482C797EB}"/>
              </a:ext>
            </a:extLst>
          </p:cNvPr>
          <p:cNvSpPr/>
          <p:nvPr/>
        </p:nvSpPr>
        <p:spPr>
          <a:xfrm>
            <a:off x="8382244" y="6172403"/>
            <a:ext cx="1296000" cy="11908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</a:t>
            </a:r>
            <a:r>
              <a:rPr lang="en-US" sz="700" dirty="0">
                <a:solidFill>
                  <a:schemeClr val="tx1"/>
                </a:solidFill>
              </a:rPr>
              <a:t>_(O+H-L+C)V</a:t>
            </a:r>
          </a:p>
        </p:txBody>
      </p: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B897444A-6CCC-429E-81B2-68A90B067743}"/>
              </a:ext>
            </a:extLst>
          </p:cNvPr>
          <p:cNvCxnSpPr/>
          <p:nvPr/>
        </p:nvCxnSpPr>
        <p:spPr>
          <a:xfrm>
            <a:off x="8414225" y="4188650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5454A105-972F-4673-B58B-2C115E11EA64}"/>
              </a:ext>
            </a:extLst>
          </p:cNvPr>
          <p:cNvCxnSpPr/>
          <p:nvPr/>
        </p:nvCxnSpPr>
        <p:spPr>
          <a:xfrm>
            <a:off x="8391986" y="3587557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00F206D2-6FF9-459E-90FB-998043C8A0EC}"/>
              </a:ext>
            </a:extLst>
          </p:cNvPr>
          <p:cNvSpPr/>
          <p:nvPr/>
        </p:nvSpPr>
        <p:spPr>
          <a:xfrm>
            <a:off x="8329238" y="2513299"/>
            <a:ext cx="15053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4.2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Сравнение нескольких индикаторов</a:t>
            </a:r>
          </a:p>
        </p:txBody>
      </p: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4229BF89-FA6F-4275-982C-5888334B98CB}"/>
              </a:ext>
            </a:extLst>
          </p:cNvPr>
          <p:cNvCxnSpPr/>
          <p:nvPr/>
        </p:nvCxnSpPr>
        <p:spPr>
          <a:xfrm>
            <a:off x="8408487" y="2924997"/>
            <a:ext cx="10628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F1AE14B1-E11C-4C01-860C-05BE4CA04B14}"/>
              </a:ext>
            </a:extLst>
          </p:cNvPr>
          <p:cNvSpPr/>
          <p:nvPr/>
        </p:nvSpPr>
        <p:spPr>
          <a:xfrm>
            <a:off x="8403635" y="2959497"/>
            <a:ext cx="1476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Spred_Tiker</a:t>
            </a:r>
            <a:r>
              <a:rPr lang="ru-RU" sz="700" dirty="0">
                <a:solidFill>
                  <a:schemeClr val="bg1"/>
                </a:solidFill>
              </a:rPr>
              <a:t>1</a:t>
            </a:r>
            <a:r>
              <a:rPr lang="en-US" sz="700" dirty="0">
                <a:solidFill>
                  <a:schemeClr val="bg1"/>
                </a:solidFill>
              </a:rPr>
              <a:t>_Tiker2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C2E335C3-4D85-48B4-BD94-B05AC20D96A1}"/>
              </a:ext>
            </a:extLst>
          </p:cNvPr>
          <p:cNvSpPr/>
          <p:nvPr/>
        </p:nvSpPr>
        <p:spPr>
          <a:xfrm>
            <a:off x="8408487" y="3083911"/>
            <a:ext cx="1476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If_Tiker</a:t>
            </a:r>
            <a:r>
              <a:rPr lang="ru-RU" sz="700" dirty="0">
                <a:solidFill>
                  <a:schemeClr val="bg1"/>
                </a:solidFill>
              </a:rPr>
              <a:t>1</a:t>
            </a:r>
            <a:r>
              <a:rPr lang="en-US" sz="700" dirty="0">
                <a:solidFill>
                  <a:schemeClr val="bg1"/>
                </a:solidFill>
              </a:rPr>
              <a:t>&gt;Tiker2</a:t>
            </a:r>
          </a:p>
        </p:txBody>
      </p:sp>
      <p:cxnSp>
        <p:nvCxnSpPr>
          <p:cNvPr id="226" name="Соединитель: уступ 225">
            <a:extLst>
              <a:ext uri="{FF2B5EF4-FFF2-40B4-BE49-F238E27FC236}">
                <a16:creationId xmlns:a16="http://schemas.microsoft.com/office/drawing/2014/main" id="{C25F9B40-86E2-430A-BEF8-5F09A62FF9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83553" y="1587911"/>
            <a:ext cx="1538263" cy="1309098"/>
          </a:xfrm>
          <a:prstGeom prst="bentConnector3">
            <a:avLst>
              <a:gd name="adj1" fmla="val 998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B2F70E5D-811C-471F-A66B-26F13DB44FC9}"/>
              </a:ext>
            </a:extLst>
          </p:cNvPr>
          <p:cNvSpPr/>
          <p:nvPr/>
        </p:nvSpPr>
        <p:spPr>
          <a:xfrm>
            <a:off x="10361266" y="1281306"/>
            <a:ext cx="1512000" cy="1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Index_Data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B74E4BEF-5E83-4B24-9D5A-536D438EA1F5}"/>
              </a:ext>
            </a:extLst>
          </p:cNvPr>
          <p:cNvSpPr/>
          <p:nvPr/>
        </p:nvSpPr>
        <p:spPr>
          <a:xfrm>
            <a:off x="10361266" y="1407667"/>
            <a:ext cx="1512000" cy="108000"/>
          </a:xfrm>
          <a:prstGeom prst="rect">
            <a:avLst/>
          </a:prstGeom>
          <a:solidFill>
            <a:srgbClr val="FFEE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Dammi_Data_Futures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13329303-D32B-4E61-960F-92408096DA8B}"/>
              </a:ext>
            </a:extLst>
          </p:cNvPr>
          <p:cNvSpPr/>
          <p:nvPr/>
        </p:nvSpPr>
        <p:spPr>
          <a:xfrm>
            <a:off x="10361266" y="1546042"/>
            <a:ext cx="1512000" cy="10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tx1"/>
                </a:solidFill>
              </a:rPr>
              <a:t>Tiker_TF_Close_TAname_Param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15C43DA6-5F4C-45F8-9A66-31EEF51DD893}"/>
              </a:ext>
            </a:extLst>
          </p:cNvPr>
          <p:cNvSpPr/>
          <p:nvPr/>
        </p:nvSpPr>
        <p:spPr>
          <a:xfrm>
            <a:off x="8317804" y="2092321"/>
            <a:ext cx="1505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4.1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Выявление паттернов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06F68EC2-9A9E-435D-9E62-DD87DDE6A2BA}"/>
              </a:ext>
            </a:extLst>
          </p:cNvPr>
          <p:cNvSpPr/>
          <p:nvPr/>
        </p:nvSpPr>
        <p:spPr>
          <a:xfrm>
            <a:off x="8414225" y="2364264"/>
            <a:ext cx="1476000" cy="108000"/>
          </a:xfrm>
          <a:prstGeom prst="rect">
            <a:avLst/>
          </a:prstGeom>
          <a:solidFill>
            <a:srgbClr val="2FB4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Tiker_0-1-0-0-1</a:t>
            </a:r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6ECAC69B-6182-47CF-A53B-A4BA8C5709E9}"/>
              </a:ext>
            </a:extLst>
          </p:cNvPr>
          <p:cNvSpPr/>
          <p:nvPr/>
        </p:nvSpPr>
        <p:spPr>
          <a:xfrm>
            <a:off x="10361266" y="1684416"/>
            <a:ext cx="1512000" cy="108000"/>
          </a:xfrm>
          <a:prstGeom prst="rect">
            <a:avLst/>
          </a:prstGeom>
          <a:solidFill>
            <a:srgbClr val="2FB4E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Tiker_Pattern_0-1-0-0-1_Dammi</a:t>
            </a:r>
          </a:p>
        </p:txBody>
      </p: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34446175-4915-4B25-8838-6B7553D6BD25}"/>
              </a:ext>
            </a:extLst>
          </p:cNvPr>
          <p:cNvCxnSpPr>
            <a:cxnSpLocks/>
            <a:stCxn id="173" idx="3"/>
            <a:endCxn id="106" idx="1"/>
          </p:cNvCxnSpPr>
          <p:nvPr/>
        </p:nvCxnSpPr>
        <p:spPr>
          <a:xfrm>
            <a:off x="7850830" y="1814582"/>
            <a:ext cx="466974" cy="431628"/>
          </a:xfrm>
          <a:prstGeom prst="bentConnector3">
            <a:avLst>
              <a:gd name="adj1" fmla="val 5197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Левая фигурная скобка 109">
            <a:extLst>
              <a:ext uri="{FF2B5EF4-FFF2-40B4-BE49-F238E27FC236}">
                <a16:creationId xmlns:a16="http://schemas.microsoft.com/office/drawing/2014/main" id="{5F70C09A-9121-46D7-96FE-A83424BFC232}"/>
              </a:ext>
            </a:extLst>
          </p:cNvPr>
          <p:cNvSpPr/>
          <p:nvPr/>
        </p:nvSpPr>
        <p:spPr>
          <a:xfrm rot="10800000">
            <a:off x="8296917" y="1417374"/>
            <a:ext cx="150829" cy="682287"/>
          </a:xfrm>
          <a:prstGeom prst="leftBrace">
            <a:avLst>
              <a:gd name="adj1" fmla="val 62179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92CD96A-337A-4F62-82C5-384AF280BA45}"/>
              </a:ext>
            </a:extLst>
          </p:cNvPr>
          <p:cNvCxnSpPr>
            <a:cxnSpLocks/>
          </p:cNvCxnSpPr>
          <p:nvPr/>
        </p:nvCxnSpPr>
        <p:spPr>
          <a:xfrm>
            <a:off x="8589818" y="1516611"/>
            <a:ext cx="122882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C2B306EF-C188-4A3D-83FD-F6BDF0742694}"/>
              </a:ext>
            </a:extLst>
          </p:cNvPr>
          <p:cNvCxnSpPr>
            <a:cxnSpLocks/>
            <a:stCxn id="173" idx="3"/>
            <a:endCxn id="195" idx="1"/>
          </p:cNvCxnSpPr>
          <p:nvPr/>
        </p:nvCxnSpPr>
        <p:spPr>
          <a:xfrm>
            <a:off x="7850830" y="1814582"/>
            <a:ext cx="478408" cy="90646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C0540DEC-4D01-46D4-8088-0E8772B04E86}"/>
              </a:ext>
            </a:extLst>
          </p:cNvPr>
          <p:cNvCxnSpPr>
            <a:stCxn id="173" idx="3"/>
            <a:endCxn id="184" idx="1"/>
          </p:cNvCxnSpPr>
          <p:nvPr/>
        </p:nvCxnSpPr>
        <p:spPr>
          <a:xfrm>
            <a:off x="7850830" y="1814582"/>
            <a:ext cx="453199" cy="1642394"/>
          </a:xfrm>
          <a:prstGeom prst="bentConnector3">
            <a:avLst>
              <a:gd name="adj1" fmla="val 5203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E32CFCBF-26FD-4135-9E42-2F2489B184BF}"/>
              </a:ext>
            </a:extLst>
          </p:cNvPr>
          <p:cNvCxnSpPr>
            <a:stCxn id="173" idx="3"/>
            <a:endCxn id="221" idx="1"/>
          </p:cNvCxnSpPr>
          <p:nvPr/>
        </p:nvCxnSpPr>
        <p:spPr>
          <a:xfrm>
            <a:off x="7850830" y="1814582"/>
            <a:ext cx="462435" cy="2251440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EB820AA9-5616-48E3-AD68-370BB30F3100}"/>
              </a:ext>
            </a:extLst>
          </p:cNvPr>
          <p:cNvCxnSpPr>
            <a:stCxn id="173" idx="3"/>
            <a:endCxn id="264" idx="1"/>
          </p:cNvCxnSpPr>
          <p:nvPr/>
        </p:nvCxnSpPr>
        <p:spPr>
          <a:xfrm>
            <a:off x="7850830" y="1814582"/>
            <a:ext cx="438645" cy="297587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234CA3EE-3000-401A-90CD-F60F10ECFE15}"/>
              </a:ext>
            </a:extLst>
          </p:cNvPr>
          <p:cNvCxnSpPr>
            <a:stCxn id="172" idx="3"/>
            <a:endCxn id="207" idx="1"/>
          </p:cNvCxnSpPr>
          <p:nvPr/>
        </p:nvCxnSpPr>
        <p:spPr>
          <a:xfrm>
            <a:off x="7850830" y="1986401"/>
            <a:ext cx="442858" cy="336753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E497E17-C077-4657-8541-439D9A35E7EA}"/>
              </a:ext>
            </a:extLst>
          </p:cNvPr>
          <p:cNvSpPr/>
          <p:nvPr/>
        </p:nvSpPr>
        <p:spPr>
          <a:xfrm>
            <a:off x="10361266" y="1809372"/>
            <a:ext cx="1512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Spred_Tiker</a:t>
            </a:r>
            <a:r>
              <a:rPr lang="ru-RU" sz="700" dirty="0">
                <a:solidFill>
                  <a:schemeClr val="bg1"/>
                </a:solidFill>
              </a:rPr>
              <a:t>1</a:t>
            </a:r>
            <a:r>
              <a:rPr lang="en-US" sz="700" dirty="0">
                <a:solidFill>
                  <a:schemeClr val="bg1"/>
                </a:solidFill>
              </a:rPr>
              <a:t>_Tiker2</a:t>
            </a: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84CD3DA1-813A-4673-A43D-E3F92B8F239A}"/>
              </a:ext>
            </a:extLst>
          </p:cNvPr>
          <p:cNvCxnSpPr>
            <a:stCxn id="215" idx="3"/>
            <a:endCxn id="200" idx="1"/>
          </p:cNvCxnSpPr>
          <p:nvPr/>
        </p:nvCxnSpPr>
        <p:spPr>
          <a:xfrm flipH="1">
            <a:off x="4641731" y="3013497"/>
            <a:ext cx="5237904" cy="2328201"/>
          </a:xfrm>
          <a:prstGeom prst="bentConnector5">
            <a:avLst>
              <a:gd name="adj1" fmla="val -4364"/>
              <a:gd name="adj2" fmla="val 148395"/>
              <a:gd name="adj3" fmla="val 10436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9D7E6D15-77B2-493C-84CD-0E4D7D9E96D5}"/>
              </a:ext>
            </a:extLst>
          </p:cNvPr>
          <p:cNvCxnSpPr>
            <a:stCxn id="215" idx="3"/>
            <a:endCxn id="205" idx="3"/>
          </p:cNvCxnSpPr>
          <p:nvPr/>
        </p:nvCxnSpPr>
        <p:spPr>
          <a:xfrm flipH="1">
            <a:off x="9858242" y="3013497"/>
            <a:ext cx="21393" cy="752315"/>
          </a:xfrm>
          <a:prstGeom prst="bentConnector3">
            <a:avLst>
              <a:gd name="adj1" fmla="val -111175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089E8FE0-0EBC-44F2-A2F8-11717D0C5619}"/>
              </a:ext>
            </a:extLst>
          </p:cNvPr>
          <p:cNvCxnSpPr>
            <a:stCxn id="215" idx="3"/>
            <a:endCxn id="216" idx="3"/>
          </p:cNvCxnSpPr>
          <p:nvPr/>
        </p:nvCxnSpPr>
        <p:spPr>
          <a:xfrm flipH="1">
            <a:off x="9858243" y="3013497"/>
            <a:ext cx="21392" cy="1414651"/>
          </a:xfrm>
          <a:prstGeom prst="bentConnector3">
            <a:avLst>
              <a:gd name="adj1" fmla="val -106862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A0877FCD-854C-482F-B703-F9C4B82C80C3}"/>
              </a:ext>
            </a:extLst>
          </p:cNvPr>
          <p:cNvSpPr/>
          <p:nvPr/>
        </p:nvSpPr>
        <p:spPr>
          <a:xfrm>
            <a:off x="10361266" y="2317448"/>
            <a:ext cx="1512000" cy="108000"/>
          </a:xfrm>
          <a:prstGeom prst="rect">
            <a:avLst/>
          </a:prstGeom>
          <a:solidFill>
            <a:srgbClr val="00206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err="1">
                <a:solidFill>
                  <a:schemeClr val="bg1"/>
                </a:solidFill>
              </a:rPr>
              <a:t>Tiker_Indikator_If_Dammi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C97D9E98-DB98-43F7-AA13-2CECD2A0C8CC}"/>
              </a:ext>
            </a:extLst>
          </p:cNvPr>
          <p:cNvCxnSpPr>
            <a:stCxn id="207" idx="3"/>
            <a:endCxn id="203" idx="1"/>
          </p:cNvCxnSpPr>
          <p:nvPr/>
        </p:nvCxnSpPr>
        <p:spPr>
          <a:xfrm flipH="1">
            <a:off x="4641731" y="5353939"/>
            <a:ext cx="4904209" cy="444382"/>
          </a:xfrm>
          <a:prstGeom prst="bentConnector5">
            <a:avLst>
              <a:gd name="adj1" fmla="val -4661"/>
              <a:gd name="adj2" fmla="val 227570"/>
              <a:gd name="adj3" fmla="val 10315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7EFC16F3-7E64-4827-8B96-C4044FDA04D6}"/>
              </a:ext>
            </a:extLst>
          </p:cNvPr>
          <p:cNvSpPr/>
          <p:nvPr/>
        </p:nvSpPr>
        <p:spPr>
          <a:xfrm>
            <a:off x="10654940" y="2791505"/>
            <a:ext cx="150537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err="1"/>
              <a:t>Metod</a:t>
            </a:r>
            <a:r>
              <a:rPr lang="en-US" sz="700" b="1" dirty="0"/>
              <a:t> 5</a:t>
            </a:r>
            <a:r>
              <a:rPr lang="ru-RU" sz="7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Удаление строк с </a:t>
            </a:r>
            <a:r>
              <a:rPr lang="en-US" sz="700" dirty="0" err="1"/>
              <a:t>NaN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Слияние массивов разной дискретности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Заполнение пустых значений предыдущими значениями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28FADADB-4EE5-43FD-B023-00CA1B5D6473}"/>
              </a:ext>
            </a:extLst>
          </p:cNvPr>
          <p:cNvSpPr/>
          <p:nvPr/>
        </p:nvSpPr>
        <p:spPr>
          <a:xfrm>
            <a:off x="10731932" y="3870785"/>
            <a:ext cx="11769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DataFrame_Level_0</a:t>
            </a:r>
            <a:r>
              <a:rPr lang="ru-RU" sz="800" dirty="0"/>
              <a:t>3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B3098BC9-04C0-4F20-8526-48B236D9D1E1}"/>
              </a:ext>
            </a:extLst>
          </p:cNvPr>
          <p:cNvCxnSpPr>
            <a:cxnSpLocks/>
          </p:cNvCxnSpPr>
          <p:nvPr/>
        </p:nvCxnSpPr>
        <p:spPr>
          <a:xfrm>
            <a:off x="11404313" y="2608141"/>
            <a:ext cx="0" cy="238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B69B8DF-FBB4-4D88-8E47-90A0DB0D88DC}"/>
              </a:ext>
            </a:extLst>
          </p:cNvPr>
          <p:cNvCxnSpPr>
            <a:cxnSpLocks/>
          </p:cNvCxnSpPr>
          <p:nvPr/>
        </p:nvCxnSpPr>
        <p:spPr>
          <a:xfrm>
            <a:off x="11415571" y="3619817"/>
            <a:ext cx="0" cy="2389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BB8D06DB-EAA7-4ECF-A73C-A47CAE214F10}"/>
              </a:ext>
            </a:extLst>
          </p:cNvPr>
          <p:cNvSpPr/>
          <p:nvPr/>
        </p:nvSpPr>
        <p:spPr>
          <a:xfrm>
            <a:off x="258271" y="355608"/>
            <a:ext cx="632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accent4"/>
                </a:solidFill>
              </a:rPr>
              <a:t>КОНВЕЙЕР ПО ГЕНЕРАЦИИ ПРИЗНАКОВ</a:t>
            </a:r>
            <a:endParaRPr lang="ru-RU" sz="6000" dirty="0">
              <a:solidFill>
                <a:schemeClr val="accent4"/>
              </a:solidFill>
            </a:endParaRP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A71AC639-08C4-473F-BC9F-5CCFEC65F26E}"/>
              </a:ext>
            </a:extLst>
          </p:cNvPr>
          <p:cNvSpPr/>
          <p:nvPr/>
        </p:nvSpPr>
        <p:spPr>
          <a:xfrm>
            <a:off x="4646023" y="4190837"/>
            <a:ext cx="2153978" cy="1446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Tiker_TM_Close</a:t>
            </a:r>
            <a:r>
              <a:rPr lang="ru-RU" sz="80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T-1….</a:t>
            </a:r>
          </a:p>
        </p:txBody>
      </p:sp>
    </p:spTree>
    <p:extLst>
      <p:ext uri="{BB962C8B-B14F-4D97-AF65-F5344CB8AC3E}">
        <p14:creationId xmlns:p14="http://schemas.microsoft.com/office/powerpoint/2010/main" val="393380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c9nWQAS9qeIu6cDT9N0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Ly_0K5TBeIF.rH7_eZx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Ly_0K5TBeIF.rH7_eZx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YkgoFzSveu3G93IPC8o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Ly_0K5TBeIF.rH7_eZx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heme/theme1.xml><?xml version="1.0" encoding="utf-8"?>
<a:theme xmlns:a="http://schemas.openxmlformats.org/drawingml/2006/main" name="3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3.xml><?xml version="1.0" encoding="utf-8"?>
<a:theme xmlns:a="http://schemas.openxmlformats.org/drawingml/2006/main" name="8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4.xml><?xml version="1.0" encoding="utf-8"?>
<a:theme xmlns:a="http://schemas.openxmlformats.org/drawingml/2006/main" name="10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5.xml><?xml version="1.0" encoding="utf-8"?>
<a:theme xmlns:a="http://schemas.openxmlformats.org/drawingml/2006/main" name="11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6.xml><?xml version="1.0" encoding="utf-8"?>
<a:theme xmlns:a="http://schemas.openxmlformats.org/drawingml/2006/main" name="13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7.xml><?xml version="1.0" encoding="utf-8"?>
<a:theme xmlns:a="http://schemas.openxmlformats.org/drawingml/2006/main" name="14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8.xml><?xml version="1.0" encoding="utf-8"?>
<a:theme xmlns:a="http://schemas.openxmlformats.org/drawingml/2006/main" name="15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ppt/theme/theme9.xml><?xml version="1.0" encoding="utf-8"?>
<a:theme xmlns:a="http://schemas.openxmlformats.org/drawingml/2006/main" name="5_GAS176_CF">
  <a:themeElements>
    <a:clrScheme name="Current">
      <a:dk1>
        <a:srgbClr val="000000"/>
      </a:dk1>
      <a:lt1>
        <a:srgbClr val="FFFFFF"/>
      </a:lt1>
      <a:dk2>
        <a:srgbClr val="004077"/>
      </a:dk2>
      <a:lt2>
        <a:srgbClr val="FFFFFF"/>
      </a:lt2>
      <a:accent1>
        <a:srgbClr val="DADADA"/>
      </a:accent1>
      <a:accent2>
        <a:srgbClr val="2FB4E9"/>
      </a:accent2>
      <a:accent3>
        <a:srgbClr val="0070BA"/>
      </a:accent3>
      <a:accent4>
        <a:srgbClr val="004077"/>
      </a:accent4>
      <a:accent5>
        <a:srgbClr val="F7A600"/>
      </a:accent5>
      <a:accent6>
        <a:srgbClr val="808080"/>
      </a:accent6>
      <a:hlink>
        <a:srgbClr val="0070BA"/>
      </a:hlink>
      <a:folHlink>
        <a:srgbClr val="00407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4077"/>
        </a:dk2>
        <a:lt2>
          <a:srgbClr val="FFFFFF"/>
        </a:lt2>
        <a:accent1>
          <a:srgbClr val="DADADA"/>
        </a:accent1>
        <a:accent2>
          <a:srgbClr val="2FB4E9"/>
        </a:accent2>
        <a:accent3>
          <a:srgbClr val="0070BA"/>
        </a:accent3>
        <a:accent4>
          <a:srgbClr val="004077"/>
        </a:accent4>
        <a:accent5>
          <a:srgbClr val="F7A600"/>
        </a:accent5>
        <a:accent6>
          <a:srgbClr val="808080"/>
        </a:accent6>
        <a:hlink>
          <a:srgbClr val="0070BA"/>
        </a:hlink>
        <a:folHlink>
          <a:srgbClr val="0040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AS176_CF.potx" id="{95FABE8A-ADB8-4F37-8181-E3F3C166AC10}" vid="{749AED44-F945-4740-A7E9-2E5AC5B282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161372</TotalTime>
  <Words>570</Words>
  <Application>Microsoft Office PowerPoint</Application>
  <PresentationFormat>Широкоэкранный</PresentationFormat>
  <Paragraphs>118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9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4" baseType="lpstr">
      <vt:lpstr>Arial</vt:lpstr>
      <vt:lpstr>Calibri</vt:lpstr>
      <vt:lpstr>Wingdings</vt:lpstr>
      <vt:lpstr>3_GAS176_CF</vt:lpstr>
      <vt:lpstr>4_GAS176_CF</vt:lpstr>
      <vt:lpstr>8_GAS176_CF</vt:lpstr>
      <vt:lpstr>10_GAS176_CF</vt:lpstr>
      <vt:lpstr>11_GAS176_CF</vt:lpstr>
      <vt:lpstr>13_GAS176_CF</vt:lpstr>
      <vt:lpstr>14_GAS176_CF</vt:lpstr>
      <vt:lpstr>15_GAS176_CF</vt:lpstr>
      <vt:lpstr>5_GAS176_CF</vt:lpstr>
      <vt:lpstr>think-cell Slide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Семенов</dc:creator>
  <cp:lastModifiedBy>Okrugnosti</cp:lastModifiedBy>
  <cp:revision>1796</cp:revision>
  <cp:lastPrinted>2019-02-25T11:39:16Z</cp:lastPrinted>
  <dcterms:created xsi:type="dcterms:W3CDTF">2019-02-07T09:13:07Z</dcterms:created>
  <dcterms:modified xsi:type="dcterms:W3CDTF">2020-01-27T08:09:26Z</dcterms:modified>
</cp:coreProperties>
</file>