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4"/>
  </p:notesMasterIdLst>
  <p:sldIdLst>
    <p:sldId id="256" r:id="rId5"/>
    <p:sldId id="257" r:id="rId6"/>
    <p:sldId id="258" r:id="rId7"/>
    <p:sldId id="259" r:id="rId8"/>
    <p:sldId id="260" r:id="rId9"/>
    <p:sldId id="261" r:id="rId10"/>
    <p:sldId id="282" r:id="rId11"/>
    <p:sldId id="262" r:id="rId12"/>
    <p:sldId id="281" r:id="rId13"/>
    <p:sldId id="268" r:id="rId14"/>
    <p:sldId id="294" r:id="rId15"/>
    <p:sldId id="276" r:id="rId16"/>
    <p:sldId id="277" r:id="rId17"/>
    <p:sldId id="263" r:id="rId18"/>
    <p:sldId id="264" r:id="rId19"/>
    <p:sldId id="265" r:id="rId20"/>
    <p:sldId id="266" r:id="rId21"/>
    <p:sldId id="267" r:id="rId22"/>
    <p:sldId id="269" r:id="rId23"/>
    <p:sldId id="272" r:id="rId24"/>
    <p:sldId id="270" r:id="rId25"/>
    <p:sldId id="273" r:id="rId26"/>
    <p:sldId id="271" r:id="rId27"/>
    <p:sldId id="274" r:id="rId28"/>
    <p:sldId id="275" r:id="rId29"/>
    <p:sldId id="278" r:id="rId30"/>
    <p:sldId id="279" r:id="rId31"/>
    <p:sldId id="280" r:id="rId32"/>
    <p:sldId id="288" r:id="rId33"/>
    <p:sldId id="283" r:id="rId34"/>
    <p:sldId id="286" r:id="rId35"/>
    <p:sldId id="284" r:id="rId36"/>
    <p:sldId id="285" r:id="rId37"/>
    <p:sldId id="289" r:id="rId38"/>
    <p:sldId id="287" r:id="rId39"/>
    <p:sldId id="290" r:id="rId40"/>
    <p:sldId id="291" r:id="rId41"/>
    <p:sldId id="293" r:id="rId42"/>
    <p:sldId id="29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EC3DB-2EF2-4CF8-A1DE-367EBB9B947C}" v="33" dt="2021-05-17T08:36:38.216"/>
    <p1510:client id="{2B4B8143-4FCB-CF0C-13B4-F0BAFEE01E4E}" v="117" dt="2021-05-17T08:41:46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4EC3F-4335-4E44-BF23-5523CA3AD8B5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06AB2-67BC-438F-911E-9FD8006670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103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Źródło: https://discord.com/developers/docs/topics/oauth2#bots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06AB2-67BC-438F-911E-9FD800667079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72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Dopowiedzieć o </a:t>
            </a:r>
            <a:r>
              <a:rPr lang="pl-PL" err="1"/>
              <a:t>everyone</a:t>
            </a:r>
            <a:r>
              <a:rPr lang="pl-PL"/>
              <a:t> i </a:t>
            </a:r>
            <a:r>
              <a:rPr lang="pl-PL" err="1"/>
              <a:t>all</a:t>
            </a:r>
            <a:r>
              <a:rPr lang="pl-PL"/>
              <a:t> oraz </a:t>
            </a:r>
            <a:r>
              <a:rPr lang="pl-PL" err="1"/>
              <a:t>remove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06AB2-67BC-438F-911E-9FD800667079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23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\\s+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uava.dev/releases/19.0/api/docs/com/google/common/collect/HashMultimap.html" TargetMode="External"/><Relationship Id="rId2" Type="http://schemas.openxmlformats.org/officeDocument/2006/relationships/hyperlink" Target="https://www.youtube.com/playlist?list=PLfu_Bpi_zcDNcs3j5tR6VQA5fSVDCpNe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DA-Applications/JDA-Utilities" TargetMode="External"/><Relationship Id="rId4" Type="http://schemas.openxmlformats.org/officeDocument/2006/relationships/hyperlink" Target="https://github.com/DV8FromTheWorld/JD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iscord.com/developers/applic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C6018A-58F5-4E68-9A25-6532B8039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3301" y="653736"/>
            <a:ext cx="5518066" cy="2268559"/>
          </a:xfrm>
        </p:spPr>
        <p:txBody>
          <a:bodyPr>
            <a:normAutofit fontScale="90000"/>
          </a:bodyPr>
          <a:lstStyle/>
          <a:p>
            <a:pPr algn="ctr"/>
            <a:r>
              <a:rPr lang="pl-PL"/>
              <a:t>Interaktywny bot na </a:t>
            </a:r>
            <a:r>
              <a:rPr lang="pl-PL" err="1"/>
              <a:t>Discorda</a:t>
            </a:r>
            <a:r>
              <a:rPr lang="pl-PL"/>
              <a:t>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450695B-EBE2-488F-A67A-36C9CAAC8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0705" y="3359355"/>
            <a:ext cx="5357600" cy="1160213"/>
          </a:xfrm>
        </p:spPr>
        <p:txBody>
          <a:bodyPr/>
          <a:lstStyle/>
          <a:p>
            <a:pPr algn="ctr"/>
            <a:r>
              <a:rPr lang="pl-PL"/>
              <a:t>Dawid Dzhafarov, Maciej </a:t>
            </a:r>
            <a:r>
              <a:rPr lang="pl-PL" err="1"/>
              <a:t>Kornaus</a:t>
            </a:r>
            <a:endParaRPr lang="pl-PL"/>
          </a:p>
          <a:p>
            <a:pPr algn="ctr"/>
            <a:r>
              <a:rPr lang="pl-PL" sz="1400"/>
              <a:t>26.05.2021r.</a:t>
            </a:r>
          </a:p>
        </p:txBody>
      </p:sp>
    </p:spTree>
    <p:extLst>
      <p:ext uri="{BB962C8B-B14F-4D97-AF65-F5344CB8AC3E}">
        <p14:creationId xmlns:p14="http://schemas.microsoft.com/office/powerpoint/2010/main" val="148411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204A9A-980C-4878-8765-2AA34C12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pl-PL"/>
              <a:t>Pierwsza interakcja z botem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BF068C-4363-46F7-B116-A5D036F85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pPr marL="344170" indent="-337820"/>
            <a:r>
              <a:rPr lang="pl-PL" sz="1600"/>
              <a:t>Tworzymy klasę rozszerzającą ListenerAdapter</a:t>
            </a:r>
            <a:endParaRPr lang="pl-PL" sz="1600">
              <a:cs typeface="Arial"/>
            </a:endParaRPr>
          </a:p>
          <a:p>
            <a:pPr marL="344170" indent="-337820"/>
            <a:r>
              <a:rPr lang="pl-PL" sz="1600">
                <a:cs typeface="Arial"/>
              </a:rPr>
              <a:t>Nadpisujemy metodę onMessageReceived()</a:t>
            </a:r>
          </a:p>
          <a:p>
            <a:pPr marL="344170" indent="-337820"/>
            <a:r>
              <a:rPr lang="pl-PL" sz="1600">
                <a:cs typeface="Arial"/>
              </a:rPr>
              <a:t>Za pomocą takiej składni (lub podobnej) definiujemy co bot ma zrobić po otrzymaniu konkretnej wiadomości</a:t>
            </a:r>
          </a:p>
          <a:p>
            <a:pPr marL="6350" indent="0">
              <a:buNone/>
            </a:pPr>
            <a:endParaRPr lang="pl-PL" sz="1600">
              <a:cs typeface="Arial"/>
            </a:endParaRPr>
          </a:p>
        </p:txBody>
      </p:sp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8806073B-1705-4257-BE37-B22B113FC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3372904"/>
            <a:ext cx="4818974" cy="132521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6FE49F3-CBCD-4F90-BF54-36E4FDF9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pl-PL"/>
              <a:t>Podstawowe dodawanie komend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7D4B23-ACE0-4519-A916-5C45DD40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3478128" cy="3997828"/>
          </a:xfrm>
        </p:spPr>
        <p:txBody>
          <a:bodyPr>
            <a:normAutofit/>
          </a:bodyPr>
          <a:lstStyle/>
          <a:p>
            <a:pPr marL="5715" indent="0">
              <a:buNone/>
            </a:pPr>
            <a:endParaRPr lang="pl-PL" sz="1600">
              <a:cs typeface="Arial" panose="020B0604020202020204"/>
            </a:endParaRPr>
          </a:p>
          <a:p>
            <a:pPr marL="344170" indent="-337820"/>
            <a:r>
              <a:rPr lang="pl-PL" sz="1600"/>
              <a:t>Tworzymy klasę dziedziczącą z </a:t>
            </a:r>
            <a:r>
              <a:rPr lang="pl-PL" sz="1600" err="1"/>
              <a:t>ListenerAdapter</a:t>
            </a:r>
            <a:endParaRPr lang="pl-PL" sz="1600">
              <a:cs typeface="Arial" panose="020B0604020202020204"/>
            </a:endParaRPr>
          </a:p>
          <a:p>
            <a:pPr marL="344170" indent="-337820"/>
            <a:r>
              <a:rPr lang="pl-PL" sz="1600"/>
              <a:t>Dokonujemy </a:t>
            </a:r>
            <a:r>
              <a:rPr lang="pl-PL" sz="1600" err="1"/>
              <a:t>Override</a:t>
            </a:r>
            <a:r>
              <a:rPr lang="pl-PL" sz="1600"/>
              <a:t> metody </a:t>
            </a:r>
            <a:r>
              <a:rPr lang="pl-PL" sz="1600" err="1"/>
              <a:t>onMessageReceived</a:t>
            </a:r>
            <a:r>
              <a:rPr lang="pl-PL" sz="1600"/>
              <a:t>()</a:t>
            </a:r>
            <a:endParaRPr lang="pl-PL" sz="1600">
              <a:cs typeface="Arial" panose="020B0604020202020204"/>
            </a:endParaRPr>
          </a:p>
          <a:p>
            <a:pPr marL="344170" indent="-337820"/>
            <a:r>
              <a:rPr lang="pl-PL" sz="1600"/>
              <a:t>Po utworzeniu dodajemy ją do </a:t>
            </a:r>
            <a:r>
              <a:rPr lang="pl-PL" sz="1600" err="1"/>
              <a:t>jdabuildera</a:t>
            </a:r>
            <a:r>
              <a:rPr lang="pl-PL" sz="1600"/>
              <a:t> w naszej klasie bot</a:t>
            </a:r>
            <a:endParaRPr lang="pl-PL" sz="1600">
              <a:cs typeface="Arial" panose="020B0604020202020204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9DA4206-AE7E-40E7-8501-D6F3D3736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403" y="1729546"/>
            <a:ext cx="4818974" cy="192758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30BB3F2-2891-4F16-826C-D8E32FEA2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403" y="4335703"/>
            <a:ext cx="4845970" cy="77963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9287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11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15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2AE57A-BE20-43EF-A7CD-02DEE6D4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pl-PL"/>
              <a:t>Klasa </a:t>
            </a:r>
            <a:r>
              <a:rPr lang="pl-PL" err="1"/>
              <a:t>Command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42E009-3C1A-48EE-8B02-6E053878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r>
              <a:rPr lang="pl-PL" sz="1600"/>
              <a:t>Jest to abstrakcyjna klasa mająca na celu uporządkowanie procesu tworzenia nowych komend</a:t>
            </a:r>
          </a:p>
          <a:p>
            <a:endParaRPr lang="pl-PL" sz="160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272486A-9465-4CFF-8550-BDE25B8B1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351896"/>
            <a:ext cx="4818974" cy="336723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21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5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9C5E5A-F1FF-4C8C-B30B-5289A893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/>
              <a:t>Klasa </a:t>
            </a:r>
            <a:r>
              <a:rPr lang="pl-PL" err="1"/>
              <a:t>CommandsManager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1690E2-74ED-4119-A35A-6E870BE0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Zarządza komendami utworzonymi z klasy </a:t>
            </a:r>
            <a:r>
              <a:rPr lang="pl-PL" err="1"/>
              <a:t>Command</a:t>
            </a:r>
            <a:endParaRPr lang="pl-PL"/>
          </a:p>
          <a:p>
            <a:r>
              <a:rPr lang="pl-PL"/>
              <a:t>Obsługuje </a:t>
            </a:r>
            <a:r>
              <a:rPr lang="pl-PL" err="1"/>
              <a:t>prefix</a:t>
            </a:r>
            <a:r>
              <a:rPr lang="pl-PL"/>
              <a:t>, sprawdza czy użytkownik może użyć danej komendy oraz pozwala użyć komendy </a:t>
            </a:r>
            <a:r>
              <a:rPr lang="pl-PL" err="1"/>
              <a:t>help</a:t>
            </a: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092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BEE867-D8A2-4B9F-AAC5-6ADF2847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/>
              <a:t>Dodawanie komend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E51FAB-3BCF-4B1C-A7A5-AE594D02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346670"/>
            <a:ext cx="7796540" cy="3997828"/>
          </a:xfrm>
        </p:spPr>
        <p:txBody>
          <a:bodyPr>
            <a:normAutofit fontScale="92500" lnSpcReduction="20000"/>
          </a:bodyPr>
          <a:lstStyle/>
          <a:p>
            <a:pPr marL="6160" indent="0">
              <a:buNone/>
            </a:pPr>
            <a:endParaRPr lang="pl-PL"/>
          </a:p>
          <a:p>
            <a:r>
              <a:rPr lang="pl-PL"/>
              <a:t>Tworzymy klasy </a:t>
            </a:r>
            <a:r>
              <a:rPr lang="pl-PL" err="1"/>
              <a:t>Command</a:t>
            </a:r>
            <a:r>
              <a:rPr lang="pl-PL"/>
              <a:t> oraz </a:t>
            </a:r>
            <a:r>
              <a:rPr lang="pl-PL" err="1"/>
              <a:t>CommandsManager</a:t>
            </a:r>
            <a:endParaRPr lang="pl-PL"/>
          </a:p>
          <a:p>
            <a:r>
              <a:rPr lang="pl-PL"/>
              <a:t>Tworzymy menadżera komend w klasie bot:</a:t>
            </a:r>
          </a:p>
          <a:p>
            <a:endParaRPr lang="pl-PL"/>
          </a:p>
          <a:p>
            <a:r>
              <a:rPr lang="pl-PL"/>
              <a:t>Tworzymy klasę odpowiadającą za daną komendę:</a:t>
            </a:r>
          </a:p>
          <a:p>
            <a:r>
              <a:rPr lang="pl-PL"/>
              <a:t>Uzupełniamy pola</a:t>
            </a:r>
          </a:p>
          <a:p>
            <a:r>
              <a:rPr lang="pl-PL"/>
              <a:t>Metoda </a:t>
            </a:r>
            <a:r>
              <a:rPr lang="pl-PL" err="1"/>
              <a:t>execute</a:t>
            </a:r>
            <a:r>
              <a:rPr lang="pl-PL"/>
              <a:t>()</a:t>
            </a:r>
          </a:p>
          <a:p>
            <a:r>
              <a:rPr lang="pl-PL"/>
              <a:t>Dodajemy komendę do </a:t>
            </a:r>
          </a:p>
          <a:p>
            <a:pPr marL="6160" indent="0">
              <a:buNone/>
            </a:pPr>
            <a:r>
              <a:rPr lang="pl-PL"/>
              <a:t>managera, a managera do </a:t>
            </a:r>
            <a:r>
              <a:rPr lang="pl-PL" err="1"/>
              <a:t>jda</a:t>
            </a:r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8A27CD4-3A82-46D0-BB73-50A6006BB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32" y="2795893"/>
            <a:ext cx="5934903" cy="29531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C5C2C1E1-8BF9-4208-9107-0C599ABA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84" y="3604532"/>
            <a:ext cx="4324954" cy="223868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C857E71-DE57-4E26-BC15-FFA7AF088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862" y="5511330"/>
            <a:ext cx="4066556" cy="73819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50079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74FDF9-828A-4FFC-BB39-72DDAE5F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/>
              <a:t>Obsługa dodatkowych argumentów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BC65FC61-16A7-4C8B-8E21-94F907379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297" y="2282906"/>
            <a:ext cx="7415912" cy="3997325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AC324CC-AE67-4485-A42A-9956858080DA}"/>
              </a:ext>
            </a:extLst>
          </p:cNvPr>
          <p:cNvSpPr txBox="1"/>
          <p:nvPr/>
        </p:nvSpPr>
        <p:spPr>
          <a:xfrm>
            <a:off x="2230015" y="1772816"/>
            <a:ext cx="729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String[] </a:t>
            </a:r>
            <a:r>
              <a:rPr lang="pl-PL" err="1"/>
              <a:t>args</a:t>
            </a:r>
            <a:r>
              <a:rPr lang="pl-PL"/>
              <a:t> = </a:t>
            </a:r>
            <a:r>
              <a:rPr lang="pl-PL" err="1"/>
              <a:t>e.getMessage</a:t>
            </a:r>
            <a:r>
              <a:rPr lang="pl-PL"/>
              <a:t>().</a:t>
            </a:r>
            <a:r>
              <a:rPr lang="pl-PL" err="1"/>
              <a:t>getContentRaw</a:t>
            </a:r>
            <a:r>
              <a:rPr lang="pl-PL"/>
              <a:t>().</a:t>
            </a:r>
            <a:r>
              <a:rPr lang="pl-PL" err="1"/>
              <a:t>split</a:t>
            </a:r>
            <a:r>
              <a:rPr lang="pl-PL"/>
              <a:t>(</a:t>
            </a:r>
            <a:r>
              <a:rPr lang="pl-PL">
                <a:hlinkClick r:id="rId3" action="ppaction://hlinkfile"/>
              </a:rPr>
              <a:t>\\s+</a:t>
            </a:r>
            <a:r>
              <a:rPr lang="pl-PL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701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8A191A-5333-4594-BA92-8B6312A2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/>
              <a:t>Funkcje Pasywne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390547-1B92-4AAD-AFD3-BF2D312F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Nie są wywoływane żadną komendą (!coś)</a:t>
            </a:r>
          </a:p>
          <a:p>
            <a:r>
              <a:rPr lang="pl-PL"/>
              <a:t>Działają w tle, nasłuchują</a:t>
            </a:r>
          </a:p>
          <a:p>
            <a:r>
              <a:rPr lang="pl-PL"/>
              <a:t>Nie są tworzone za pomocą </a:t>
            </a:r>
            <a:r>
              <a:rPr lang="pl-PL" err="1"/>
              <a:t>Command</a:t>
            </a:r>
            <a:r>
              <a:rPr lang="pl-PL"/>
              <a:t> Utilities</a:t>
            </a:r>
          </a:p>
          <a:p>
            <a:r>
              <a:rPr lang="pl-PL"/>
              <a:t>Dziedziczą np. z </a:t>
            </a:r>
            <a:r>
              <a:rPr lang="pl-PL" err="1"/>
              <a:t>ListenerAdapter</a:t>
            </a:r>
            <a:endParaRPr lang="pl-PL"/>
          </a:p>
          <a:p>
            <a:r>
              <a:rPr lang="pl-PL"/>
              <a:t>Mogą być konfigurowalne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459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1E7F9D-2C17-420F-87A3-7ADEC233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/>
              <a:t>Przykład komendy pasywnej: Spam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9FA5EE3A-7E7B-40EB-9730-4F32A9FB8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8" y="1726066"/>
            <a:ext cx="7337432" cy="3997325"/>
          </a:xfrm>
        </p:spPr>
      </p:pic>
    </p:spTree>
    <p:extLst>
      <p:ext uri="{BB962C8B-B14F-4D97-AF65-F5344CB8AC3E}">
        <p14:creationId xmlns:p14="http://schemas.microsoft.com/office/powerpoint/2010/main" val="3892791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7F02BC-6ABE-4C0B-8669-4BFA37E1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/>
              <a:t>Prezentacja komend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5FE7E0-4201-4C9B-B1D8-43395C3E1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60" indent="0">
              <a:buNone/>
            </a:pPr>
            <a:r>
              <a:rPr lang="pl-PL" err="1"/>
              <a:t>Filter</a:t>
            </a:r>
            <a:r>
              <a:rPr lang="pl-PL"/>
              <a:t>, </a:t>
            </a:r>
            <a:r>
              <a:rPr lang="pl-PL" err="1"/>
              <a:t>FilterManager</a:t>
            </a:r>
            <a:r>
              <a:rPr lang="pl-PL"/>
              <a:t>, </a:t>
            </a:r>
            <a:r>
              <a:rPr lang="pl-PL" err="1"/>
              <a:t>RoleReactions</a:t>
            </a:r>
            <a:r>
              <a:rPr lang="pl-PL"/>
              <a:t>, </a:t>
            </a:r>
            <a:r>
              <a:rPr lang="pl-PL" err="1"/>
              <a:t>RolePost</a:t>
            </a:r>
            <a:r>
              <a:rPr lang="pl-PL"/>
              <a:t>, </a:t>
            </a:r>
            <a:r>
              <a:rPr lang="pl-PL" err="1"/>
              <a:t>CustomCommanSniffer</a:t>
            </a:r>
            <a:r>
              <a:rPr lang="pl-PL"/>
              <a:t>, </a:t>
            </a:r>
            <a:r>
              <a:rPr lang="pl-PL" err="1"/>
              <a:t>CustomCommands</a:t>
            </a:r>
            <a:r>
              <a:rPr lang="pl-PL"/>
              <a:t>, </a:t>
            </a:r>
            <a:r>
              <a:rPr lang="pl-PL" err="1"/>
              <a:t>Prefix</a:t>
            </a:r>
            <a:r>
              <a:rPr lang="pl-PL"/>
              <a:t>, </a:t>
            </a:r>
            <a:r>
              <a:rPr lang="pl-PL" err="1"/>
              <a:t>Quote</a:t>
            </a:r>
            <a:r>
              <a:rPr lang="pl-PL"/>
              <a:t>, </a:t>
            </a:r>
            <a:r>
              <a:rPr lang="pl-PL" err="1"/>
              <a:t>RoleCommands</a:t>
            </a:r>
            <a:r>
              <a:rPr lang="pl-PL"/>
              <a:t>,  Spam, </a:t>
            </a:r>
            <a:r>
              <a:rPr lang="pl-PL" err="1"/>
              <a:t>AudioPlayer</a:t>
            </a:r>
            <a:r>
              <a:rPr lang="pl-PL"/>
              <a:t>, </a:t>
            </a:r>
            <a:r>
              <a:rPr lang="pl-PL" err="1"/>
              <a:t>Mute</a:t>
            </a:r>
            <a:r>
              <a:rPr lang="pl-PL"/>
              <a:t>, Kick, </a:t>
            </a:r>
            <a:r>
              <a:rPr lang="pl-PL" err="1"/>
              <a:t>Join</a:t>
            </a:r>
            <a:r>
              <a:rPr lang="pl-PL"/>
              <a:t>, </a:t>
            </a:r>
            <a:r>
              <a:rPr lang="pl-PL" err="1"/>
              <a:t>Leave</a:t>
            </a:r>
            <a:r>
              <a:rPr lang="pl-PL"/>
              <a:t>, </a:t>
            </a:r>
            <a:r>
              <a:rPr lang="pl-PL" err="1"/>
              <a:t>Clear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166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E08FF5-ACC6-458E-A36E-AD974F58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err="1"/>
              <a:t>Filter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143611-53BA-442E-A607-A2AF52F9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Jedna z bardziej rozbudowanych funkcji </a:t>
            </a:r>
          </a:p>
          <a:p>
            <a:r>
              <a:rPr lang="pl-PL"/>
              <a:t>Filtruje wiadomości czy nie pojawia się w nich zabronione słowa</a:t>
            </a:r>
          </a:p>
          <a:p>
            <a:r>
              <a:rPr lang="pl-PL"/>
              <a:t>Usuwa wiadomość jeśli </a:t>
            </a:r>
          </a:p>
          <a:p>
            <a:pPr marL="6160" indent="0">
              <a:buNone/>
            </a:pPr>
            <a:r>
              <a:rPr lang="pl-PL"/>
              <a:t>     znajdzie takie słowa</a:t>
            </a:r>
          </a:p>
          <a:p>
            <a:r>
              <a:rPr lang="pl-PL"/>
              <a:t>Następnie uniemożliwia użytkownikowi wysyłanie wiadomości przez określony czas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36DB2C7-E9A7-446D-B02E-83914199A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024" y="4051030"/>
            <a:ext cx="4296375" cy="73352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E72CBDB-209F-46F1-9417-A284FFC1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34" y="5221153"/>
            <a:ext cx="535379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5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E705CD-3450-4679-BE02-551C7EBD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/>
              <a:t>Apache </a:t>
            </a:r>
            <a:r>
              <a:rPr lang="pl-PL" err="1"/>
              <a:t>Maven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990FCD-75E3-4E14-AD6C-5F581CB6B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861" y="2068501"/>
            <a:ext cx="7796540" cy="3770237"/>
          </a:xfrm>
        </p:spPr>
        <p:txBody>
          <a:bodyPr>
            <a:normAutofit lnSpcReduction="10000"/>
          </a:bodyPr>
          <a:lstStyle/>
          <a:p>
            <a:r>
              <a:rPr lang="pl-PL"/>
              <a:t>Narzędzie do zarządzania projektem, bazujący na POM (Project Object Model)</a:t>
            </a:r>
          </a:p>
          <a:p>
            <a:r>
              <a:rPr lang="pl-PL"/>
              <a:t>Automatyczna kompilacja kodu</a:t>
            </a:r>
          </a:p>
          <a:p>
            <a:r>
              <a:rPr lang="pl-PL"/>
              <a:t>Wykrywanie przestarzałych bibliotek i zastępowanie ich nowymi</a:t>
            </a:r>
          </a:p>
          <a:p>
            <a:r>
              <a:rPr lang="pl-PL"/>
              <a:t>Wykonywanie testów</a:t>
            </a:r>
          </a:p>
          <a:p>
            <a:r>
              <a:rPr lang="pl-PL"/>
              <a:t>Pilnowanie budowania modułów aplikacji w odpowiedniej kolejności</a:t>
            </a:r>
          </a:p>
          <a:p>
            <a:r>
              <a:rPr lang="pl-PL"/>
              <a:t>Uniwersalność konfiguracji</a:t>
            </a:r>
          </a:p>
          <a:p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2366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1ACE0F-77DB-4E5D-9CA2-A00D93735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DC1CDF-C479-4FEE-AE50-3487D19B6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71A1B3-6B08-4E5A-B88F-F6FAD5CD1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3D88A3-5080-44CE-A00C-8FB4FE300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4F0669-EE52-4F05-825F-3B94B651A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410FAF-180F-40D0-BE44-EF4120246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485E83-7443-4792-A1EE-BB0EF8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pl-PL" err="1"/>
              <a:t>FilterManager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101ECF-41B2-4506-92D1-E61FE4A6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4636270" cy="3997828"/>
          </a:xfrm>
        </p:spPr>
        <p:txBody>
          <a:bodyPr>
            <a:normAutofit/>
          </a:bodyPr>
          <a:lstStyle/>
          <a:p>
            <a:r>
              <a:rPr lang="pl-PL" sz="1800"/>
              <a:t>Pozwala przy użyciu komend zarządzać filtrem</a:t>
            </a:r>
          </a:p>
          <a:p>
            <a:r>
              <a:rPr lang="pl-PL" sz="1800"/>
              <a:t>Można między innymi zmienić długość wyciszenia, czy użytkownik ma zostać wyrzucony/</a:t>
            </a:r>
            <a:r>
              <a:rPr lang="pl-PL" sz="1800" err="1"/>
              <a:t>zbanowany</a:t>
            </a:r>
            <a:r>
              <a:rPr lang="pl-PL" sz="1800"/>
              <a:t> po określonej liczbie wykroczeń oraz jak długo bot ma przechowywać wykroczenia użytkownika</a:t>
            </a:r>
          </a:p>
          <a:p>
            <a:endParaRPr lang="pl-PL" sz="1800"/>
          </a:p>
          <a:p>
            <a:endParaRPr lang="pl-PL" sz="180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6F87C92-7BC4-4EFE-B256-7271FABE3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768" y="2277822"/>
            <a:ext cx="3994617" cy="230301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8F6FDA7-DB57-4D33-9702-AC641D346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3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219CCC9-75CD-4D60-9F8C-52BE236B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pl-PL" err="1"/>
              <a:t>RoleReactions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89ABD8-9BC9-4C1A-BF06-1A58CF4E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r>
              <a:rPr lang="pl-PL" sz="1800"/>
              <a:t>Nasłuchuje czy użytkownik zareagował na określoną wiadomość, określonym emotikonem w celu nadania mu roli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64EF05A8-B514-40E9-A072-7D54E5234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168" y="3428669"/>
            <a:ext cx="2851716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77B02E7C-B56E-4C7B-B4AE-8A320F4DD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718" y="2052116"/>
            <a:ext cx="3994617" cy="114845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3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E841F82-95DA-4915-836E-9599E0150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5">
            <a:extLst>
              <a:ext uri="{FF2B5EF4-FFF2-40B4-BE49-F238E27FC236}">
                <a16:creationId xmlns:a16="http://schemas.microsoft.com/office/drawing/2014/main" id="{A8493CFE-E8D4-4839-856D-BBEC3D08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7">
            <a:extLst>
              <a:ext uri="{FF2B5EF4-FFF2-40B4-BE49-F238E27FC236}">
                <a16:creationId xmlns:a16="http://schemas.microsoft.com/office/drawing/2014/main" id="{7C29783C-3F7F-4C70-9A7F-23972DCB6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9">
            <a:extLst>
              <a:ext uri="{FF2B5EF4-FFF2-40B4-BE49-F238E27FC236}">
                <a16:creationId xmlns:a16="http://schemas.microsoft.com/office/drawing/2014/main" id="{9536642B-243C-4593-98DF-B58BDE10B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A7D54AA9-EA97-45D0-9BB3-E036BA440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B2F12CB7-0A12-4B8F-A604-2CABBBB41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C1924A1-34DA-41C6-9F04-02F71C3C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pl-PL" err="1"/>
              <a:t>RolePost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6B91B3-2593-464C-B638-F7DC1970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2855" cy="3997828"/>
          </a:xfrm>
        </p:spPr>
        <p:txBody>
          <a:bodyPr>
            <a:normAutofit/>
          </a:bodyPr>
          <a:lstStyle/>
          <a:p>
            <a:r>
              <a:rPr lang="pl-PL" sz="1600"/>
              <a:t>Pozwala tworzyć wiadomości na które będzie reagował RoleReactions</a:t>
            </a:r>
          </a:p>
          <a:p>
            <a:r>
              <a:rPr lang="pl-PL" sz="1600"/>
              <a:t>Jedna wiadomość może mieć przypisane kilka różnych ról do różnych emotikonów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119A296-A6B6-48D1-871F-4AFDE2CDA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933" y="4181955"/>
            <a:ext cx="3500952" cy="75270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2146ED8-231C-43FC-83F0-86FF8C51E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5591" y="2936595"/>
            <a:ext cx="4599636" cy="41396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3" name="Rectangle 25">
            <a:extLst>
              <a:ext uri="{FF2B5EF4-FFF2-40B4-BE49-F238E27FC236}">
                <a16:creationId xmlns:a16="http://schemas.microsoft.com/office/drawing/2014/main" id="{2C037516-E81D-4C06-8276-3A1356EE2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F4A164-9592-4757-841D-118177A0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err="1"/>
              <a:t>CustomCommandsSniffer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5C03B8-BA51-429D-B744-E9952587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Szuka komend utworzonych przy użyciu </a:t>
            </a:r>
            <a:r>
              <a:rPr lang="pl-PL" err="1"/>
              <a:t>CustomCommands</a:t>
            </a:r>
            <a:r>
              <a:rPr lang="pl-PL"/>
              <a:t> </a:t>
            </a:r>
          </a:p>
          <a:p>
            <a:r>
              <a:rPr lang="pl-PL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509735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9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11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0" name="Picture 13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1" name="Rectangle 15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7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9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712AA66-35DF-4612-B05E-7E7CE47E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pl-PL" err="1"/>
              <a:t>CustomCommands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F2F2AB-ACC4-454E-A439-65E7267C1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r>
              <a:rPr lang="pl-PL" sz="1600"/>
              <a:t>Pozwala użytkownikowi na stworzenie prostej komendy</a:t>
            </a:r>
          </a:p>
          <a:p>
            <a:r>
              <a:rPr lang="pl-PL" sz="1600"/>
              <a:t>Umożliwia też usuwanie oraz przejrzenie listy utworzonych komend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F8EB52B-24AA-4A2A-94A3-D0BE1D502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860888"/>
            <a:ext cx="4818974" cy="234924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4" name="Rectangle 21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80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46BE453-7A99-4A0A-BA7C-573FAF5B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pl-PL" err="1"/>
              <a:t>Prefix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462494-B548-48BB-804C-C4F6ED4A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r>
              <a:rPr lang="pl-PL" sz="1600"/>
              <a:t>Komenda !prefix pozwala nam zmienić prefix z domyślnego ! na wybrany inny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69E28DD-16C3-4F8F-A071-D0DDA2D96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061" y="2348779"/>
            <a:ext cx="4238835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3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E841F82-95DA-4915-836E-9599E0150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8493CFE-E8D4-4839-856D-BBEC3D08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C29783C-3F7F-4C70-9A7F-23972DCB6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536642B-243C-4593-98DF-B58BDE10B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D54AA9-EA97-45D0-9BB3-E036BA440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F12CB7-0A12-4B8F-A604-2CABBBB41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D096BD1-A92E-4EE3-B841-EB45DA30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pl-PL" err="1"/>
              <a:t>Quote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8E9736-4D72-486E-91B1-44DD318C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2855" cy="3997828"/>
          </a:xfrm>
        </p:spPr>
        <p:txBody>
          <a:bodyPr>
            <a:normAutofit/>
          </a:bodyPr>
          <a:lstStyle/>
          <a:p>
            <a:r>
              <a:rPr lang="pl-PL" sz="1600"/>
              <a:t>Pozwala zapisywać cytaty oraz następnie je wyświetlać</a:t>
            </a:r>
          </a:p>
          <a:p>
            <a:endParaRPr lang="pl-PL" sz="160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648869E-863A-4F0C-9D42-6ACD79299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861" y="3426282"/>
            <a:ext cx="3023210" cy="120796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20F80AD2-F65A-4D0C-A1C7-FDB5C63AF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7723" y="3099434"/>
            <a:ext cx="2518829" cy="15679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167C2D8-E8EA-413D-9A92-2DDFF8F80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1968" y="1655575"/>
            <a:ext cx="3309231" cy="110582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BAE25B9-805E-432C-B426-E7D4D2263F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3530" y="1651337"/>
            <a:ext cx="2945383" cy="128283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2C037516-E81D-4C06-8276-3A1356EE2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838644C8-45D4-4F46-96E6-AF5AE7C41E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0524" y="4923213"/>
            <a:ext cx="2774798" cy="170942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512079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384B2C-D83C-48C4-9FE2-0152FEACA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D2FE0B-1D1F-4433-BE67-459AD045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871E05-8AE2-4B65-BBAB-03AB6AB2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8A0541-D60C-48FD-B22E-B3057F4A4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975E7A-D475-4711-8E1B-57C3AA072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7FF63-F6C7-4F68-8B20-E8208634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9AE8618-8625-41CA-AE2A-7AA319A8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pl-PL" err="1"/>
              <a:t>RoleCommands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64A61E-422A-414F-9460-EC58E411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3823262" cy="3997828"/>
          </a:xfrm>
        </p:spPr>
        <p:txBody>
          <a:bodyPr>
            <a:normAutofit/>
          </a:bodyPr>
          <a:lstStyle/>
          <a:p>
            <a:r>
              <a:rPr lang="pl-PL" sz="1600"/>
              <a:t>Komenda pozwalająca przyznawać prawa do używania wybranych komend do określonych ról</a:t>
            </a:r>
          </a:p>
          <a:p>
            <a:r>
              <a:rPr lang="pl-PL" sz="1600"/>
              <a:t>Domyślnie tylko użytkownik z prawami admina może korzystać z bota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F597C68-493D-42A1-A8B0-CD6CC6414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848" y="2348779"/>
            <a:ext cx="3823262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C956270-A498-477A-B5CA-11E37947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0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9B2FAC1-AD26-4C23-9FD9-CAD1314E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pl-PL">
                <a:cs typeface="Arial"/>
              </a:rPr>
              <a:t>Spam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18CD86-3C68-4E34-92F3-26A651188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213" y="1169162"/>
            <a:ext cx="6978254" cy="3997828"/>
          </a:xfrm>
        </p:spPr>
        <p:txBody>
          <a:bodyPr>
            <a:normAutofit/>
          </a:bodyPr>
          <a:lstStyle/>
          <a:p>
            <a:pPr marL="344170" indent="-337820"/>
            <a:r>
              <a:rPr lang="pl-PL" sz="1800">
                <a:cs typeface="Arial"/>
              </a:rPr>
              <a:t>Nieustannie sprawdza czy polityka spamu została naruszona</a:t>
            </a:r>
          </a:p>
          <a:p>
            <a:pPr marL="344170" indent="-337820"/>
            <a:r>
              <a:rPr lang="pl-PL" sz="1800">
                <a:cs typeface="Arial"/>
              </a:rPr>
              <a:t>Może być włączona/wyłączona</a:t>
            </a:r>
          </a:p>
          <a:p>
            <a:pPr marL="344170" indent="-337820"/>
            <a:r>
              <a:rPr lang="pl-PL" sz="1800">
                <a:cs typeface="Arial"/>
              </a:rPr>
              <a:t>Można skonfigurować ilość wiadomości branych pod uwagę, odstęp czasowy między wiadomościami lub liczbę naruszeń, po której użytkownik będzie wyciszony/wyrzucony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3FB2BFAB-BEC0-4063-9B6E-1CC8F0EBB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912" y="4468145"/>
            <a:ext cx="3994617" cy="183752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8AA70C25-0AD0-401B-91C3-1E5309280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879" y="4882587"/>
            <a:ext cx="3994617" cy="100864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5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615C78-F2CE-46B0-B991-97D19587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8A8C593B-B45F-4267-8B8A-10751225A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706" y="1346670"/>
            <a:ext cx="6544588" cy="372479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6282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EFA76C-6341-4F26-B25D-D9FE89F3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/>
              <a:t>pom.xml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957D54-9DF7-443F-8066-47DE22676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067" y="1782040"/>
            <a:ext cx="7796540" cy="3997828"/>
          </a:xfrm>
        </p:spPr>
        <p:txBody>
          <a:bodyPr>
            <a:normAutofit fontScale="92500" lnSpcReduction="20000"/>
          </a:bodyPr>
          <a:lstStyle/>
          <a:p>
            <a:r>
              <a:rPr lang="pl-PL"/>
              <a:t>Najważniejszy plik projektu</a:t>
            </a:r>
          </a:p>
          <a:p>
            <a:r>
              <a:rPr lang="pl-PL"/>
              <a:t>Zawiera wszelkie informacje o projekcie (nazwa aplikacji, twórcy, wersja)</a:t>
            </a:r>
          </a:p>
          <a:p>
            <a:r>
              <a:rPr lang="pl-PL" err="1"/>
              <a:t>Dependencies</a:t>
            </a:r>
            <a:r>
              <a:rPr lang="pl-PL"/>
              <a:t> – zależności – dołączanie zewnętrznych bibliotek/klas do projektu</a:t>
            </a:r>
          </a:p>
          <a:p>
            <a:r>
              <a:rPr lang="pl-PL" err="1"/>
              <a:t>Repositories</a:t>
            </a:r>
            <a:r>
              <a:rPr lang="pl-PL"/>
              <a:t> – repozytoria – pozwalają na dołączanie całych projektów (.jar/</a:t>
            </a:r>
            <a:r>
              <a:rPr lang="pl-PL" err="1"/>
              <a:t>pluginy</a:t>
            </a:r>
            <a:r>
              <a:rPr lang="pl-PL"/>
              <a:t>/artefakty)</a:t>
            </a:r>
          </a:p>
          <a:p>
            <a:r>
              <a:rPr lang="pl-PL" err="1"/>
              <a:t>Pluginy</a:t>
            </a:r>
            <a:endParaRPr lang="pl-PL"/>
          </a:p>
          <a:p>
            <a:r>
              <a:rPr lang="pl-PL"/>
              <a:t>Artefakty</a:t>
            </a:r>
          </a:p>
          <a:p>
            <a:r>
              <a:rPr lang="pl-PL"/>
              <a:t>Grupy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56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006BC3-4AE9-48AD-9122-2ED9B0E1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pl-PL" err="1"/>
              <a:t>AudioPlayer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99FD8D-58EA-4FA8-807C-55591DF0A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/>
              <a:t>Korzysta z LavaPlayer</a:t>
            </a:r>
          </a:p>
          <a:p>
            <a:pPr>
              <a:lnSpc>
                <a:spcPct val="110000"/>
              </a:lnSpc>
            </a:pPr>
            <a:r>
              <a:rPr lang="pl-PL" sz="1800"/>
              <a:t>Pozwala odtwarzać dźwięk z serwisu Youtube</a:t>
            </a:r>
          </a:p>
          <a:p>
            <a:pPr>
              <a:lnSpc>
                <a:spcPct val="110000"/>
              </a:lnSpc>
            </a:pPr>
            <a:r>
              <a:rPr lang="pl-PL" sz="1800"/>
              <a:t>Komenda !play z nazwą – odtworzony zostanie pierwszy znaleziony utwór</a:t>
            </a:r>
          </a:p>
          <a:p>
            <a:pPr>
              <a:lnSpc>
                <a:spcPct val="110000"/>
              </a:lnSpc>
            </a:pPr>
            <a:r>
              <a:rPr lang="pl-PL" sz="1800"/>
              <a:t>Muzyka, filmy, podcasty</a:t>
            </a:r>
          </a:p>
          <a:p>
            <a:pPr>
              <a:lnSpc>
                <a:spcPct val="110000"/>
              </a:lnSpc>
            </a:pPr>
            <a:r>
              <a:rPr lang="pl-PL" sz="1800"/>
              <a:t>Dodawanie utworów do kolejki</a:t>
            </a:r>
          </a:p>
          <a:p>
            <a:pPr>
              <a:lnSpc>
                <a:spcPct val="110000"/>
              </a:lnSpc>
            </a:pPr>
            <a:r>
              <a:rPr lang="pl-PL" sz="1800"/>
              <a:t>Informacje o utworach</a:t>
            </a:r>
          </a:p>
          <a:p>
            <a:pPr>
              <a:lnSpc>
                <a:spcPct val="110000"/>
              </a:lnSpc>
            </a:pPr>
            <a:r>
              <a:rPr lang="pl-PL" sz="1800"/>
              <a:t>!stop, !play, !skip</a:t>
            </a:r>
          </a:p>
        </p:txBody>
      </p:sp>
      <p:pic>
        <p:nvPicPr>
          <p:cNvPr id="35" name="Obraz 34" descr="Obraz zawierający tekst&#10;&#10;Opis wygenerowany automatycznie">
            <a:extLst>
              <a:ext uri="{FF2B5EF4-FFF2-40B4-BE49-F238E27FC236}">
                <a16:creationId xmlns:a16="http://schemas.microsoft.com/office/drawing/2014/main" id="{82376924-7E18-4AA5-86A2-DCE857B0B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750" y="3428669"/>
            <a:ext cx="3511155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4727830C-A99D-4E77-9038-AAE4F2821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6870" y="783810"/>
            <a:ext cx="4686027" cy="174554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DD173-552F-40F1-A230-CD1070B6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err="1"/>
              <a:t>AudioPlayer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DD1C59-F8C3-46D6-9F52-A2D6A6A1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" indent="0">
              <a:buNone/>
            </a:pPr>
            <a:r>
              <a:rPr lang="pl-PL" dirty="0"/>
              <a:t>Składa się z 4 klas:</a:t>
            </a:r>
            <a:endParaRPr lang="en-US" dirty="0"/>
          </a:p>
          <a:p>
            <a:pPr marL="344170" indent="-337820"/>
            <a:r>
              <a:rPr lang="pl-PL" dirty="0" err="1"/>
              <a:t>TrackScheduler</a:t>
            </a:r>
            <a:r>
              <a:rPr lang="pl-PL" dirty="0"/>
              <a:t> – tworzy kolejkę odtwarzania</a:t>
            </a:r>
            <a:endParaRPr lang="pl-PL" dirty="0">
              <a:cs typeface="Arial"/>
            </a:endParaRPr>
          </a:p>
          <a:p>
            <a:pPr marL="344170" indent="-337820"/>
            <a:r>
              <a:rPr lang="pl-PL" dirty="0" err="1"/>
              <a:t>PlayerManager</a:t>
            </a:r>
            <a:r>
              <a:rPr lang="pl-PL" dirty="0"/>
              <a:t> – wyszukuje, ładuje i odtwarza</a:t>
            </a:r>
            <a:endParaRPr lang="pl-PL" dirty="0">
              <a:cs typeface="Arial"/>
            </a:endParaRPr>
          </a:p>
          <a:p>
            <a:pPr marL="344170" indent="-337820"/>
            <a:r>
              <a:rPr lang="pl-PL" dirty="0" err="1"/>
              <a:t>AudioPlayerSendHandler</a:t>
            </a:r>
            <a:r>
              <a:rPr lang="pl-PL" dirty="0"/>
              <a:t> – klasa tworząca bufor na utwory</a:t>
            </a:r>
            <a:endParaRPr lang="pl-PL" dirty="0">
              <a:cs typeface="Arial"/>
            </a:endParaRPr>
          </a:p>
          <a:p>
            <a:pPr marL="344170" indent="-337820"/>
            <a:r>
              <a:rPr lang="pl-PL" dirty="0" err="1"/>
              <a:t>GuildMusicManager</a:t>
            </a:r>
            <a:r>
              <a:rPr lang="pl-PL" dirty="0"/>
              <a:t> – spaja wszystkie poprzednie klasy </a:t>
            </a:r>
            <a:endParaRPr lang="pl-PL" dirty="0">
              <a:cs typeface="Arial"/>
            </a:endParaRPr>
          </a:p>
          <a:p>
            <a:pPr marL="344170" indent="-337820"/>
            <a:endParaRPr lang="pl-PL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1960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2D914A9-5FC5-40D7-924B-7929566E9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58068C7-9310-4143-A7D3-673F16FC9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EE3687A-DCB7-4950-BB06-9A1DD4717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7AB5708-D56F-4CF1-BF6B-964632F0C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CB3268-E192-4734-8ED2-A452885F7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3A43B0-A408-4917-9BBA-2419A83A6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9D421E-1B17-4B0A-92C3-74BE58A7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pl-PL" err="1"/>
              <a:t>Mute</a:t>
            </a:r>
            <a:r>
              <a:rPr lang="pl-PL"/>
              <a:t>, Kick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EA3E9F-329F-4DBE-B721-6D710DA8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pPr marL="344170" indent="-337820"/>
            <a:r>
              <a:rPr lang="pl-PL" dirty="0"/>
              <a:t>Wyciszenie/</a:t>
            </a:r>
            <a:r>
              <a:rPr lang="pl-PL" dirty="0" err="1"/>
              <a:t>odciszenie</a:t>
            </a:r>
            <a:r>
              <a:rPr lang="pl-PL" dirty="0"/>
              <a:t> użytkownika</a:t>
            </a:r>
            <a:endParaRPr lang="en-US" dirty="0"/>
          </a:p>
          <a:p>
            <a:pPr marL="344170" indent="-337820"/>
            <a:r>
              <a:rPr lang="pl-PL" dirty="0"/>
              <a:t>Wyrzucenie użytkownika</a:t>
            </a:r>
            <a:endParaRPr lang="pl-PL" dirty="0">
              <a:cs typeface="Arial"/>
            </a:endParaRPr>
          </a:p>
          <a:p>
            <a:pPr marL="6350" indent="0">
              <a:buNone/>
            </a:pPr>
            <a:endParaRPr lang="pl-PL" dirty="0">
              <a:cs typeface="Arial"/>
            </a:endParaRP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C8710C02-FDAE-49DD-8CB5-9F4BDC007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933" y="4521558"/>
            <a:ext cx="3994617" cy="168326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09F4584-4543-4D9D-8FCC-9EC6B6789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8300" y="2621149"/>
            <a:ext cx="1829746" cy="124995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76E30475-E3A2-4E54-80ED-A9BC38A91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933" y="934167"/>
            <a:ext cx="2723848" cy="137606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655B722-9CF8-41D2-A7B2-3D77082DD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44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1EB130-FC9F-45A5-80C4-D3A1E240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pl-PL" err="1"/>
              <a:t>Join</a:t>
            </a:r>
            <a:r>
              <a:rPr lang="pl-PL"/>
              <a:t>, </a:t>
            </a:r>
            <a:r>
              <a:rPr lang="pl-PL" err="1"/>
              <a:t>Leave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E4A3C3-FCDA-44E6-8BB0-85A07B9E6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r>
              <a:rPr lang="pl-PL" sz="1800"/>
              <a:t>!join pozwala na dołączenie bota do kanału głosowego, w którym się aktualnie znajdujemy</a:t>
            </a:r>
          </a:p>
          <a:p>
            <a:r>
              <a:rPr lang="pl-PL" sz="1800"/>
              <a:t>!leave powoduje opuszczenie kanału głosowego przez bota – użytkownik nieznajdujący się w kanale w którym jest bot nie może tego dokonać</a:t>
            </a:r>
          </a:p>
        </p:txBody>
      </p:sp>
      <p:pic>
        <p:nvPicPr>
          <p:cNvPr id="9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3DFD06DF-28ED-4CAF-A748-4152376F1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768" y="1193607"/>
            <a:ext cx="3994617" cy="15164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491BB7AB-2789-4452-A6DF-1AA423F9A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768" y="4215339"/>
            <a:ext cx="3994617" cy="137099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3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617611F-5833-476E-B95F-3C787D77C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A2BB5A97-F250-4B65-A1CC-9880D222A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ACE0C7B9-1147-44C7-AD8B-C567D5E4E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46B23401-87D7-4AD9-92FF-4EEDBD312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00EFCEA6-7BB1-4019-8C9D-3F7D53180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93749121-7173-40C3-933A-CA473E650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D945BA-B19E-4ACC-9DDC-78F6DFA4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850" y="808056"/>
            <a:ext cx="4219067" cy="1077229"/>
          </a:xfrm>
        </p:spPr>
        <p:txBody>
          <a:bodyPr>
            <a:normAutofit/>
          </a:bodyPr>
          <a:lstStyle/>
          <a:p>
            <a:pPr algn="l"/>
            <a:r>
              <a:rPr lang="pl-PL" err="1"/>
              <a:t>Clear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418A3E-FD6A-4A0D-A0AC-D3FEC431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7850" y="2052116"/>
            <a:ext cx="5427155" cy="3997828"/>
          </a:xfrm>
        </p:spPr>
        <p:txBody>
          <a:bodyPr>
            <a:normAutofit/>
          </a:bodyPr>
          <a:lstStyle/>
          <a:p>
            <a:r>
              <a:rPr lang="pl-PL" sz="1800"/>
              <a:t>Służy do usuwania podanej liczby wiadomości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7BC4F091-EDFB-4AEC-88F3-D8B76DB2B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8578" y="2416629"/>
            <a:ext cx="2804319" cy="282913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7" name="Rectangle 21">
            <a:extLst>
              <a:ext uri="{FF2B5EF4-FFF2-40B4-BE49-F238E27FC236}">
                <a16:creationId xmlns:a16="http://schemas.microsoft.com/office/drawing/2014/main" id="{C6630280-985E-4AB0-A039-09B20136F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5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E4F26C-AF79-4145-9738-CEE50B85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/>
              <a:t>Na koniec dodanie wszystkich komend i funkcji ;)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F429579E-52D7-494E-8F04-CA93FD801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599" y="1885285"/>
            <a:ext cx="3858279" cy="44790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E4E597D4-9420-4142-A438-E07FECE5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08" y="2922418"/>
            <a:ext cx="3476625" cy="262890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35923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99C1EC-FE02-4347-979A-204D29FE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/>
              <a:t>Zadanie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56D58E-E0FE-4C10-A4B1-65B3367D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624" y="1627000"/>
            <a:ext cx="7796540" cy="3997828"/>
          </a:xfrm>
        </p:spPr>
        <p:txBody>
          <a:bodyPr/>
          <a:lstStyle/>
          <a:p>
            <a:pPr marL="344170" indent="-337820"/>
            <a:r>
              <a:rPr lang="pl-PL" dirty="0"/>
              <a:t>Na podstawie prezentacji stwórz własnego bota oraz tymczasowy serwer na </a:t>
            </a:r>
            <a:r>
              <a:rPr lang="pl-PL" dirty="0" err="1"/>
              <a:t>Discordzie</a:t>
            </a:r>
            <a:r>
              <a:rPr lang="pl-PL" dirty="0"/>
              <a:t> (na którym będziesz administratorem). Zmodyfikuj klasę Bot w taki sposób, aby bot pojawił się na Twoim serwerze oraz miał status online.</a:t>
            </a:r>
            <a:endParaRPr lang="en-US" dirty="0"/>
          </a:p>
          <a:p>
            <a:pPr marL="344170" indent="-337820"/>
            <a:r>
              <a:rPr lang="pl-PL" dirty="0"/>
              <a:t>Jeśli zadanie zostało poprawnie wykonane w konsoli powinno pojawić się:</a:t>
            </a:r>
            <a:endParaRPr lang="pl-PL" dirty="0">
              <a:cs typeface="Arial" panose="020B0604020202020204"/>
            </a:endParaRPr>
          </a:p>
          <a:p>
            <a:pPr marL="344170" indent="-337820"/>
            <a:endParaRPr lang="pl-PL"/>
          </a:p>
          <a:p>
            <a:pPr marL="344170" indent="-337820"/>
            <a:endParaRPr lang="pl-PL"/>
          </a:p>
          <a:p>
            <a:pPr marL="344170" indent="-337820"/>
            <a:r>
              <a:rPr lang="pl-PL" dirty="0"/>
              <a:t>Jako rozwiązanie prześlij uzupełnioną klasę Bot.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A646C86-926E-42CD-805F-89D18BFF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41" y="4304085"/>
            <a:ext cx="650648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42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F72715-62F6-4808-AB1A-48D23C94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/>
              <a:t>Zadanie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E89C21-37B3-470E-9E5D-1344E7AA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917" y="1433551"/>
            <a:ext cx="7796540" cy="3997828"/>
          </a:xfrm>
        </p:spPr>
        <p:txBody>
          <a:bodyPr/>
          <a:lstStyle/>
          <a:p>
            <a:r>
              <a:rPr lang="pl-PL"/>
              <a:t>Napisz klasę, która obsłuży wpisanie w kanale tekstowym wyrażenia !ping w taki sposób, aby bot odpowiedział „pong”. W tym celu stwórz nową klasę rozszerzającą </a:t>
            </a:r>
            <a:r>
              <a:rPr lang="pl-PL" err="1"/>
              <a:t>ListenerAdapter</a:t>
            </a:r>
            <a:r>
              <a:rPr lang="pl-PL"/>
              <a:t>.</a:t>
            </a:r>
          </a:p>
          <a:p>
            <a:r>
              <a:rPr lang="pl-PL"/>
              <a:t>Aby napisane przez Ciebie klasa zadziałała, nie zapomnij jej zainicjalizować oraz dodać  do </a:t>
            </a:r>
            <a:r>
              <a:rPr lang="pl-PL" err="1"/>
              <a:t>JDABuildera</a:t>
            </a:r>
            <a:r>
              <a:rPr lang="pl-PL"/>
              <a:t>.</a:t>
            </a:r>
            <a:br>
              <a:rPr lang="pl-PL"/>
            </a:br>
            <a:r>
              <a:rPr lang="pl-PL" err="1"/>
              <a:t>jdabuilder.addEventListeners</a:t>
            </a:r>
            <a:r>
              <a:rPr lang="pl-PL"/>
              <a:t>(</a:t>
            </a:r>
            <a:r>
              <a:rPr lang="pl-PL" err="1"/>
              <a:t>Obiekt_klasy</a:t>
            </a:r>
            <a:r>
              <a:rPr lang="pl-PL"/>
              <a:t>);</a:t>
            </a:r>
          </a:p>
          <a:p>
            <a:r>
              <a:rPr lang="pl-PL"/>
              <a:t>Jako rozwiązanie prześlij zaktualizowaną klasę Bot oraz nowo utworzoną.</a:t>
            </a:r>
          </a:p>
        </p:txBody>
      </p:sp>
    </p:spTree>
    <p:extLst>
      <p:ext uri="{BB962C8B-B14F-4D97-AF65-F5344CB8AC3E}">
        <p14:creationId xmlns:p14="http://schemas.microsoft.com/office/powerpoint/2010/main" val="4140881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75E6B9-94C4-45C7-8AE6-14A939B3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/>
              <a:t>Zadanie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198249-68DC-4B59-8ED6-C1CA6B97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Wykorzystując klasę </a:t>
            </a:r>
            <a:r>
              <a:rPr lang="pl-PL" err="1"/>
              <a:t>Command</a:t>
            </a:r>
            <a:r>
              <a:rPr lang="pl-PL"/>
              <a:t> i </a:t>
            </a:r>
            <a:r>
              <a:rPr lang="pl-PL" err="1"/>
              <a:t>CommandsManager</a:t>
            </a:r>
            <a:r>
              <a:rPr lang="pl-PL"/>
              <a:t> utwórz klasę która obsłuży wpisanie w kanale tekstowym wyrażenia:</a:t>
            </a:r>
          </a:p>
          <a:p>
            <a:pPr lvl="1"/>
            <a:r>
              <a:rPr lang="pl-PL"/>
              <a:t>!ping w taki sposób, aby bot odpowiedział „pong”</a:t>
            </a:r>
          </a:p>
          <a:p>
            <a:pPr lvl="1"/>
            <a:r>
              <a:rPr lang="pl-PL"/>
              <a:t>!ping x gdzie x to jakaś liczba, aby bot odpowiedział „pong” x razy</a:t>
            </a:r>
          </a:p>
          <a:p>
            <a:pPr lvl="1"/>
            <a:r>
              <a:rPr lang="pl-PL"/>
              <a:t>Niech posiada aliasy: p oraz pin</a:t>
            </a:r>
          </a:p>
          <a:p>
            <a:pPr lvl="1"/>
            <a:r>
              <a:rPr lang="pl-PL"/>
              <a:t>Spraw aby !</a:t>
            </a:r>
            <a:r>
              <a:rPr lang="pl-PL" err="1"/>
              <a:t>help</a:t>
            </a:r>
            <a:r>
              <a:rPr lang="pl-PL"/>
              <a:t> podawał jakieś informacje</a:t>
            </a:r>
          </a:p>
          <a:p>
            <a:pPr lvl="1"/>
            <a:endParaRPr lang="pl-PL"/>
          </a:p>
          <a:p>
            <a:pPr marL="457010" lvl="1" indent="0">
              <a:buNone/>
            </a:pPr>
            <a:r>
              <a:rPr lang="pl-PL"/>
              <a:t>Wskazówka: możesz wykorzystać klasę z poprzedniego ćwiczenia</a:t>
            </a:r>
          </a:p>
          <a:p>
            <a:pPr lvl="1"/>
            <a:endParaRPr lang="pl-PL"/>
          </a:p>
          <a:p>
            <a:pPr lvl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2090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983E86-4D05-4132-8934-BFFDE876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A95B33-178C-4C5F-BD4D-E24A2212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37820"/>
            <a:r>
              <a:rPr lang="pl-PL" dirty="0"/>
              <a:t>https://discord.com/developers/docs/topics/oauth2#bots</a:t>
            </a:r>
            <a:endParaRPr lang="en-US" dirty="0"/>
          </a:p>
          <a:p>
            <a:pPr marL="344170" indent="-337820"/>
            <a:r>
              <a:rPr lang="pl-PL" dirty="0">
                <a:hlinkClick r:id="rId2"/>
              </a:rPr>
              <a:t>https://www.youtube.com/playlist?list=PLfu_Bpi_zcDNcs3j5tR6VQA5fSVDCpNeC</a:t>
            </a:r>
            <a:endParaRPr lang="pl-PL" dirty="0">
              <a:cs typeface="Arial"/>
              <a:hlinkClick r:id="rId2"/>
            </a:endParaRPr>
          </a:p>
          <a:p>
            <a:pPr marL="344170" indent="-337820"/>
            <a:r>
              <a:rPr lang="pl-PL" dirty="0">
                <a:ea typeface="+mn-lt"/>
                <a:cs typeface="+mn-lt"/>
                <a:hlinkClick r:id="rId3"/>
              </a:rPr>
              <a:t>https://guava.dev/releases/19.0/api/docs/com/google/common/collect/HashMultimap.html</a:t>
            </a:r>
            <a:endParaRPr lang="pl-PL" dirty="0">
              <a:ea typeface="+mn-lt"/>
              <a:cs typeface="+mn-lt"/>
            </a:endParaRPr>
          </a:p>
          <a:p>
            <a:pPr marL="344170" indent="-337820"/>
            <a:r>
              <a:rPr lang="pl-PL" dirty="0">
                <a:ea typeface="+mn-lt"/>
                <a:cs typeface="+mn-lt"/>
                <a:hlinkClick r:id="rId4"/>
              </a:rPr>
              <a:t>https://github.com/DV8FromTheWorld/JDA</a:t>
            </a:r>
            <a:endParaRPr lang="pl-PL" dirty="0">
              <a:ea typeface="+mn-lt"/>
              <a:cs typeface="+mn-lt"/>
            </a:endParaRPr>
          </a:p>
          <a:p>
            <a:pPr marL="344170" indent="-337820"/>
            <a:r>
              <a:rPr lang="pl-PL" dirty="0">
                <a:ea typeface="+mn-lt"/>
                <a:cs typeface="+mn-lt"/>
                <a:hlinkClick r:id="rId5"/>
              </a:rPr>
              <a:t>https://github.com/JDA-Applications/JDA-Utilities</a:t>
            </a:r>
            <a:endParaRPr lang="pl-PL" dirty="0">
              <a:ea typeface="+mn-lt"/>
              <a:cs typeface="+mn-lt"/>
            </a:endParaRPr>
          </a:p>
          <a:p>
            <a:pPr marL="344170" indent="-337820"/>
            <a:endParaRPr lang="pl-P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11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D3261D-6F20-4CF4-8548-E673A22A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FF7CB687-8370-4E5B-985D-4B57B96F5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8" r="38664"/>
          <a:stretch/>
        </p:blipFill>
        <p:spPr>
          <a:xfrm>
            <a:off x="6471835" y="3542661"/>
            <a:ext cx="4511480" cy="245183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45A45DB-DC79-41A5-A8DF-235D8C0F0F68}"/>
              </a:ext>
            </a:extLst>
          </p:cNvPr>
          <p:cNvSpPr txBox="1"/>
          <p:nvPr/>
        </p:nvSpPr>
        <p:spPr>
          <a:xfrm>
            <a:off x="2969702" y="5210828"/>
            <a:ext cx="24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Dependencies</a:t>
            </a:r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F0607E3-ABFB-4D39-A617-875C650C0B9F}"/>
              </a:ext>
            </a:extLst>
          </p:cNvPr>
          <p:cNvSpPr txBox="1"/>
          <p:nvPr/>
        </p:nvSpPr>
        <p:spPr>
          <a:xfrm>
            <a:off x="7994041" y="294600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err="1"/>
              <a:t>Repositories</a:t>
            </a:r>
            <a:endParaRPr lang="pl-PL"/>
          </a:p>
        </p:txBody>
      </p:sp>
      <p:pic>
        <p:nvPicPr>
          <p:cNvPr id="10" name="Symbol zastępczy zawartości 9" descr="Obraz zawierający tekst&#10;&#10;Opis wygenerowany automatycznie">
            <a:extLst>
              <a:ext uri="{FF2B5EF4-FFF2-40B4-BE49-F238E27FC236}">
                <a16:creationId xmlns:a16="http://schemas.microsoft.com/office/drawing/2014/main" id="{FEB6F82A-EB53-45DA-822A-CBA29E0F0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4076" y="771251"/>
            <a:ext cx="4308744" cy="3997325"/>
          </a:xfrm>
        </p:spPr>
      </p:pic>
    </p:spTree>
    <p:extLst>
      <p:ext uri="{BB962C8B-B14F-4D97-AF65-F5344CB8AC3E}">
        <p14:creationId xmlns:p14="http://schemas.microsoft.com/office/powerpoint/2010/main" val="248424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EAF7A4-AEF8-4160-9E04-0635DFDD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/>
              <a:t>JDA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F44F83-5232-41ED-877C-4A3DA5EE5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30086"/>
            <a:ext cx="7796540" cy="3997828"/>
          </a:xfrm>
        </p:spPr>
        <p:txBody>
          <a:bodyPr>
            <a:normAutofit fontScale="92500" lnSpcReduction="20000"/>
          </a:bodyPr>
          <a:lstStyle/>
          <a:p>
            <a:r>
              <a:rPr lang="pl-PL"/>
              <a:t>API, pozwalające na stworzenie i konfigurację bota</a:t>
            </a:r>
          </a:p>
          <a:p>
            <a:r>
              <a:rPr lang="pl-PL"/>
              <a:t>Obszerny zbiór klas, obiektów, interfejsów</a:t>
            </a:r>
          </a:p>
          <a:p>
            <a:r>
              <a:rPr lang="pl-PL"/>
              <a:t>Obsługa zdarzeń, web-</a:t>
            </a:r>
            <a:r>
              <a:rPr lang="pl-PL" err="1"/>
              <a:t>socketów</a:t>
            </a:r>
            <a:endParaRPr lang="pl-PL"/>
          </a:p>
          <a:p>
            <a:r>
              <a:rPr lang="pl-PL"/>
              <a:t>Dostęp do JDA za pomocą:</a:t>
            </a:r>
          </a:p>
          <a:p>
            <a:endParaRPr lang="pl-PL"/>
          </a:p>
          <a:p>
            <a:pPr marL="6160" indent="0">
              <a:buNone/>
            </a:pPr>
            <a:endParaRPr lang="pl-PL"/>
          </a:p>
          <a:p>
            <a:r>
              <a:rPr lang="pl-PL"/>
              <a:t>Rozbudowana obsługa komend poprzez JDA-Utilities:</a:t>
            </a:r>
          </a:p>
          <a:p>
            <a:pPr marL="6160" indent="0">
              <a:buNone/>
            </a:pPr>
            <a:endParaRPr lang="pl-PL"/>
          </a:p>
          <a:p>
            <a:pPr marL="6160" indent="0">
              <a:buNone/>
            </a:pPr>
            <a:r>
              <a:rPr lang="pl-PL"/>
              <a:t> 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A28DEC9-B7A0-4755-A5AD-F26A1510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073" y="2795499"/>
            <a:ext cx="3467584" cy="1267002"/>
          </a:xfrm>
          <a:prstGeom prst="rect">
            <a:avLst/>
          </a:prstGeom>
        </p:spPr>
      </p:pic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4D603080-A00B-431B-A5D6-7629F2D4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462" y="4622939"/>
            <a:ext cx="388674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2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773BB2-FBA2-439E-AC06-6EEC6012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614439"/>
            <a:ext cx="7958331" cy="1077229"/>
          </a:xfrm>
        </p:spPr>
        <p:txBody>
          <a:bodyPr/>
          <a:lstStyle/>
          <a:p>
            <a:pPr algn="l"/>
            <a:r>
              <a:rPr lang="pl-PL"/>
              <a:t>Jak stworzyć własnego bota?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63CC8C-6E03-44CE-AF08-CFDE28E7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240353"/>
            <a:ext cx="7796540" cy="3997828"/>
          </a:xfrm>
        </p:spPr>
        <p:txBody>
          <a:bodyPr/>
          <a:lstStyle/>
          <a:p>
            <a:pPr marL="463360" indent="-457200">
              <a:buFont typeface="+mj-lt"/>
              <a:buAutoNum type="arabicPeriod"/>
            </a:pPr>
            <a:r>
              <a:rPr lang="pl-PL"/>
              <a:t>Wchodzimy na stronę: </a:t>
            </a:r>
            <a:r>
              <a:rPr lang="pl-PL">
                <a:hlinkClick r:id="rId2"/>
              </a:rPr>
              <a:t>https://discord.com/developers/applications</a:t>
            </a:r>
            <a:endParaRPr lang="pl-PL"/>
          </a:p>
          <a:p>
            <a:pPr marL="463360" indent="-457200">
              <a:buFont typeface="+mj-lt"/>
              <a:buAutoNum type="arabicPeriod"/>
            </a:pPr>
            <a:r>
              <a:rPr lang="pl-PL"/>
              <a:t>-&gt; „New </a:t>
            </a:r>
            <a:r>
              <a:rPr lang="pl-PL" err="1"/>
              <a:t>application</a:t>
            </a:r>
            <a:r>
              <a:rPr lang="pl-PL"/>
              <a:t>” </a:t>
            </a:r>
          </a:p>
          <a:p>
            <a:pPr marL="463360" indent="-457200">
              <a:buFont typeface="+mj-lt"/>
              <a:buAutoNum type="arabicPeriod"/>
            </a:pPr>
            <a:r>
              <a:rPr lang="pl-PL"/>
              <a:t>Podajemy nazwę, opis, ikonę</a:t>
            </a:r>
          </a:p>
          <a:p>
            <a:pPr marL="463360" indent="-457200">
              <a:buFont typeface="+mj-lt"/>
              <a:buAutoNum type="arabicPeriod"/>
            </a:pPr>
            <a:r>
              <a:rPr lang="pl-PL"/>
              <a:t>W zakładce Bot klikamy „</a:t>
            </a:r>
            <a:r>
              <a:rPr lang="pl-PL" err="1"/>
              <a:t>Add</a:t>
            </a:r>
            <a:r>
              <a:rPr lang="pl-PL"/>
              <a:t> Bot”</a:t>
            </a:r>
          </a:p>
          <a:p>
            <a:pPr marL="463360" indent="-457200">
              <a:buFont typeface="+mj-lt"/>
              <a:buAutoNum type="arabicPeriod"/>
            </a:pPr>
            <a:r>
              <a:rPr lang="pl-PL"/>
              <a:t>Ustawiamy uprawnienia bota wedle naszego uznania</a:t>
            </a:r>
          </a:p>
          <a:p>
            <a:pPr marL="463360" indent="-457200">
              <a:buFont typeface="+mj-lt"/>
              <a:buAutoNum type="arabicPeriod"/>
            </a:pPr>
            <a:r>
              <a:rPr lang="pl-PL"/>
              <a:t>-&gt; „</a:t>
            </a:r>
            <a:r>
              <a:rPr lang="pl-PL" err="1"/>
              <a:t>Click</a:t>
            </a:r>
            <a:r>
              <a:rPr lang="pl-PL"/>
              <a:t> to </a:t>
            </a:r>
            <a:r>
              <a:rPr lang="pl-PL" err="1"/>
              <a:t>Reveal</a:t>
            </a:r>
            <a:r>
              <a:rPr lang="pl-PL"/>
              <a:t> </a:t>
            </a:r>
            <a:r>
              <a:rPr lang="pl-PL" err="1"/>
              <a:t>Token</a:t>
            </a:r>
            <a:r>
              <a:rPr lang="pl-PL"/>
              <a:t>” , kopiujemy </a:t>
            </a:r>
            <a:r>
              <a:rPr lang="pl-PL" err="1"/>
              <a:t>token</a:t>
            </a:r>
            <a:r>
              <a:rPr lang="pl-PL"/>
              <a:t> naszego bota</a:t>
            </a:r>
          </a:p>
          <a:p>
            <a:pPr marL="6160" indent="0">
              <a:buNone/>
            </a:pPr>
            <a:endParaRPr lang="pl-PL"/>
          </a:p>
        </p:txBody>
      </p:sp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2905BD2B-E551-4105-B44E-987B8C6E8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6"/>
          <a:stretch/>
        </p:blipFill>
        <p:spPr>
          <a:xfrm>
            <a:off x="6260840" y="2142983"/>
            <a:ext cx="4563396" cy="141874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8EC1463-A227-4CC0-97CC-34FF4EC846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069"/>
          <a:stretch/>
        </p:blipFill>
        <p:spPr>
          <a:xfrm>
            <a:off x="3728760" y="4711958"/>
            <a:ext cx="4734480" cy="19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9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841F82-95DA-4915-836E-9599E0150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493CFE-E8D4-4839-856D-BBEC3D08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29783C-3F7F-4C70-9A7F-23972DCB6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536642B-243C-4593-98DF-B58BDE10B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D54AA9-EA97-45D0-9BB3-E036BA440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F12CB7-0A12-4B8F-A604-2CABBBB41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71885EC-6B8A-4DC0-A53F-DC079942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pl-PL"/>
              <a:t>Dodawanie bota do serwera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C726151-DDB3-4444-828C-43B4031CA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2855" cy="3997828"/>
          </a:xfrm>
        </p:spPr>
        <p:txBody>
          <a:bodyPr>
            <a:normAutofit/>
          </a:bodyPr>
          <a:lstStyle/>
          <a:p>
            <a:r>
              <a:rPr lang="pl-PL" sz="1600"/>
              <a:t>Następnie wchodzimy w zakładkę OAuth2</a:t>
            </a:r>
          </a:p>
          <a:p>
            <a:r>
              <a:rPr lang="pl-PL" sz="1600"/>
              <a:t>W </a:t>
            </a:r>
            <a:r>
              <a:rPr lang="pl-PL" sz="1600" err="1"/>
              <a:t>scopes</a:t>
            </a:r>
            <a:r>
              <a:rPr lang="pl-PL" sz="1600"/>
              <a:t> zaznaczamy bot</a:t>
            </a:r>
          </a:p>
          <a:p>
            <a:r>
              <a:rPr lang="pl-PL" sz="1600"/>
              <a:t>W </a:t>
            </a:r>
            <a:r>
              <a:rPr lang="pl-PL" sz="1600" err="1"/>
              <a:t>permissions</a:t>
            </a:r>
            <a:r>
              <a:rPr lang="pl-PL" sz="1600"/>
              <a:t> Administrator</a:t>
            </a:r>
          </a:p>
          <a:p>
            <a:r>
              <a:rPr lang="pl-PL" sz="1600"/>
              <a:t>Otwieramy wygenerowany link</a:t>
            </a:r>
          </a:p>
          <a:p>
            <a:r>
              <a:rPr lang="pl-PL" sz="1600"/>
              <a:t>Wybieramy serwer do którego chcemy dodać bota</a:t>
            </a:r>
          </a:p>
          <a:p>
            <a:endParaRPr lang="en-US" sz="160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F155AE1-67F8-41F7-9E28-042F6F26B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738" y="1540133"/>
            <a:ext cx="4418407" cy="18888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871F25E-09BF-4AA6-8D50-47EEEEDF70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724" y="1905811"/>
            <a:ext cx="1861068" cy="153070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21E36DFB-3B6F-4879-8BE0-D8CFE8C38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0077" y="5872163"/>
            <a:ext cx="7103638" cy="46173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5AD107D-46DC-4418-96BE-602D2459F9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8906" y="3439231"/>
            <a:ext cx="4703991" cy="210503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C037516-E81D-4C06-8276-3A1356EE2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4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05D6B8-4DF3-439F-9362-50C86423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/>
              <a:t>Uruchomienie bota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8E4925F-CA86-44DC-B0BC-33819082DCDF}"/>
              </a:ext>
            </a:extLst>
          </p:cNvPr>
          <p:cNvSpPr txBox="1"/>
          <p:nvPr/>
        </p:nvSpPr>
        <p:spPr>
          <a:xfrm>
            <a:off x="2263206" y="4241217"/>
            <a:ext cx="337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Pierwsza zmiana: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BB289A8-B551-41A4-A9B7-9AA9A0DC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218" y="4822539"/>
            <a:ext cx="4134427" cy="457264"/>
          </a:xfrm>
          <a:prstGeom prst="rect">
            <a:avLst/>
          </a:prstGeom>
        </p:spPr>
      </p:pic>
      <p:pic>
        <p:nvPicPr>
          <p:cNvPr id="16" name="Symbol zastępczy zawartości 15" descr="Obraz zawierający tekst&#10;&#10;Opis wygenerowany automatycznie">
            <a:extLst>
              <a:ext uri="{FF2B5EF4-FFF2-40B4-BE49-F238E27FC236}">
                <a16:creationId xmlns:a16="http://schemas.microsoft.com/office/drawing/2014/main" id="{8A4999CE-B836-49AB-A99C-B179C074E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5680" y="1459022"/>
            <a:ext cx="6020640" cy="2400635"/>
          </a:xfr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DA4EB67-883D-4B07-8490-4C5B4C116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758" y="5702233"/>
            <a:ext cx="650648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6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3CBDFD-0401-4A2C-BB62-3A9C5728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err="1"/>
              <a:t>Troche</a:t>
            </a:r>
            <a:r>
              <a:rPr lang="pl-PL"/>
              <a:t> informacji o </a:t>
            </a:r>
            <a:r>
              <a:rPr lang="pl-PL" err="1"/>
              <a:t>discordowych</a:t>
            </a:r>
            <a:r>
              <a:rPr lang="pl-PL"/>
              <a:t> botach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41FCC5-0276-49E1-A072-2B96AB98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Boty są dodawane do serwera przy użyciu </a:t>
            </a:r>
            <a:r>
              <a:rPr lang="en-US"/>
              <a:t>OAuth2 API</a:t>
            </a:r>
            <a:r>
              <a:rPr lang="pl-PL"/>
              <a:t> i nie mogą akceptować zwykłych zaproszeń</a:t>
            </a:r>
            <a:endParaRPr lang="en-US"/>
          </a:p>
          <a:p>
            <a:r>
              <a:rPr lang="pl-PL"/>
              <a:t>Boty nie mogą mieć przyjaciół </a:t>
            </a:r>
            <a:r>
              <a:rPr lang="pl-PL">
                <a:sym typeface="Wingdings" panose="05000000000000000000" pitchFamily="2" charset="2"/>
              </a:rPr>
              <a:t> ani być dodawane do grupowych, prywatnych chatów</a:t>
            </a:r>
            <a:endParaRPr lang="en-US"/>
          </a:p>
          <a:p>
            <a:r>
              <a:rPr lang="pl-PL"/>
              <a:t>Nie mają ograniczeń co do liczby serwerów na których są, w przeciwieństwie do zwykłych użytkowników u których limit to 100</a:t>
            </a:r>
            <a:endParaRPr lang="en-US"/>
          </a:p>
          <a:p>
            <a:pPr marL="616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1806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D3051C3C98CB443B16BA276E6FDF267" ma:contentTypeVersion="7" ma:contentTypeDescription="Utwórz nowy dokument." ma:contentTypeScope="" ma:versionID="f5f1ac8064958294602cc8080ea3c6d0">
  <xsd:schema xmlns:xsd="http://www.w3.org/2001/XMLSchema" xmlns:xs="http://www.w3.org/2001/XMLSchema" xmlns:p="http://schemas.microsoft.com/office/2006/metadata/properties" xmlns:ns3="340d38e8-e86f-4dd7-8ab4-87c1155a470a" xmlns:ns4="fc1e49ba-63eb-4072-88d4-5a1150613c52" targetNamespace="http://schemas.microsoft.com/office/2006/metadata/properties" ma:root="true" ma:fieldsID="2817b8825b631f7c6a611760f6f2ac16" ns3:_="" ns4:_="">
    <xsd:import namespace="340d38e8-e86f-4dd7-8ab4-87c1155a470a"/>
    <xsd:import namespace="fc1e49ba-63eb-4072-88d4-5a1150613c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0d38e8-e86f-4dd7-8ab4-87c1155a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1e49ba-63eb-4072-88d4-5a1150613c5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2AEE41-ADE6-4048-87BC-B5F08B462D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007A50-E303-4BD8-8D78-0AB67957436B}">
  <ds:schemaRefs>
    <ds:schemaRef ds:uri="340d38e8-e86f-4dd7-8ab4-87c1155a470a"/>
    <ds:schemaRef ds:uri="fc1e49ba-63eb-4072-88d4-5a1150613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A311DCE-767E-4041-BEB4-F52F2609FB68}">
  <ds:schemaRefs>
    <ds:schemaRef ds:uri="340d38e8-e86f-4dd7-8ab4-87c1155a470a"/>
    <ds:schemaRef ds:uri="fc1e49ba-63eb-4072-88d4-5a1150613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Application>Microsoft Office PowerPoint</Application>
  <PresentationFormat>Widescreen</PresentationFormat>
  <Slides>39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Madison</vt:lpstr>
      <vt:lpstr>Interaktywny bot na Discorda </vt:lpstr>
      <vt:lpstr>Apache Maven</vt:lpstr>
      <vt:lpstr>pom.xml</vt:lpstr>
      <vt:lpstr>PowerPoint Presentation</vt:lpstr>
      <vt:lpstr>JDA</vt:lpstr>
      <vt:lpstr>Jak stworzyć własnego bota?</vt:lpstr>
      <vt:lpstr>Dodawanie bota do serwera</vt:lpstr>
      <vt:lpstr>Uruchomienie bota</vt:lpstr>
      <vt:lpstr>Troche informacji o discordowych botach</vt:lpstr>
      <vt:lpstr>Pierwsza interakcja z botem</vt:lpstr>
      <vt:lpstr>Podstawowe dodawanie komend</vt:lpstr>
      <vt:lpstr>Klasa Command</vt:lpstr>
      <vt:lpstr>Klasa CommandsManager</vt:lpstr>
      <vt:lpstr>Dodawanie komend</vt:lpstr>
      <vt:lpstr>Obsługa dodatkowych argumentów</vt:lpstr>
      <vt:lpstr>Funkcje Pasywne</vt:lpstr>
      <vt:lpstr>Przykład komendy pasywnej: Spam</vt:lpstr>
      <vt:lpstr>Prezentacja komend</vt:lpstr>
      <vt:lpstr>Filter</vt:lpstr>
      <vt:lpstr>FilterManager</vt:lpstr>
      <vt:lpstr>RoleReactions</vt:lpstr>
      <vt:lpstr>RolePost</vt:lpstr>
      <vt:lpstr>CustomCommandsSniffer</vt:lpstr>
      <vt:lpstr>CustomCommands</vt:lpstr>
      <vt:lpstr>Prefix</vt:lpstr>
      <vt:lpstr>Quote</vt:lpstr>
      <vt:lpstr>RoleCommands</vt:lpstr>
      <vt:lpstr>Spam</vt:lpstr>
      <vt:lpstr>PowerPoint Presentation</vt:lpstr>
      <vt:lpstr>AudioPlayer</vt:lpstr>
      <vt:lpstr>AudioPlayer</vt:lpstr>
      <vt:lpstr>Mute, Kick</vt:lpstr>
      <vt:lpstr>Join, Leave</vt:lpstr>
      <vt:lpstr>Clear</vt:lpstr>
      <vt:lpstr>Na koniec dodanie wszystkich komend i funkcji ;)</vt:lpstr>
      <vt:lpstr>Zadanie 1</vt:lpstr>
      <vt:lpstr>Zadanie 2</vt:lpstr>
      <vt:lpstr>Zadanie 3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Interaktywny bot na Discorda</dc:title>
  <dc:creator>Dawid Dzhafarov</dc:creator>
  <cp:revision>40</cp:revision>
  <dcterms:created xsi:type="dcterms:W3CDTF">2021-05-14T07:21:25Z</dcterms:created>
  <dcterms:modified xsi:type="dcterms:W3CDTF">2021-05-17T08:42:47Z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0x010100BD3051C3C98CB443B16BA276E6FDF267</vt:lpwstr>
  </property>
</Properties>
</file>