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25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910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239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839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98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962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2/14/2020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541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2/14/2020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870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224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668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565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63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62" r:id="rId5"/>
    <p:sldLayoutId id="2147483756" r:id="rId6"/>
    <p:sldLayoutId id="2147483757" r:id="rId7"/>
    <p:sldLayoutId id="2147483758" r:id="rId8"/>
    <p:sldLayoutId id="2147483761" r:id="rId9"/>
    <p:sldLayoutId id="2147483759" r:id="rId10"/>
    <p:sldLayoutId id="214748376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0B3E5-5F5B-418C-88A3-FD309F032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tx1"/>
                </a:solidFill>
                <a:latin typeface="Agency FB" panose="020B0503020202020204" pitchFamily="34" charset="0"/>
              </a:rPr>
              <a:t>{.cloister}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BF2E20-910D-4446-80A3-7E1F338F7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>
            <a:normAutofit/>
          </a:bodyPr>
          <a:lstStyle/>
          <a:p>
            <a:r>
              <a:rPr lang="en-US" dirty="0"/>
              <a:t>AZTEC GAME LABS </a:t>
            </a:r>
            <a:r>
              <a:rPr lang="en-US" dirty="0" err="1"/>
              <a:t>ltg</a:t>
            </a:r>
            <a:r>
              <a:rPr lang="en-US" dirty="0"/>
              <a:t> PLOT PITCH</a:t>
            </a:r>
          </a:p>
        </p:txBody>
      </p:sp>
      <p:cxnSp>
        <p:nvCxnSpPr>
          <p:cNvPr id="19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2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6250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text, book, table, sitting&#10;&#10;Description automatically generated">
            <a:extLst>
              <a:ext uri="{FF2B5EF4-FFF2-40B4-BE49-F238E27FC236}">
                <a16:creationId xmlns:a16="http://schemas.microsoft.com/office/drawing/2014/main" id="{71747E44-7E6D-490F-AAC6-2A3CE8D625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"/>
          <a:stretch/>
        </p:blipFill>
        <p:spPr>
          <a:xfrm>
            <a:off x="2843" y="10"/>
            <a:ext cx="12186315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5B38FD6-641F-41BF-B466-C1C636642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474" y="1238442"/>
            <a:ext cx="3635926" cy="4355751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9DA5F4-9F8F-4BE5-AB27-5415D9E2E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648" y="1419273"/>
            <a:ext cx="3153580" cy="1358188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Oh Shit. It’s Demons.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F9119E-766E-4526-AAE5-639F577C0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8277" y="2865016"/>
            <a:ext cx="29260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83DF1-0026-4BF3-A8CE-71D48826A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648" y="2978254"/>
            <a:ext cx="3153580" cy="24442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Set in the near future, after a cataclysmic war with demons that climbed up out of the earth.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Unexpectedly, the demons had their own weird technology that they used to steal people’s souls.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Humanity fought back by stealing this tech, and using it against them.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E461C7-FF45-427F-83D7-18DFBD481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9641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0F4A6C-25DB-4B59-BFA4-E4F2419C9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4786" y="1656522"/>
            <a:ext cx="3100136" cy="82054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C696B1"/>
                </a:solidFill>
              </a:rPr>
              <a:t>Victory?</a:t>
            </a:r>
          </a:p>
        </p:txBody>
      </p:sp>
      <p:pic>
        <p:nvPicPr>
          <p:cNvPr id="5" name="Content Placeholder 4" descr="A bird flying in the sky&#10;&#10;Description automatically generated">
            <a:extLst>
              <a:ext uri="{FF2B5EF4-FFF2-40B4-BE49-F238E27FC236}">
                <a16:creationId xmlns:a16="http://schemas.microsoft.com/office/drawing/2014/main" id="{EE2926D4-130B-4817-B97B-7033D1DFA5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" r="20726"/>
          <a:stretch/>
        </p:blipFill>
        <p:spPr>
          <a:xfrm>
            <a:off x="-1" y="10"/>
            <a:ext cx="8111272" cy="685799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30145" y="2633962"/>
            <a:ext cx="2926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1195F92-A7B8-4BB9-AAF5-982F9F74B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9" y="2759264"/>
            <a:ext cx="3785937" cy="3978409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The Cocytus Bomb: A demon-derived weapon used to freeze the Earth.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Two methods of escape: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The Space Station ‘Purgatory’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The Cloisters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The plan: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Render the Earth uninhabitable, killing all demons.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Hackers from ‘Purgatory’ activate the Cloisters, and re-seed the Earth.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Resurrect the digitized souls of humanity.</a:t>
            </a:r>
          </a:p>
        </p:txBody>
      </p:sp>
    </p:spTree>
    <p:extLst>
      <p:ext uri="{BB962C8B-B14F-4D97-AF65-F5344CB8AC3E}">
        <p14:creationId xmlns:p14="http://schemas.microsoft.com/office/powerpoint/2010/main" val="3041695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building, bus, photo, window&#10;&#10;Description automatically generated">
            <a:extLst>
              <a:ext uri="{FF2B5EF4-FFF2-40B4-BE49-F238E27FC236}">
                <a16:creationId xmlns:a16="http://schemas.microsoft.com/office/drawing/2014/main" id="{D3F891FA-C226-41D8-8D6E-3422A6B3FB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FFE1A9-7F53-4CF5-8228-1DD61BEE6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The Big Problem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1">
            <a:extLst>
              <a:ext uri="{FF2B5EF4-FFF2-40B4-BE49-F238E27FC236}">
                <a16:creationId xmlns:a16="http://schemas.microsoft.com/office/drawing/2014/main" id="{2DF21E5D-DB88-4518-88B1-982D198F2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Despite security measures, the demons have somehow infiltrated the virtual worlds of the Cloisters.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They’ve corrupted the environment and left the digitized souls of the inhabitants in a living glitchy cyber-hell.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As a Hacker from the satellite, you have to decode the co-opted security of the Cloisters to activate them before there’s nothing left to resurrect.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Corrupted souls and viral demons will attempt to stop you.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But… things might not be that simple.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4358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AB58-E7D7-4FFB-9589-BF018F5AB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 Thoughts?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F3C45-5264-4D11-BAD2-5563180E6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52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LeftStep">
      <a:dk1>
        <a:srgbClr val="000000"/>
      </a:dk1>
      <a:lt1>
        <a:srgbClr val="FFFFFF"/>
      </a:lt1>
      <a:dk2>
        <a:srgbClr val="362441"/>
      </a:dk2>
      <a:lt2>
        <a:srgbClr val="E2E8E5"/>
      </a:lt2>
      <a:accent1>
        <a:srgbClr val="C696B1"/>
      </a:accent1>
      <a:accent2>
        <a:srgbClr val="BA7FB8"/>
      </a:accent2>
      <a:accent3>
        <a:srgbClr val="B496C6"/>
      </a:accent3>
      <a:accent4>
        <a:srgbClr val="8B7FBA"/>
      </a:accent4>
      <a:accent5>
        <a:srgbClr val="96A0C6"/>
      </a:accent5>
      <a:accent6>
        <a:srgbClr val="7FA4BA"/>
      </a:accent6>
      <a:hlink>
        <a:srgbClr val="558D6E"/>
      </a:hlink>
      <a:folHlink>
        <a:srgbClr val="7F7F7F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215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Agency FB</vt:lpstr>
      <vt:lpstr>Arial</vt:lpstr>
      <vt:lpstr>Calibri</vt:lpstr>
      <vt:lpstr>Garamond</vt:lpstr>
      <vt:lpstr>Wingdings</vt:lpstr>
      <vt:lpstr>RetrospectVTI</vt:lpstr>
      <vt:lpstr>{.cloister}</vt:lpstr>
      <vt:lpstr>Oh Shit. It’s Demons.</vt:lpstr>
      <vt:lpstr>Victory?</vt:lpstr>
      <vt:lpstr>The Big Problem</vt:lpstr>
      <vt:lpstr>Questions? Thoughts?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{.cloister}</dc:title>
  <dc:creator>Joseph Hartman</dc:creator>
  <cp:lastModifiedBy>Joseph Hartman</cp:lastModifiedBy>
  <cp:revision>2</cp:revision>
  <dcterms:created xsi:type="dcterms:W3CDTF">2020-02-14T19:42:42Z</dcterms:created>
  <dcterms:modified xsi:type="dcterms:W3CDTF">2020-02-14T19:48:17Z</dcterms:modified>
</cp:coreProperties>
</file>