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I.A. </a:t>
            </a:r>
            <a:r>
              <a:rPr lang="pt-BR" dirty="0" err="1" smtClean="0"/>
              <a:t>Pokemon-showdown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/>
              <a:t>Busca </a:t>
            </a:r>
            <a:r>
              <a:rPr lang="pt-BR" b="1" smtClean="0"/>
              <a:t>com heurística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3972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Escolha de </a:t>
            </a:r>
            <a:r>
              <a:rPr lang="pt-BR" dirty="0" err="1" smtClean="0"/>
              <a:t>pokemon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 troca </a:t>
            </a:r>
            <a:r>
              <a:rPr lang="pt-BR" dirty="0"/>
              <a:t>de </a:t>
            </a:r>
            <a:r>
              <a:rPr lang="pt-BR" dirty="0" err="1"/>
              <a:t>pokemon</a:t>
            </a:r>
            <a:r>
              <a:rPr lang="pt-BR" dirty="0"/>
              <a:t> </a:t>
            </a:r>
            <a:r>
              <a:rPr lang="pt-BR" dirty="0" smtClean="0"/>
              <a:t>é realizada quando um </a:t>
            </a:r>
            <a:r>
              <a:rPr lang="pt-BR" dirty="0" err="1" smtClean="0"/>
              <a:t>pokemon</a:t>
            </a:r>
            <a:r>
              <a:rPr lang="pt-BR" dirty="0" smtClean="0"/>
              <a:t> seu morre e quando o oponente coloca um em campo.</a:t>
            </a:r>
          </a:p>
          <a:p>
            <a:r>
              <a:rPr lang="pt-BR" dirty="0" smtClean="0"/>
              <a:t>Quando o </a:t>
            </a:r>
            <a:r>
              <a:rPr lang="pt-BR" dirty="0" err="1" smtClean="0"/>
              <a:t>pokemon</a:t>
            </a:r>
            <a:r>
              <a:rPr lang="pt-BR" dirty="0" smtClean="0"/>
              <a:t> oponente entra em campo pela primeira vez ele faz a escolha do </a:t>
            </a:r>
            <a:r>
              <a:rPr lang="pt-BR" dirty="0" err="1" smtClean="0"/>
              <a:t>pokemon</a:t>
            </a:r>
            <a:r>
              <a:rPr lang="pt-BR" dirty="0" smtClean="0"/>
              <a:t> baseado no elemento do </a:t>
            </a:r>
            <a:r>
              <a:rPr lang="pt-BR" dirty="0" err="1" smtClean="0"/>
              <a:t>pokemon</a:t>
            </a:r>
            <a:r>
              <a:rPr lang="pt-BR" dirty="0" smtClean="0"/>
              <a:t> oponente.</a:t>
            </a:r>
          </a:p>
          <a:p>
            <a:r>
              <a:rPr lang="pt-BR" dirty="0" smtClean="0"/>
              <a:t>Se o </a:t>
            </a:r>
            <a:r>
              <a:rPr lang="pt-BR" dirty="0" err="1" smtClean="0"/>
              <a:t>pokemon</a:t>
            </a:r>
            <a:r>
              <a:rPr lang="pt-BR" dirty="0" smtClean="0"/>
              <a:t> tiver uma habilidade que é muito forte contra o meu </a:t>
            </a:r>
            <a:r>
              <a:rPr lang="pt-BR" dirty="0" err="1" smtClean="0"/>
              <a:t>pokemon</a:t>
            </a:r>
            <a:r>
              <a:rPr lang="pt-BR" dirty="0" smtClean="0"/>
              <a:t>, o </a:t>
            </a:r>
            <a:r>
              <a:rPr lang="pt-BR" dirty="0" err="1" smtClean="0"/>
              <a:t>pokemon</a:t>
            </a:r>
            <a:r>
              <a:rPr lang="pt-BR" dirty="0" smtClean="0"/>
              <a:t> será trocado novamente. Ele pega as </a:t>
            </a:r>
            <a:r>
              <a:rPr lang="pt-BR" dirty="0"/>
              <a:t>habilidade </a:t>
            </a:r>
            <a:r>
              <a:rPr lang="pt-BR" dirty="0" smtClean="0"/>
              <a:t>que o </a:t>
            </a:r>
            <a:r>
              <a:rPr lang="pt-BR" dirty="0" err="1" smtClean="0"/>
              <a:t>pokemon</a:t>
            </a:r>
            <a:r>
              <a:rPr lang="pt-BR" dirty="0" smtClean="0"/>
              <a:t> oponente já usou e verifica se é de um elemento “</a:t>
            </a:r>
            <a:r>
              <a:rPr lang="pt-BR" i="1" dirty="0" err="1" smtClean="0"/>
              <a:t>Counter</a:t>
            </a:r>
            <a:r>
              <a:rPr lang="pt-BR" i="1" dirty="0" smtClean="0"/>
              <a:t>” </a:t>
            </a:r>
            <a:r>
              <a:rPr lang="pt-BR" dirty="0" smtClean="0"/>
              <a:t>do meu. Se sim, ele troca.</a:t>
            </a:r>
          </a:p>
          <a:p>
            <a:r>
              <a:rPr lang="pt-BR" dirty="0" smtClean="0"/>
              <a:t>Se eu só estiver com um </a:t>
            </a:r>
            <a:r>
              <a:rPr lang="pt-BR" dirty="0" err="1" smtClean="0"/>
              <a:t>pokemon</a:t>
            </a:r>
            <a:r>
              <a:rPr lang="pt-BR" dirty="0" smtClean="0"/>
              <a:t> vivo, ele irá lutar até o fim da partida. Até que ele morra ou ganhe.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469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Scolha</a:t>
            </a:r>
            <a:r>
              <a:rPr lang="pt-BR" dirty="0" smtClean="0"/>
              <a:t> do ataque.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Ele se baseia no ataque mais forte contra o elemento do </a:t>
            </a:r>
            <a:r>
              <a:rPr lang="pt-BR" dirty="0" err="1" smtClean="0"/>
              <a:t>pokemon</a:t>
            </a:r>
            <a:r>
              <a:rPr lang="pt-BR" dirty="0" smtClean="0"/>
              <a:t> inimigo, para isso eu uso uma “nota” para o ataque onde ele verifica dentro dos 4 ataques qual tem o maior dano, a melhor chance de acertar e qual será o mais eficaz. Dou uma nota para estes 3 pontos e o que tiver a maior nota é elegido para ser usado.</a:t>
            </a:r>
          </a:p>
          <a:p>
            <a:r>
              <a:rPr lang="pt-BR" dirty="0" smtClean="0"/>
              <a:t>Caso a habilidade não tenha mais </a:t>
            </a:r>
            <a:r>
              <a:rPr lang="pt-BR" dirty="0" err="1" smtClean="0"/>
              <a:t>pps</a:t>
            </a:r>
            <a:r>
              <a:rPr lang="pt-BR" dirty="0" smtClean="0"/>
              <a:t>(mana), ela não estará disponível.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5678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Buffs</a:t>
            </a:r>
            <a:r>
              <a:rPr lang="pt-BR" dirty="0" smtClean="0"/>
              <a:t> e </a:t>
            </a:r>
            <a:r>
              <a:rPr lang="pt-BR" dirty="0" err="1" smtClean="0"/>
              <a:t>debuffs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minha vida estiver menor do que 70 e se eu tiver alguma magia que me de vida ela será usada mesmo que um ataque tenha sido escolhido. </a:t>
            </a:r>
          </a:p>
          <a:p>
            <a:r>
              <a:rPr lang="pt-BR" dirty="0" smtClean="0"/>
              <a:t>Se eu tiver alguma habilidade que de </a:t>
            </a:r>
            <a:r>
              <a:rPr lang="pt-BR" dirty="0" err="1" smtClean="0"/>
              <a:t>debuff</a:t>
            </a:r>
            <a:r>
              <a:rPr lang="pt-BR" dirty="0" smtClean="0"/>
              <a:t> entre as minha e usar ela para atacar e o oponente ficar com o </a:t>
            </a:r>
            <a:r>
              <a:rPr lang="pt-BR" dirty="0" err="1" smtClean="0"/>
              <a:t>debuff</a:t>
            </a:r>
            <a:r>
              <a:rPr lang="pt-BR" dirty="0" smtClean="0"/>
              <a:t>, esta magia será usada novamente só quando o </a:t>
            </a:r>
            <a:r>
              <a:rPr lang="pt-BR" dirty="0" err="1" smtClean="0"/>
              <a:t>debuff</a:t>
            </a:r>
            <a:r>
              <a:rPr lang="pt-BR" dirty="0" smtClean="0"/>
              <a:t> do oponente sair. Enquanto isso eu irei ficar atacando.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522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Nome: Matheus </a:t>
            </a:r>
            <a:r>
              <a:rPr lang="pt-BR" dirty="0"/>
              <a:t>R</a:t>
            </a:r>
            <a:r>
              <a:rPr lang="pt-BR" dirty="0" smtClean="0"/>
              <a:t>eis Nunes</a:t>
            </a:r>
          </a:p>
          <a:p>
            <a:r>
              <a:rPr lang="pt-BR" dirty="0" smtClean="0"/>
              <a:t>E-mail: Matheus.r.n@Hotmail.com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3467011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84</TotalTime>
  <Words>298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Fatia</vt:lpstr>
      <vt:lpstr>I.A. Pokemon-showdown</vt:lpstr>
      <vt:lpstr>Escolha de pokemon</vt:lpstr>
      <vt:lpstr>Scolha do ataque.</vt:lpstr>
      <vt:lpstr>Buffs e debuffs</vt:lpstr>
      <vt:lpstr>Apresentação do PowerPoint</vt:lpstr>
    </vt:vector>
  </TitlesOfParts>
  <Company>ASAV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I.A. Pokemon-showdown</dc:title>
  <dc:creator>Matheus Reis Nunes</dc:creator>
  <cp:lastModifiedBy>Matheus Reis Nunes</cp:lastModifiedBy>
  <cp:revision>7</cp:revision>
  <dcterms:created xsi:type="dcterms:W3CDTF">2016-10-13T13:08:57Z</dcterms:created>
  <dcterms:modified xsi:type="dcterms:W3CDTF">2016-10-13T18:47:54Z</dcterms:modified>
</cp:coreProperties>
</file>