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473"/>
    <a:srgbClr val="0FACDF"/>
    <a:srgbClr val="B45400"/>
    <a:srgbClr val="1661CC"/>
    <a:srgbClr val="477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81" d="100"/>
          <a:sy n="81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16AC9-57D9-4403-9478-0C862FDDB2E2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A3983-B6F8-49B7-9C93-AF4BB9350B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5072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50728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3734484" y="3195251"/>
            <a:ext cx="686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www.free-ppt-templates.com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chemeClr val="bg1">
                <a:lumMod val="95000"/>
              </a:schemeClr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ln>
            <a:noFill/>
          </a:ln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ln>
            <a:noFill/>
          </a:ln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ln>
            <a:noFill/>
          </a:ln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ln>
            <a:noFill/>
          </a:ln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Bot</a:t>
            </a:r>
            <a:r>
              <a:rPr lang="pt-BR" dirty="0" smtClean="0"/>
              <a:t> </a:t>
            </a:r>
            <a:r>
              <a:rPr lang="pt-BR" dirty="0" err="1" smtClean="0"/>
              <a:t>Pokemon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Máquina </a:t>
            </a:r>
            <a:r>
              <a:rPr lang="pt-BR" dirty="0"/>
              <a:t>de estados hierárquica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estados na camada superior</a:t>
            </a:r>
          </a:p>
          <a:p>
            <a:r>
              <a:rPr lang="pt-BR" dirty="0" smtClean="0"/>
              <a:t>Usar habilidade</a:t>
            </a:r>
          </a:p>
          <a:p>
            <a:r>
              <a:rPr lang="pt-BR" dirty="0" smtClean="0"/>
              <a:t>Trocar de </a:t>
            </a:r>
            <a:r>
              <a:rPr lang="pt-BR" dirty="0" err="1" smtClean="0"/>
              <a:t>Pokemon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Usar Habilidade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as </a:t>
            </a:r>
            <a:r>
              <a:rPr lang="en-US" dirty="0" err="1" smtClean="0"/>
              <a:t>tentativas</a:t>
            </a:r>
            <a:r>
              <a:rPr lang="en-US" dirty="0" smtClean="0"/>
              <a:t> de </a:t>
            </a:r>
            <a:r>
              <a:rPr lang="en-US" dirty="0" err="1" smtClean="0"/>
              <a:t>cura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morrer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do </a:t>
            </a:r>
            <a:r>
              <a:rPr lang="en-US" dirty="0" err="1" smtClean="0"/>
              <a:t>inimigo</a:t>
            </a:r>
            <a:r>
              <a:rPr lang="en-US" dirty="0" smtClean="0"/>
              <a:t> </a:t>
            </a:r>
            <a:r>
              <a:rPr lang="en-US" dirty="0" err="1" smtClean="0"/>
              <a:t>falharem</a:t>
            </a:r>
            <a:r>
              <a:rPr lang="en-US" dirty="0" smtClean="0"/>
              <a:t>, </a:t>
            </a:r>
            <a:r>
              <a:rPr lang="en-US" dirty="0" err="1" smtClean="0"/>
              <a:t>entao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ataque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dano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dano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vão</a:t>
            </a:r>
            <a:r>
              <a:rPr lang="en-US" dirty="0" smtClean="0"/>
              <a:t> </a:t>
            </a:r>
            <a:r>
              <a:rPr lang="en-US" dirty="0" err="1" smtClean="0"/>
              <a:t>causar</a:t>
            </a:r>
            <a:r>
              <a:rPr lang="en-US" dirty="0" smtClean="0"/>
              <a:t> </a:t>
            </a:r>
            <a:r>
              <a:rPr lang="en-US" dirty="0" err="1" smtClean="0"/>
              <a:t>dano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inimigo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estejam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ineficazes</a:t>
            </a:r>
            <a:r>
              <a:rPr lang="en-US" dirty="0" smtClean="0"/>
              <a:t>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ataque</a:t>
            </a:r>
            <a:r>
              <a:rPr lang="en-US" dirty="0" smtClean="0"/>
              <a:t> com </a:t>
            </a:r>
            <a:r>
              <a:rPr lang="en-US" dirty="0" err="1" smtClean="0"/>
              <a:t>efeito</a:t>
            </a:r>
            <a:r>
              <a:rPr lang="en-US" dirty="0" smtClean="0"/>
              <a:t> </a:t>
            </a:r>
            <a:r>
              <a:rPr lang="en-US" dirty="0" err="1" smtClean="0"/>
              <a:t>colateral</a:t>
            </a:r>
            <a:r>
              <a:rPr lang="en-US" dirty="0" smtClean="0"/>
              <a:t>. Ex: Burn.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Trocar de </a:t>
            </a:r>
            <a:r>
              <a:rPr lang="en-US" dirty="0" err="1" smtClean="0"/>
              <a:t>Pokemon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Seleciona entre os </a:t>
            </a:r>
            <a:r>
              <a:rPr lang="pt-BR" dirty="0" err="1" smtClean="0"/>
              <a:t>pokemons</a:t>
            </a:r>
            <a:r>
              <a:rPr lang="pt-BR" dirty="0" smtClean="0"/>
              <a:t> reserva disponíveis qual o que melhor combate o </a:t>
            </a:r>
            <a:r>
              <a:rPr lang="pt-BR" dirty="0" err="1" smtClean="0"/>
              <a:t>pokemon</a:t>
            </a:r>
            <a:r>
              <a:rPr lang="pt-BR" dirty="0" smtClean="0"/>
              <a:t> do inimigo ou o que não seja péssimo contra 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3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 smtClean="0"/>
              <a:t>Segundo modelo de máquina de estados hierárquica do material das aulas do professor Bittencourt de IA na </a:t>
            </a:r>
            <a:r>
              <a:rPr lang="pt-BR" sz="1400" dirty="0" err="1" smtClean="0"/>
              <a:t>Unisinos</a:t>
            </a:r>
            <a:r>
              <a:rPr lang="pt-BR" sz="1400" dirty="0"/>
              <a:t>-</a:t>
            </a:r>
            <a:r>
              <a:rPr lang="pt-BR" sz="1400" dirty="0" smtClean="0"/>
              <a:t>RS.</a:t>
            </a:r>
            <a:endParaRPr lang="en-US" sz="1400" dirty="0"/>
          </a:p>
        </p:txBody>
      </p:sp>
      <p:pic>
        <p:nvPicPr>
          <p:cNvPr id="1026" name="Picture 2" descr="C:\Users\Usuario\Desktop\Diagrama do Bos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9622"/>
            <a:ext cx="5328592" cy="37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Thats</a:t>
            </a:r>
            <a:r>
              <a:rPr lang="pt-BR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Moisés Abraham </a:t>
            </a:r>
            <a:r>
              <a:rPr lang="pt-BR" dirty="0" err="1" smtClean="0"/>
              <a:t>Assayag</a:t>
            </a:r>
            <a:r>
              <a:rPr lang="pt-BR" dirty="0" smtClean="0"/>
              <a:t> Neto.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317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-Bricks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8407D07-B088-44DA-87FC-A7AB618DC491}" vid="{BF1BD18E-647E-41F7-B618-B1D54E433B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Black-Bricks-PowerPoint-Template</Template>
  <TotalTime>16</TotalTime>
  <Words>127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Black-Bricks-PowerPoint-Template</vt:lpstr>
      <vt:lpstr>Bot Pokemon</vt:lpstr>
      <vt:lpstr>Comportamento</vt:lpstr>
      <vt:lpstr>Usar Habilidade</vt:lpstr>
      <vt:lpstr>Trocar de Pokemon</vt:lpstr>
      <vt:lpstr>Diagrama</vt:lpstr>
      <vt:lpstr>Thats it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Pokemon</dc:title>
  <dc:creator>Usuario</dc:creator>
  <cp:lastModifiedBy>Usuario</cp:lastModifiedBy>
  <cp:revision>5</cp:revision>
  <dcterms:created xsi:type="dcterms:W3CDTF">2016-10-13T17:11:34Z</dcterms:created>
  <dcterms:modified xsi:type="dcterms:W3CDTF">2016-10-13T17:28:30Z</dcterms:modified>
</cp:coreProperties>
</file>