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4"/>
  </p:sldMasterIdLst>
  <p:notesMasterIdLst>
    <p:notesMasterId r:id="rId37"/>
  </p:notesMasterIdLst>
  <p:sldIdLst>
    <p:sldId id="365" r:id="rId5"/>
    <p:sldId id="258" r:id="rId6"/>
    <p:sldId id="259" r:id="rId7"/>
    <p:sldId id="312" r:id="rId8"/>
    <p:sldId id="387" r:id="rId9"/>
    <p:sldId id="388" r:id="rId10"/>
    <p:sldId id="385" r:id="rId11"/>
    <p:sldId id="301" r:id="rId12"/>
    <p:sldId id="377" r:id="rId13"/>
    <p:sldId id="389" r:id="rId14"/>
    <p:sldId id="390" r:id="rId15"/>
    <p:sldId id="391" r:id="rId16"/>
    <p:sldId id="392" r:id="rId17"/>
    <p:sldId id="393" r:id="rId18"/>
    <p:sldId id="308" r:id="rId19"/>
    <p:sldId id="381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386" r:id="rId32"/>
    <p:sldId id="351" r:id="rId33"/>
    <p:sldId id="327" r:id="rId34"/>
    <p:sldId id="256" r:id="rId35"/>
    <p:sldId id="343" r:id="rId36"/>
  </p:sldIdLst>
  <p:sldSz cx="6858000" cy="5143500"/>
  <p:notesSz cx="6858000" cy="9144000"/>
  <p:embeddedFontLst>
    <p:embeddedFont>
      <p:font typeface="Mali" pitchFamily="2" charset="-34"/>
      <p:regular r:id="rId38"/>
      <p:bold r:id="rId39"/>
      <p:italic r:id="rId40"/>
      <p:boldItalic r:id="rId41"/>
    </p:embeddedFont>
    <p:embeddedFont>
      <p:font typeface="Raleway" pitchFamily="2" charset="77"/>
      <p:regular r:id="rId42"/>
      <p:bold r:id="rId43"/>
      <p:italic r:id="rId44"/>
      <p:boldItalic r:id="rId45"/>
    </p:embeddedFont>
    <p:embeddedFont>
      <p:font typeface="Staatliches" panose="020F050202020403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160" userDrawn="1">
          <p15:clr>
            <a:srgbClr val="9AA0A6"/>
          </p15:clr>
        </p15:guide>
        <p15:guide id="2" userDrawn="1">
          <p15:clr>
            <a:srgbClr val="9AA0A6"/>
          </p15:clr>
        </p15:guide>
        <p15:guide id="3" pos="4320" userDrawn="1">
          <p15:clr>
            <a:srgbClr val="9AA0A6"/>
          </p15:clr>
        </p15:guide>
        <p15:guide id="4" orient="horz" pos="1572" userDrawn="1">
          <p15:clr>
            <a:srgbClr val="A4A3A4"/>
          </p15:clr>
        </p15:guide>
        <p15:guide id="5" orient="horz" pos="3240" userDrawn="1">
          <p15:clr>
            <a:srgbClr val="A4A3A4"/>
          </p15:clr>
        </p15:guide>
        <p15:guide id="6" orient="horz" pos="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434343"/>
    <a:srgbClr val="59595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EE3B7-BC5E-4366-9421-D2C93882C9FB}">
  <a:tblStyle styleId="{9CFEE3B7-BC5E-4366-9421-D2C93882C9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4648"/>
  </p:normalViewPr>
  <p:slideViewPr>
    <p:cSldViewPr snapToGrid="0">
      <p:cViewPr varScale="1">
        <p:scale>
          <a:sx n="142" d="100"/>
          <a:sy n="142" d="100"/>
        </p:scale>
        <p:origin x="1784" y="176"/>
      </p:cViewPr>
      <p:guideLst>
        <p:guide pos="2160"/>
        <p:guide/>
        <p:guide pos="4320"/>
        <p:guide orient="horz" pos="1572"/>
        <p:guide orient="horz" pos="3240"/>
        <p:guide orient="horz" pos="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6.xml"/><Relationship Id="rId41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5f10c3a2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5f10c3a2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f10c3a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f10c3a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1862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f10c3a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f10c3a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9506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f10c3a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f10c3a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1226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f10c3a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f10c3a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9795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f10c3a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f10c3a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3900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f10c3a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f10c3a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98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f10c3a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f10c3a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195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f10c3a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f10c3a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248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f10c3a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f10c3a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050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f10c3a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f10c3a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9611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60e22199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60e22199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Hiển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</a:t>
            </a:r>
            <a:r>
              <a:rPr lang="en-US" err="1"/>
              <a:t>cái</a:t>
            </a:r>
            <a:r>
              <a:rPr lang="en-US"/>
              <a:t> ý 1, ý 2 </a:t>
            </a:r>
            <a:r>
              <a:rPr lang="en-US" err="1"/>
              <a:t>vàooooo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f10c3a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f10c3a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0884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f10c3a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f10c3a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5792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f10c3a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f10c3a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6839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f10c3a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f10c3a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659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f10c3a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f10c3a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2908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5f10c3a2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5f10c3a2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1132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60e22199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760e22199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57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f10c3a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f10c3a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23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f10c3a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f10c3a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71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f10c3a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f10c3a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725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5f10c3a2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5f10c3a2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6149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f10c3a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f10c3a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4440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f10c3a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f10c3a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706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f10c3a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f10c3a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4413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215100" y="280450"/>
            <a:ext cx="6437250" cy="45891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3" name="Google Shape;13;p3"/>
          <p:cNvSpPr/>
          <p:nvPr/>
        </p:nvSpPr>
        <p:spPr>
          <a:xfrm>
            <a:off x="1209751" y="0"/>
            <a:ext cx="4357575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2303250"/>
            <a:ext cx="63904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2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27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27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27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27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27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27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27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27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106563" y="1165625"/>
            <a:ext cx="2644875" cy="10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5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54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54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54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54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54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54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54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54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020838" y="3171625"/>
            <a:ext cx="2816325" cy="8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215100" y="280450"/>
            <a:ext cx="6437250" cy="4589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1" name="Google Shape;31;p7"/>
          <p:cNvSpPr/>
          <p:nvPr/>
        </p:nvSpPr>
        <p:spPr>
          <a:xfrm>
            <a:off x="-1931" y="-15925"/>
            <a:ext cx="4709700" cy="5159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26200" y="612666"/>
            <a:ext cx="2108250" cy="13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27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526200" y="2344725"/>
            <a:ext cx="2108250" cy="21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050">
                <a:solidFill>
                  <a:schemeClr val="lt2"/>
                </a:solidFill>
              </a:defRPr>
            </a:lvl1pPr>
            <a:lvl2pPr marL="685800" lvl="1" indent="-238125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028700" lvl="2" indent="-238125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371600" lvl="3" indent="-238125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1714500" lvl="4" indent="-238125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057400" lvl="5" indent="-238125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2400300" lvl="6" indent="-238125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2743200" lvl="7" indent="-238125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3086100" lvl="8" indent="-238125" rtl="0"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215100" y="280450"/>
            <a:ext cx="6437250" cy="4589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8" name="Google Shape;48;p11"/>
          <p:cNvSpPr/>
          <p:nvPr/>
        </p:nvSpPr>
        <p:spPr>
          <a:xfrm>
            <a:off x="-18563" y="1324150"/>
            <a:ext cx="6895125" cy="25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233775" y="953725"/>
            <a:ext cx="639045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5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54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54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54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54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54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54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54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54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233775" y="2999825"/>
            <a:ext cx="639045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marL="685800" lvl="1" indent="-238125" algn="ctr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028700" lvl="2" indent="-238125" algn="ctr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371600" lvl="3" indent="-238125" algn="ctr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1714500" lvl="4" indent="-238125" algn="ctr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057400" lvl="5" indent="-238125" algn="ctr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2400300" lvl="6" indent="-238125" algn="ctr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2743200" lvl="7" indent="-238125" algn="ctr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3086100" lvl="8" indent="-238125" algn="ctr"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-29906" y="-11975"/>
            <a:ext cx="3458925" cy="519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58" name="Google Shape;58;p14"/>
          <p:cNvSpPr/>
          <p:nvPr/>
        </p:nvSpPr>
        <p:spPr>
          <a:xfrm>
            <a:off x="215100" y="280450"/>
            <a:ext cx="6437250" cy="4589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50435" y="1778850"/>
            <a:ext cx="134055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550435" y="3196350"/>
            <a:ext cx="134055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05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1575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1575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1575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1575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1575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1575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1575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1575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2"/>
          </p:nvPr>
        </p:nvSpPr>
        <p:spPr>
          <a:xfrm>
            <a:off x="2022629" y="1778850"/>
            <a:ext cx="134055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3"/>
          </p:nvPr>
        </p:nvSpPr>
        <p:spPr>
          <a:xfrm>
            <a:off x="2022629" y="3196350"/>
            <a:ext cx="134055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05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1575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1575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1575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1575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1575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1575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1575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1575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 idx="4"/>
          </p:nvPr>
        </p:nvSpPr>
        <p:spPr>
          <a:xfrm>
            <a:off x="3494822" y="1778850"/>
            <a:ext cx="134055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5"/>
          </p:nvPr>
        </p:nvSpPr>
        <p:spPr>
          <a:xfrm>
            <a:off x="3494822" y="3196350"/>
            <a:ext cx="134055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6"/>
          </p:nvPr>
        </p:nvSpPr>
        <p:spPr>
          <a:xfrm>
            <a:off x="4967016" y="1778850"/>
            <a:ext cx="134055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7"/>
          </p:nvPr>
        </p:nvSpPr>
        <p:spPr>
          <a:xfrm>
            <a:off x="4967016" y="3196350"/>
            <a:ext cx="134055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8" hasCustomPrompt="1"/>
          </p:nvPr>
        </p:nvSpPr>
        <p:spPr>
          <a:xfrm>
            <a:off x="526256" y="1260050"/>
            <a:ext cx="1388925" cy="10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45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45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45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45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45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45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45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45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9" hasCustomPrompt="1"/>
          </p:nvPr>
        </p:nvSpPr>
        <p:spPr>
          <a:xfrm>
            <a:off x="4942838" y="1260050"/>
            <a:ext cx="1388925" cy="10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idx="13" hasCustomPrompt="1"/>
          </p:nvPr>
        </p:nvSpPr>
        <p:spPr>
          <a:xfrm>
            <a:off x="3458551" y="1260050"/>
            <a:ext cx="1388925" cy="10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14" hasCustomPrompt="1"/>
          </p:nvPr>
        </p:nvSpPr>
        <p:spPr>
          <a:xfrm>
            <a:off x="1992404" y="1260050"/>
            <a:ext cx="1388925" cy="10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45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45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45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45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45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45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45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45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10375" y="277200"/>
            <a:ext cx="6437250" cy="4589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26200" y="612666"/>
            <a:ext cx="2108250" cy="13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251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69030" y="26550"/>
            <a:ext cx="2840400" cy="31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7200" b="0">
                <a:solidFill>
                  <a:schemeClr val="lt2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3900">
                <a:solidFill>
                  <a:schemeClr val="lt2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3900">
                <a:solidFill>
                  <a:schemeClr val="lt2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3900">
                <a:solidFill>
                  <a:schemeClr val="lt2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3900">
                <a:solidFill>
                  <a:schemeClr val="lt2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3900">
                <a:solidFill>
                  <a:schemeClr val="lt2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3900">
                <a:solidFill>
                  <a:schemeClr val="lt2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3900">
                <a:solidFill>
                  <a:schemeClr val="lt2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3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69025" y="3348475"/>
            <a:ext cx="1778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556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aatliches"/>
              <a:buNone/>
              <a:defRPr sz="2800" b="1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"/>
              <a:buChar char="●"/>
              <a:def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○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■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○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■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○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aleway"/>
              <a:buChar char="■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60" r:id="rId4"/>
    <p:sldLayoutId id="2147483676" r:id="rId5"/>
    <p:sldLayoutId id="214748367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kahoot.it/share/ao-uc-cach-mang/1ff33d86-3802-4c4b-aef3-a6ad8e1bbee9?fbclid=IwAR3yPMjT9tDyCScm319Dj3yP9iTMb6rO3br09gmPXkos6R94RsHUIc8tTA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896E03-C47E-41DE-8DFA-D19094A19645}"/>
              </a:ext>
            </a:extLst>
          </p:cNvPr>
          <p:cNvSpPr/>
          <p:nvPr/>
        </p:nvSpPr>
        <p:spPr>
          <a:xfrm>
            <a:off x="350604" y="419565"/>
            <a:ext cx="2578894" cy="43043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EEEEEE"/>
              </a:buClr>
              <a:buSzPts val="2400"/>
              <a:defRPr/>
            </a:pPr>
            <a:r>
              <a:rPr lang="vi-VN" sz="2400" dirty="0"/>
              <a:t>SỰ THỐNG NHẤT BIỆN CHỨNG GIỮA ĐỨC TRỊ VÀ PHÁP TRỊ TRONG TƯ TƯỞNG PHÁP QUYỀN NHÂN NGHĨA CỦA HỒ CHÍ MINH</a:t>
            </a:r>
            <a:endParaRPr kumimoji="0" lang="vi-VN" sz="7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/>
              <a:sym typeface="Raleway"/>
            </a:endParaRPr>
          </a:p>
        </p:txBody>
      </p:sp>
      <p:pic>
        <p:nvPicPr>
          <p:cNvPr id="4" name="Picture 3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EAFDB06B-6C95-4EEC-BA0B-B7F8C9DCF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216" y="260487"/>
            <a:ext cx="3579615" cy="46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25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9;p35">
            <a:extLst>
              <a:ext uri="{FF2B5EF4-FFF2-40B4-BE49-F238E27FC236}">
                <a16:creationId xmlns:a16="http://schemas.microsoft.com/office/drawing/2014/main" id="{1AB2D02D-D26D-49DE-AF4A-A3379C09787A}"/>
              </a:ext>
            </a:extLst>
          </p:cNvPr>
          <p:cNvSpPr txBox="1">
            <a:spLocks/>
          </p:cNvSpPr>
          <p:nvPr/>
        </p:nvSpPr>
        <p:spPr>
          <a:xfrm>
            <a:off x="8261183" y="1765193"/>
            <a:ext cx="4722194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3600" b="1">
                <a:latin typeface="Raleway" pitchFamily="2" charset="77"/>
              </a:rPr>
              <a:t>2. CƠ SỞ THỰC TIỄN </a:t>
            </a:r>
            <a:endParaRPr lang="vi-VN" sz="3600" b="1">
              <a:latin typeface="Raleway" pitchFamily="2" charset="77"/>
            </a:endParaRPr>
          </a:p>
        </p:txBody>
      </p:sp>
      <p:sp>
        <p:nvSpPr>
          <p:cNvPr id="9" name="Google Shape;219;p35">
            <a:extLst>
              <a:ext uri="{FF2B5EF4-FFF2-40B4-BE49-F238E27FC236}">
                <a16:creationId xmlns:a16="http://schemas.microsoft.com/office/drawing/2014/main" id="{E67B35B3-9360-467F-93B2-3F491B87D27C}"/>
              </a:ext>
            </a:extLst>
          </p:cNvPr>
          <p:cNvSpPr txBox="1">
            <a:spLocks/>
          </p:cNvSpPr>
          <p:nvPr/>
        </p:nvSpPr>
        <p:spPr>
          <a:xfrm>
            <a:off x="8744989" y="2571750"/>
            <a:ext cx="4238388" cy="115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Việt Nam lúc bấy giờ</a:t>
            </a:r>
          </a:p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Thế giới</a:t>
            </a:r>
          </a:p>
        </p:txBody>
      </p:sp>
      <p:sp>
        <p:nvSpPr>
          <p:cNvPr id="10" name="Google Shape;224;p36">
            <a:extLst>
              <a:ext uri="{FF2B5EF4-FFF2-40B4-BE49-F238E27FC236}">
                <a16:creationId xmlns:a16="http://schemas.microsoft.com/office/drawing/2014/main" id="{67029916-195C-4468-ACC4-F0F996FABD84}"/>
              </a:ext>
            </a:extLst>
          </p:cNvPr>
          <p:cNvSpPr txBox="1">
            <a:spLocks/>
          </p:cNvSpPr>
          <p:nvPr/>
        </p:nvSpPr>
        <p:spPr>
          <a:xfrm>
            <a:off x="-5672325" y="2916783"/>
            <a:ext cx="2688055" cy="460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taatliches"/>
              <a:buNone/>
              <a:defRPr sz="27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000">
                <a:latin typeface="Raleway" pitchFamily="2" charset="77"/>
              </a:rPr>
              <a:t>B. THẾ GIỚI</a:t>
            </a:r>
          </a:p>
        </p:txBody>
      </p:sp>
      <p:pic>
        <p:nvPicPr>
          <p:cNvPr id="3" name="Picture 2" descr="A picture containing text, person, outdoor, person&#10;&#10;Description automatically generated">
            <a:extLst>
              <a:ext uri="{FF2B5EF4-FFF2-40B4-BE49-F238E27FC236}">
                <a16:creationId xmlns:a16="http://schemas.microsoft.com/office/drawing/2014/main" id="{43EBE259-DCBB-4ED2-9F95-D73AC985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479323"/>
            <a:ext cx="3158524" cy="43290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Google Shape;219;p35">
            <a:extLst>
              <a:ext uri="{FF2B5EF4-FFF2-40B4-BE49-F238E27FC236}">
                <a16:creationId xmlns:a16="http://schemas.microsoft.com/office/drawing/2014/main" id="{E3F7331C-F2A9-CF46-A323-BBFFFF82D81A}"/>
              </a:ext>
            </a:extLst>
          </p:cNvPr>
          <p:cNvSpPr txBox="1">
            <a:spLocks/>
          </p:cNvSpPr>
          <p:nvPr/>
        </p:nvSpPr>
        <p:spPr>
          <a:xfrm>
            <a:off x="167296" y="323058"/>
            <a:ext cx="3905425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just">
              <a:spcAft>
                <a:spcPts val="1200"/>
              </a:spcAft>
            </a:pPr>
            <a:r>
              <a:rPr lang="en-US" sz="2400" b="1" dirty="0">
                <a:latin typeface="Raleway" pitchFamily="2" charset="77"/>
              </a:rPr>
              <a:t>2.</a:t>
            </a:r>
            <a:r>
              <a:rPr lang="en-US" sz="2400" b="1" dirty="0"/>
              <a:t>1. </a:t>
            </a:r>
            <a:r>
              <a:rPr lang="en-US" sz="2400" b="1" dirty="0" err="1"/>
              <a:t>Thực</a:t>
            </a:r>
            <a:r>
              <a:rPr lang="en-US" sz="2400" b="1" dirty="0"/>
              <a:t> </a:t>
            </a:r>
            <a:r>
              <a:rPr lang="en-US" sz="2400" b="1" dirty="0" err="1"/>
              <a:t>tiễn</a:t>
            </a:r>
            <a:r>
              <a:rPr lang="en-US" sz="2400" b="1" dirty="0"/>
              <a:t> </a:t>
            </a:r>
            <a:r>
              <a:rPr lang="en-US" sz="2400" b="1" dirty="0" err="1"/>
              <a:t>cách</a:t>
            </a:r>
            <a:r>
              <a:rPr lang="en-US" sz="2400" b="1" dirty="0"/>
              <a:t> </a:t>
            </a:r>
            <a:r>
              <a:rPr lang="en-US" sz="2400" b="1" dirty="0" err="1"/>
              <a:t>mạng</a:t>
            </a:r>
            <a:r>
              <a:rPr lang="en-US" sz="2400" b="1" dirty="0"/>
              <a:t> </a:t>
            </a:r>
            <a:r>
              <a:rPr lang="en-US" sz="2400" b="1" dirty="0" err="1"/>
              <a:t>Việt</a:t>
            </a:r>
            <a:r>
              <a:rPr lang="en-US" sz="2400" b="1" dirty="0"/>
              <a:t> Nam</a:t>
            </a:r>
            <a:endParaRPr lang="en-US" sz="2400" dirty="0">
              <a:solidFill>
                <a:srgbClr val="EEEEEE"/>
              </a:solidFill>
              <a:latin typeface="Raleway" pitchFamily="2" charset="77"/>
            </a:endParaRPr>
          </a:p>
          <a:p>
            <a:pPr marL="0" indent="0" algn="l">
              <a:spcAft>
                <a:spcPts val="1200"/>
              </a:spcAft>
            </a:pPr>
            <a:endParaRPr lang="vi-VN" sz="2400" b="1" dirty="0">
              <a:solidFill>
                <a:srgbClr val="EEEEEE"/>
              </a:solidFill>
              <a:latin typeface="Raleway" pitchFamily="2" charset="77"/>
            </a:endParaRPr>
          </a:p>
        </p:txBody>
      </p:sp>
      <p:sp>
        <p:nvSpPr>
          <p:cNvPr id="19" name="Google Shape;225;p36">
            <a:extLst>
              <a:ext uri="{FF2B5EF4-FFF2-40B4-BE49-F238E27FC236}">
                <a16:creationId xmlns:a16="http://schemas.microsoft.com/office/drawing/2014/main" id="{97A40454-DF05-E841-A6EC-A8C2445F477D}"/>
              </a:ext>
            </a:extLst>
          </p:cNvPr>
          <p:cNvSpPr txBox="1">
            <a:spLocks/>
          </p:cNvSpPr>
          <p:nvPr/>
        </p:nvSpPr>
        <p:spPr>
          <a:xfrm>
            <a:off x="167296" y="1432808"/>
            <a:ext cx="3091936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81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85800" marR="0" lvl="1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28700" marR="0" lvl="2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714500" marR="0" lvl="4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057400" marR="0" lvl="5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400300" marR="0" lvl="6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743200" marR="0" lvl="7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086100" marR="0" lvl="8" indent="-238125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 err="1"/>
              <a:t>Nền</a:t>
            </a:r>
            <a:r>
              <a:rPr lang="en-US" sz="1200" b="1" dirty="0"/>
              <a:t> </a:t>
            </a:r>
            <a:r>
              <a:rPr lang="en-US" sz="1200" b="1" dirty="0" err="1"/>
              <a:t>chính</a:t>
            </a:r>
            <a:r>
              <a:rPr lang="en-US" sz="1200" b="1" dirty="0"/>
              <a:t> </a:t>
            </a:r>
            <a:r>
              <a:rPr lang="en-US" sz="1200" b="1" dirty="0" err="1"/>
              <a:t>trị</a:t>
            </a:r>
            <a:r>
              <a:rPr lang="en-US" sz="1200" b="1" dirty="0"/>
              <a:t> </a:t>
            </a:r>
            <a:r>
              <a:rPr lang="en-US" sz="1200" b="1" dirty="0" err="1"/>
              <a:t>mà</a:t>
            </a:r>
            <a:r>
              <a:rPr lang="en-US" sz="1200" b="1" dirty="0"/>
              <a:t> </a:t>
            </a:r>
            <a:r>
              <a:rPr lang="en-US" sz="1200" b="1" dirty="0" err="1"/>
              <a:t>Chủ</a:t>
            </a:r>
            <a:r>
              <a:rPr lang="en-US" sz="1200" b="1" dirty="0"/>
              <a:t> </a:t>
            </a:r>
            <a:r>
              <a:rPr lang="en-US" sz="1200" b="1" dirty="0" err="1"/>
              <a:t>tịch</a:t>
            </a:r>
            <a:r>
              <a:rPr lang="en-US" sz="1200" b="1" dirty="0"/>
              <a:t> </a:t>
            </a:r>
            <a:r>
              <a:rPr lang="en-US" sz="1200" b="1" dirty="0" err="1"/>
              <a:t>Hồ</a:t>
            </a:r>
            <a:r>
              <a:rPr lang="en-US" sz="1200" b="1" dirty="0"/>
              <a:t> </a:t>
            </a:r>
            <a:r>
              <a:rPr lang="en-US" sz="1200" b="1" dirty="0" err="1"/>
              <a:t>Chí</a:t>
            </a:r>
            <a:r>
              <a:rPr lang="en-US" sz="1200" b="1" dirty="0"/>
              <a:t> Minh </a:t>
            </a:r>
            <a:r>
              <a:rPr lang="en-US" sz="1200" b="1" dirty="0" err="1"/>
              <a:t>theo</a:t>
            </a:r>
            <a:r>
              <a:rPr lang="en-US" sz="1200" b="1" dirty="0"/>
              <a:t> </a:t>
            </a:r>
            <a:r>
              <a:rPr lang="en-US" sz="1200" b="1" dirty="0" err="1"/>
              <a:t>đuổi</a:t>
            </a:r>
            <a:r>
              <a:rPr lang="en-US" sz="1200" b="1" dirty="0"/>
              <a:t> </a:t>
            </a:r>
            <a:r>
              <a:rPr lang="en-US" sz="1200" b="1" dirty="0" err="1"/>
              <a:t>và</a:t>
            </a:r>
            <a:r>
              <a:rPr lang="en-US" sz="1200" b="1" dirty="0"/>
              <a:t> </a:t>
            </a:r>
            <a:r>
              <a:rPr lang="en-US" sz="1200" b="1" dirty="0" err="1"/>
              <a:t>xây</a:t>
            </a:r>
            <a:r>
              <a:rPr lang="en-US" sz="1200" b="1" dirty="0"/>
              <a:t> </a:t>
            </a:r>
            <a:r>
              <a:rPr lang="en-US" sz="1200" b="1" dirty="0" err="1"/>
              <a:t>dựng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một</a:t>
            </a:r>
            <a:r>
              <a:rPr lang="en-US" sz="1200" b="1" dirty="0"/>
              <a:t> </a:t>
            </a:r>
            <a:r>
              <a:rPr lang="en-US" sz="1200" b="1" dirty="0" err="1"/>
              <a:t>nền</a:t>
            </a:r>
            <a:r>
              <a:rPr lang="en-US" sz="1200" b="1" dirty="0"/>
              <a:t> </a:t>
            </a:r>
            <a:r>
              <a:rPr lang="en-US" sz="1200" b="1" dirty="0" err="1"/>
              <a:t>chính</a:t>
            </a:r>
            <a:r>
              <a:rPr lang="en-US" sz="1200" b="1" dirty="0"/>
              <a:t> </a:t>
            </a:r>
            <a:r>
              <a:rPr lang="en-US" sz="1200" b="1" dirty="0" err="1"/>
              <a:t>trị</a:t>
            </a:r>
            <a:r>
              <a:rPr lang="en-US" sz="1200" b="1" dirty="0"/>
              <a:t> </a:t>
            </a:r>
            <a:r>
              <a:rPr lang="en-US" sz="1200" b="1" dirty="0" err="1"/>
              <a:t>đạo</a:t>
            </a:r>
            <a:r>
              <a:rPr lang="en-US" sz="1200" b="1" dirty="0"/>
              <a:t> </a:t>
            </a:r>
            <a:r>
              <a:rPr lang="en-US" sz="1200" b="1" dirty="0" err="1"/>
              <a:t>đức</a:t>
            </a:r>
            <a:r>
              <a:rPr lang="en-US" sz="1200" b="1" dirty="0"/>
              <a:t>.</a:t>
            </a: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 </a:t>
            </a:r>
            <a:r>
              <a:rPr lang="en-US" sz="1200" b="1" dirty="0" err="1"/>
              <a:t>Đạo</a:t>
            </a:r>
            <a:r>
              <a:rPr lang="en-US" sz="1200" b="1" dirty="0"/>
              <a:t> </a:t>
            </a:r>
            <a:r>
              <a:rPr lang="en-US" sz="1200" b="1" dirty="0" err="1"/>
              <a:t>đức</a:t>
            </a:r>
            <a:r>
              <a:rPr lang="en-US" sz="1200" b="1" dirty="0"/>
              <a:t> </a:t>
            </a:r>
            <a:r>
              <a:rPr lang="en-US" sz="1200" b="1" dirty="0" err="1"/>
              <a:t>cao</a:t>
            </a:r>
            <a:r>
              <a:rPr lang="en-US" sz="1200" b="1" dirty="0"/>
              <a:t> </a:t>
            </a:r>
            <a:r>
              <a:rPr lang="en-US" sz="1200" b="1" dirty="0" err="1"/>
              <a:t>nhất</a:t>
            </a:r>
            <a:r>
              <a:rPr lang="en-US" sz="1200" b="1" dirty="0"/>
              <a:t> </a:t>
            </a:r>
            <a:r>
              <a:rPr lang="en-US" sz="1200" b="1" dirty="0" err="1"/>
              <a:t>mà</a:t>
            </a:r>
            <a:r>
              <a:rPr lang="en-US" sz="1200" b="1" dirty="0"/>
              <a:t> </a:t>
            </a:r>
            <a:r>
              <a:rPr lang="en-US" sz="1200" b="1" dirty="0" err="1"/>
              <a:t>Người</a:t>
            </a:r>
            <a:r>
              <a:rPr lang="en-US" sz="1200" b="1" dirty="0"/>
              <a:t> </a:t>
            </a:r>
            <a:r>
              <a:rPr lang="en-US" sz="1200" b="1" dirty="0" err="1"/>
              <a:t>đưa</a:t>
            </a:r>
            <a:r>
              <a:rPr lang="en-US" sz="1200" b="1" dirty="0"/>
              <a:t> ra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đạo</a:t>
            </a:r>
            <a:r>
              <a:rPr lang="en-US" sz="1200" b="1" dirty="0"/>
              <a:t> </a:t>
            </a:r>
            <a:r>
              <a:rPr lang="en-US" sz="1200" b="1" dirty="0" err="1"/>
              <a:t>đức</a:t>
            </a:r>
            <a:r>
              <a:rPr lang="en-US" sz="1200" b="1" dirty="0"/>
              <a:t> </a:t>
            </a:r>
            <a:r>
              <a:rPr lang="en-US" sz="1200" b="1" dirty="0" err="1"/>
              <a:t>cách</a:t>
            </a:r>
            <a:r>
              <a:rPr lang="en-US" sz="1200" b="1" dirty="0"/>
              <a:t> </a:t>
            </a:r>
            <a:r>
              <a:rPr lang="en-US" sz="1200" b="1" dirty="0" err="1"/>
              <a:t>mạng</a:t>
            </a:r>
            <a:r>
              <a:rPr lang="en-US" sz="1200" b="1" dirty="0"/>
              <a:t>,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sự</a:t>
            </a:r>
            <a:r>
              <a:rPr lang="en-US" sz="1200" b="1" dirty="0"/>
              <a:t> “</a:t>
            </a:r>
            <a:r>
              <a:rPr lang="en-US" sz="1200" b="1" dirty="0" err="1"/>
              <a:t>hết</a:t>
            </a:r>
            <a:r>
              <a:rPr lang="en-US" sz="1200" b="1" dirty="0"/>
              <a:t> </a:t>
            </a:r>
            <a:r>
              <a:rPr lang="en-US" sz="1200" b="1" dirty="0" err="1"/>
              <a:t>lòng</a:t>
            </a:r>
            <a:r>
              <a:rPr lang="en-US" sz="1200" b="1" dirty="0"/>
              <a:t> </a:t>
            </a:r>
            <a:r>
              <a:rPr lang="en-US" sz="1200" b="1" dirty="0" err="1"/>
              <a:t>hết</a:t>
            </a:r>
            <a:r>
              <a:rPr lang="en-US" sz="1200" b="1" dirty="0"/>
              <a:t> </a:t>
            </a:r>
            <a:r>
              <a:rPr lang="en-US" sz="1200" b="1" dirty="0" err="1"/>
              <a:t>sức</a:t>
            </a:r>
            <a:r>
              <a:rPr lang="en-US" sz="1200" b="1" dirty="0"/>
              <a:t> </a:t>
            </a:r>
            <a:r>
              <a:rPr lang="en-US" sz="1200" b="1" dirty="0" err="1"/>
              <a:t>phục</a:t>
            </a:r>
            <a:r>
              <a:rPr lang="en-US" sz="1200" b="1" dirty="0"/>
              <a:t> </a:t>
            </a:r>
            <a:r>
              <a:rPr lang="en-US" sz="1200" b="1" dirty="0" err="1"/>
              <a:t>vụ</a:t>
            </a:r>
            <a:r>
              <a:rPr lang="en-US" sz="1200" b="1" dirty="0"/>
              <a:t> </a:t>
            </a:r>
            <a:r>
              <a:rPr lang="en-US" sz="1200" b="1" dirty="0" err="1"/>
              <a:t>nhân</a:t>
            </a:r>
            <a:r>
              <a:rPr lang="en-US" sz="1200" b="1" dirty="0"/>
              <a:t> </a:t>
            </a:r>
            <a:r>
              <a:rPr lang="en-US" sz="1200" b="1" dirty="0" err="1"/>
              <a:t>dân</a:t>
            </a:r>
            <a:r>
              <a:rPr lang="en-US" sz="1200" b="1" dirty="0"/>
              <a:t>”. </a:t>
            </a: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 err="1"/>
              <a:t>Mục</a:t>
            </a:r>
            <a:r>
              <a:rPr lang="en-US" sz="1200" b="1" dirty="0"/>
              <a:t> </a:t>
            </a:r>
            <a:r>
              <a:rPr lang="en-US" sz="1200" b="1" dirty="0" err="1"/>
              <a:t>tiêu</a:t>
            </a:r>
            <a:r>
              <a:rPr lang="en-US" sz="1200" b="1" dirty="0"/>
              <a:t> </a:t>
            </a:r>
            <a:r>
              <a:rPr lang="en-US" sz="1200" b="1" dirty="0" err="1"/>
              <a:t>mà</a:t>
            </a:r>
            <a:r>
              <a:rPr lang="en-US" sz="1200" b="1" dirty="0"/>
              <a:t> </a:t>
            </a:r>
            <a:r>
              <a:rPr lang="en-US" sz="1200" b="1" dirty="0" err="1"/>
              <a:t>Người</a:t>
            </a:r>
            <a:r>
              <a:rPr lang="en-US" sz="1200" b="1" dirty="0"/>
              <a:t> </a:t>
            </a:r>
            <a:r>
              <a:rPr lang="en-US" sz="1200" b="1" dirty="0" err="1"/>
              <a:t>suốt</a:t>
            </a:r>
            <a:r>
              <a:rPr lang="en-US" sz="1200" b="1" dirty="0"/>
              <a:t> </a:t>
            </a:r>
            <a:r>
              <a:rPr lang="en-US" sz="1200" b="1" dirty="0" err="1"/>
              <a:t>đời</a:t>
            </a:r>
            <a:r>
              <a:rPr lang="en-US" sz="1200" b="1" dirty="0"/>
              <a:t> </a:t>
            </a:r>
            <a:r>
              <a:rPr lang="en-US" sz="1200" b="1" dirty="0" err="1"/>
              <a:t>phấn</a:t>
            </a:r>
            <a:r>
              <a:rPr lang="en-US" sz="1200" b="1" dirty="0"/>
              <a:t> </a:t>
            </a:r>
            <a:r>
              <a:rPr lang="en-US" sz="1200" b="1" dirty="0" err="1"/>
              <a:t>đấu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làm</a:t>
            </a:r>
            <a:r>
              <a:rPr lang="en-US" sz="1200" b="1" dirty="0"/>
              <a:t> </a:t>
            </a:r>
            <a:r>
              <a:rPr lang="en-US" sz="1200" b="1" dirty="0" err="1"/>
              <a:t>sao</a:t>
            </a:r>
            <a:r>
              <a:rPr lang="en-US" sz="1200" b="1" dirty="0"/>
              <a:t> </a:t>
            </a:r>
            <a:r>
              <a:rPr lang="en-US" sz="1200" b="1" dirty="0" err="1"/>
              <a:t>cho</a:t>
            </a:r>
            <a:r>
              <a:rPr lang="en-US" sz="1200" b="1" dirty="0"/>
              <a:t> “</a:t>
            </a:r>
            <a:r>
              <a:rPr lang="en-US" sz="1200" b="1" dirty="0" err="1"/>
              <a:t>nước</a:t>
            </a:r>
            <a:r>
              <a:rPr lang="en-US" sz="1200" b="1" dirty="0"/>
              <a:t> ta </a:t>
            </a:r>
            <a:r>
              <a:rPr lang="en-US" sz="1200" b="1" dirty="0" err="1"/>
              <a:t>hoàn</a:t>
            </a:r>
            <a:r>
              <a:rPr lang="en-US" sz="1200" b="1" dirty="0"/>
              <a:t> </a:t>
            </a:r>
            <a:r>
              <a:rPr lang="en-US" sz="1200" b="1" dirty="0" err="1"/>
              <a:t>toàn</a:t>
            </a:r>
            <a:r>
              <a:rPr lang="en-US" sz="1200" b="1" dirty="0"/>
              <a:t> </a:t>
            </a:r>
            <a:r>
              <a:rPr lang="en-US" sz="1200" b="1" dirty="0" err="1"/>
              <a:t>độc</a:t>
            </a:r>
            <a:r>
              <a:rPr lang="en-US" sz="1200" b="1" dirty="0"/>
              <a:t> </a:t>
            </a:r>
            <a:r>
              <a:rPr lang="en-US" sz="1200" b="1" dirty="0" err="1"/>
              <a:t>lập</a:t>
            </a:r>
            <a:r>
              <a:rPr lang="en-US" sz="1200" b="1" dirty="0"/>
              <a:t>, </a:t>
            </a:r>
            <a:r>
              <a:rPr lang="en-US" sz="1200" b="1" dirty="0" err="1"/>
              <a:t>dân</a:t>
            </a:r>
            <a:r>
              <a:rPr lang="en-US" sz="1200" b="1" dirty="0"/>
              <a:t> ta </a:t>
            </a:r>
            <a:r>
              <a:rPr lang="en-US" sz="1200" b="1" dirty="0" err="1"/>
              <a:t>hoàn</a:t>
            </a:r>
            <a:r>
              <a:rPr lang="en-US" sz="1200" b="1" dirty="0"/>
              <a:t> </a:t>
            </a:r>
            <a:r>
              <a:rPr lang="en-US" sz="1200" b="1" dirty="0" err="1"/>
              <a:t>toàn</a:t>
            </a:r>
            <a:r>
              <a:rPr lang="en-US" sz="1200" b="1" dirty="0"/>
              <a:t> </a:t>
            </a:r>
            <a:r>
              <a:rPr lang="en-US" sz="1200" b="1" dirty="0" err="1"/>
              <a:t>tự</a:t>
            </a:r>
            <a:r>
              <a:rPr lang="en-US" sz="1200" b="1" dirty="0"/>
              <a:t> do, </a:t>
            </a:r>
            <a:r>
              <a:rPr lang="en-US" sz="1200" b="1" dirty="0" err="1"/>
              <a:t>đồng</a:t>
            </a:r>
            <a:r>
              <a:rPr lang="en-US" sz="1200" b="1" dirty="0"/>
              <a:t> </a:t>
            </a:r>
            <a:r>
              <a:rPr lang="en-US" sz="1200" b="1" dirty="0" err="1"/>
              <a:t>bào</a:t>
            </a:r>
            <a:r>
              <a:rPr lang="en-US" sz="1200" b="1" dirty="0"/>
              <a:t> ai </a:t>
            </a:r>
            <a:r>
              <a:rPr lang="en-US" sz="1200" b="1" dirty="0" err="1"/>
              <a:t>cũng</a:t>
            </a:r>
            <a:r>
              <a:rPr lang="en-US" sz="1200" b="1" dirty="0"/>
              <a:t> </a:t>
            </a:r>
            <a:r>
              <a:rPr lang="en-US" sz="1200" b="1" dirty="0" err="1"/>
              <a:t>có</a:t>
            </a:r>
            <a:r>
              <a:rPr lang="en-US" sz="1200" b="1" dirty="0"/>
              <a:t> </a:t>
            </a:r>
            <a:r>
              <a:rPr lang="en-US" sz="1200" b="1" dirty="0" err="1"/>
              <a:t>cơm</a:t>
            </a:r>
            <a:r>
              <a:rPr lang="en-US" sz="1200" b="1" dirty="0"/>
              <a:t> </a:t>
            </a:r>
            <a:r>
              <a:rPr lang="en-US" sz="1200" b="1" dirty="0" err="1"/>
              <a:t>ăn</a:t>
            </a:r>
            <a:r>
              <a:rPr lang="en-US" sz="1200" b="1" dirty="0"/>
              <a:t>, </a:t>
            </a:r>
            <a:r>
              <a:rPr lang="en-US" sz="1200" b="1" dirty="0" err="1"/>
              <a:t>áo</a:t>
            </a:r>
            <a:r>
              <a:rPr lang="en-US" sz="1200" b="1" dirty="0"/>
              <a:t> </a:t>
            </a:r>
            <a:r>
              <a:rPr lang="en-US" sz="1200" b="1" dirty="0" err="1"/>
              <a:t>mặc</a:t>
            </a:r>
            <a:r>
              <a:rPr lang="en-US" sz="1200" b="1" dirty="0"/>
              <a:t>, ai </a:t>
            </a:r>
            <a:r>
              <a:rPr lang="en-US" sz="1200" b="1" dirty="0" err="1"/>
              <a:t>cũng</a:t>
            </a:r>
            <a:r>
              <a:rPr lang="en-US" sz="1200" b="1" dirty="0"/>
              <a:t> </a:t>
            </a:r>
            <a:r>
              <a:rPr lang="en-US" sz="1200" b="1" dirty="0" err="1"/>
              <a:t>được</a:t>
            </a:r>
            <a:r>
              <a:rPr lang="en-US" sz="1200" b="1" dirty="0"/>
              <a:t> </a:t>
            </a:r>
            <a:r>
              <a:rPr lang="en-US" sz="1200" b="1" dirty="0" err="1"/>
              <a:t>học</a:t>
            </a:r>
            <a:r>
              <a:rPr lang="en-US" sz="1200" b="1" dirty="0"/>
              <a:t> </a:t>
            </a:r>
            <a:r>
              <a:rPr lang="en-US" sz="1200" b="1" dirty="0" err="1"/>
              <a:t>hành</a:t>
            </a:r>
            <a:r>
              <a:rPr lang="en-US" sz="1200" b="1" dirty="0"/>
              <a:t>”.</a:t>
            </a:r>
            <a:r>
              <a:rPr lang="en-VN" sz="1600" b="1" dirty="0"/>
              <a:t> </a:t>
            </a: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 err="1"/>
              <a:t>Chủ</a:t>
            </a:r>
            <a:r>
              <a:rPr lang="en-US" sz="1200" b="1" dirty="0"/>
              <a:t> </a:t>
            </a:r>
            <a:r>
              <a:rPr lang="en-US" sz="1200" b="1" dirty="0" err="1"/>
              <a:t>tịch</a:t>
            </a:r>
            <a:r>
              <a:rPr lang="en-US" sz="1200" b="1" dirty="0"/>
              <a:t> </a:t>
            </a:r>
            <a:r>
              <a:rPr lang="en-US" sz="1200" b="1" dirty="0" err="1"/>
              <a:t>Hồ</a:t>
            </a:r>
            <a:r>
              <a:rPr lang="en-US" sz="1200" b="1" dirty="0"/>
              <a:t> </a:t>
            </a:r>
            <a:r>
              <a:rPr lang="en-US" sz="1200" b="1" dirty="0" err="1"/>
              <a:t>Chí</a:t>
            </a:r>
            <a:r>
              <a:rPr lang="en-US" sz="1200" b="1" dirty="0"/>
              <a:t> Minh </a:t>
            </a:r>
            <a:r>
              <a:rPr lang="en-US" sz="1200" b="1" dirty="0" err="1"/>
              <a:t>khẳng</a:t>
            </a:r>
            <a:r>
              <a:rPr lang="en-US" sz="1200" b="1" dirty="0"/>
              <a:t> </a:t>
            </a:r>
            <a:r>
              <a:rPr lang="en-US" sz="1200" b="1" dirty="0" err="1"/>
              <a:t>định</a:t>
            </a:r>
            <a:r>
              <a:rPr lang="en-US" sz="1200" b="1" dirty="0"/>
              <a:t>, </a:t>
            </a:r>
            <a:r>
              <a:rPr lang="en-US" sz="1200" b="1" dirty="0" err="1"/>
              <a:t>đạo</a:t>
            </a:r>
            <a:r>
              <a:rPr lang="en-US" sz="1200" b="1" dirty="0"/>
              <a:t> </a:t>
            </a:r>
            <a:r>
              <a:rPr lang="en-US" sz="1200" b="1" dirty="0" err="1"/>
              <a:t>đức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để</a:t>
            </a:r>
            <a:r>
              <a:rPr lang="en-US" sz="1200" b="1" dirty="0"/>
              <a:t> </a:t>
            </a:r>
            <a:r>
              <a:rPr lang="en-US" sz="1200" b="1" dirty="0" err="1"/>
              <a:t>phục</a:t>
            </a:r>
            <a:r>
              <a:rPr lang="en-US" sz="1200" b="1" dirty="0"/>
              <a:t> </a:t>
            </a:r>
            <a:r>
              <a:rPr lang="en-US" sz="1200" b="1" dirty="0" err="1"/>
              <a:t>vụ</a:t>
            </a:r>
            <a:r>
              <a:rPr lang="en-US" sz="1200" b="1" dirty="0"/>
              <a:t> </a:t>
            </a:r>
            <a:r>
              <a:rPr lang="en-US" sz="1200" b="1" dirty="0" err="1"/>
              <a:t>cho</a:t>
            </a:r>
            <a:r>
              <a:rPr lang="en-US" sz="1200" b="1" dirty="0"/>
              <a:t> </a:t>
            </a:r>
            <a:r>
              <a:rPr lang="en-US" sz="1200" b="1" dirty="0" err="1"/>
              <a:t>xã</a:t>
            </a:r>
            <a:r>
              <a:rPr lang="en-US" sz="1200" b="1" dirty="0"/>
              <a:t> </a:t>
            </a:r>
            <a:r>
              <a:rPr lang="en-US" sz="1200" b="1" dirty="0" err="1"/>
              <a:t>hội</a:t>
            </a:r>
            <a:r>
              <a:rPr lang="en-US" sz="1200" b="1" dirty="0"/>
              <a:t>, </a:t>
            </a:r>
            <a:r>
              <a:rPr lang="en-US" sz="1200" b="1" dirty="0" err="1"/>
              <a:t>cho</a:t>
            </a:r>
            <a:r>
              <a:rPr lang="en-US" sz="1200" b="1" dirty="0"/>
              <a:t> </a:t>
            </a:r>
            <a:r>
              <a:rPr lang="en-US" sz="1200" b="1" dirty="0" err="1"/>
              <a:t>nhân</a:t>
            </a:r>
            <a:r>
              <a:rPr lang="en-US" sz="1200" b="1" dirty="0"/>
              <a:t> </a:t>
            </a:r>
            <a:r>
              <a:rPr lang="en-US" sz="1200" b="1" dirty="0" err="1"/>
              <a:t>dân</a:t>
            </a:r>
            <a:r>
              <a:rPr lang="en-US" sz="1200" b="1" dirty="0"/>
              <a:t>, </a:t>
            </a:r>
            <a:r>
              <a:rPr lang="en-US" sz="1200" b="1" dirty="0" err="1"/>
              <a:t>cho</a:t>
            </a:r>
            <a:r>
              <a:rPr lang="en-US" sz="1200" b="1" dirty="0"/>
              <a:t> </a:t>
            </a:r>
            <a:r>
              <a:rPr lang="en-US" sz="1200" b="1" dirty="0" err="1"/>
              <a:t>sự</a:t>
            </a:r>
            <a:r>
              <a:rPr lang="en-US" sz="1200" b="1" dirty="0"/>
              <a:t> </a:t>
            </a:r>
            <a:r>
              <a:rPr lang="en-US" sz="1200" b="1" dirty="0" err="1"/>
              <a:t>nghiệp</a:t>
            </a:r>
            <a:r>
              <a:rPr lang="en-US" sz="1200" b="1" dirty="0"/>
              <a:t> </a:t>
            </a:r>
            <a:r>
              <a:rPr lang="en-US" sz="1200" b="1" dirty="0" err="1"/>
              <a:t>giải</a:t>
            </a:r>
            <a:r>
              <a:rPr lang="en-US" sz="1200" b="1" dirty="0"/>
              <a:t> </a:t>
            </a:r>
            <a:r>
              <a:rPr lang="en-US" sz="1200" b="1" dirty="0" err="1"/>
              <a:t>phóng</a:t>
            </a:r>
            <a:r>
              <a:rPr lang="en-US" sz="1200" b="1" dirty="0"/>
              <a:t> </a:t>
            </a:r>
            <a:r>
              <a:rPr lang="en-US" sz="1200" b="1" dirty="0" err="1"/>
              <a:t>loài</a:t>
            </a:r>
            <a:r>
              <a:rPr lang="en-US" sz="1200" b="1" dirty="0"/>
              <a:t> </a:t>
            </a:r>
            <a:r>
              <a:rPr lang="en-US" sz="1200" b="1" dirty="0" err="1"/>
              <a:t>người</a:t>
            </a:r>
            <a:endParaRPr lang="en-US" sz="1200" b="1" dirty="0">
              <a:solidFill>
                <a:srgbClr val="EEEEEE"/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62346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9;p35">
            <a:extLst>
              <a:ext uri="{FF2B5EF4-FFF2-40B4-BE49-F238E27FC236}">
                <a16:creationId xmlns:a16="http://schemas.microsoft.com/office/drawing/2014/main" id="{1AB2D02D-D26D-49DE-AF4A-A3379C09787A}"/>
              </a:ext>
            </a:extLst>
          </p:cNvPr>
          <p:cNvSpPr txBox="1">
            <a:spLocks/>
          </p:cNvSpPr>
          <p:nvPr/>
        </p:nvSpPr>
        <p:spPr>
          <a:xfrm>
            <a:off x="8261183" y="1765193"/>
            <a:ext cx="4722194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3600" b="1">
                <a:latin typeface="Raleway" pitchFamily="2" charset="77"/>
              </a:rPr>
              <a:t>2. CƠ SỞ THỰC TIỄN </a:t>
            </a:r>
            <a:endParaRPr lang="vi-VN" sz="3600" b="1">
              <a:latin typeface="Raleway" pitchFamily="2" charset="77"/>
            </a:endParaRPr>
          </a:p>
        </p:txBody>
      </p:sp>
      <p:sp>
        <p:nvSpPr>
          <p:cNvPr id="9" name="Google Shape;219;p35">
            <a:extLst>
              <a:ext uri="{FF2B5EF4-FFF2-40B4-BE49-F238E27FC236}">
                <a16:creationId xmlns:a16="http://schemas.microsoft.com/office/drawing/2014/main" id="{E67B35B3-9360-467F-93B2-3F491B87D27C}"/>
              </a:ext>
            </a:extLst>
          </p:cNvPr>
          <p:cNvSpPr txBox="1">
            <a:spLocks/>
          </p:cNvSpPr>
          <p:nvPr/>
        </p:nvSpPr>
        <p:spPr>
          <a:xfrm>
            <a:off x="8744989" y="2571750"/>
            <a:ext cx="4238388" cy="115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Việt Nam lúc bấy giờ</a:t>
            </a:r>
          </a:p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Thế giới</a:t>
            </a:r>
          </a:p>
        </p:txBody>
      </p:sp>
      <p:sp>
        <p:nvSpPr>
          <p:cNvPr id="10" name="Google Shape;224;p36">
            <a:extLst>
              <a:ext uri="{FF2B5EF4-FFF2-40B4-BE49-F238E27FC236}">
                <a16:creationId xmlns:a16="http://schemas.microsoft.com/office/drawing/2014/main" id="{67029916-195C-4468-ACC4-F0F996FABD84}"/>
              </a:ext>
            </a:extLst>
          </p:cNvPr>
          <p:cNvSpPr txBox="1">
            <a:spLocks/>
          </p:cNvSpPr>
          <p:nvPr/>
        </p:nvSpPr>
        <p:spPr>
          <a:xfrm>
            <a:off x="-5672325" y="2916783"/>
            <a:ext cx="2688055" cy="460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taatliches"/>
              <a:buNone/>
              <a:defRPr sz="27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000">
                <a:latin typeface="Raleway" pitchFamily="2" charset="77"/>
              </a:rPr>
              <a:t>B. THẾ GIỚI</a:t>
            </a:r>
          </a:p>
        </p:txBody>
      </p:sp>
      <p:pic>
        <p:nvPicPr>
          <p:cNvPr id="3" name="Picture 2" descr="A picture containing text, person, outdoor, person&#10;&#10;Description automatically generated">
            <a:extLst>
              <a:ext uri="{FF2B5EF4-FFF2-40B4-BE49-F238E27FC236}">
                <a16:creationId xmlns:a16="http://schemas.microsoft.com/office/drawing/2014/main" id="{43EBE259-DCBB-4ED2-9F95-D73AC985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479323"/>
            <a:ext cx="3158524" cy="43290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Google Shape;219;p35">
            <a:extLst>
              <a:ext uri="{FF2B5EF4-FFF2-40B4-BE49-F238E27FC236}">
                <a16:creationId xmlns:a16="http://schemas.microsoft.com/office/drawing/2014/main" id="{E3F7331C-F2A9-CF46-A323-BBFFFF82D81A}"/>
              </a:ext>
            </a:extLst>
          </p:cNvPr>
          <p:cNvSpPr txBox="1">
            <a:spLocks/>
          </p:cNvSpPr>
          <p:nvPr/>
        </p:nvSpPr>
        <p:spPr>
          <a:xfrm>
            <a:off x="167296" y="323058"/>
            <a:ext cx="3905425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just">
              <a:spcAft>
                <a:spcPts val="1200"/>
              </a:spcAft>
            </a:pPr>
            <a:r>
              <a:rPr lang="en-US" sz="2400" b="1" dirty="0">
                <a:latin typeface="Raleway" pitchFamily="2" charset="77"/>
              </a:rPr>
              <a:t>2.</a:t>
            </a:r>
            <a:r>
              <a:rPr lang="en-US" sz="2400" b="1" dirty="0"/>
              <a:t>1. </a:t>
            </a:r>
            <a:r>
              <a:rPr lang="en-US" sz="2400" b="1" dirty="0" err="1"/>
              <a:t>Thực</a:t>
            </a:r>
            <a:r>
              <a:rPr lang="en-US" sz="2400" b="1" dirty="0"/>
              <a:t> </a:t>
            </a:r>
            <a:r>
              <a:rPr lang="en-US" sz="2400" b="1" dirty="0" err="1"/>
              <a:t>tiễn</a:t>
            </a:r>
            <a:r>
              <a:rPr lang="en-US" sz="2400" b="1" dirty="0"/>
              <a:t> </a:t>
            </a:r>
            <a:r>
              <a:rPr lang="en-US" sz="2400" b="1" dirty="0" err="1"/>
              <a:t>cách</a:t>
            </a:r>
            <a:r>
              <a:rPr lang="en-US" sz="2400" b="1" dirty="0"/>
              <a:t> </a:t>
            </a:r>
            <a:r>
              <a:rPr lang="en-US" sz="2400" b="1" dirty="0" err="1"/>
              <a:t>mạng</a:t>
            </a:r>
            <a:r>
              <a:rPr lang="en-US" sz="2400" b="1" dirty="0"/>
              <a:t> </a:t>
            </a:r>
            <a:r>
              <a:rPr lang="en-US" sz="2400" b="1" dirty="0" err="1"/>
              <a:t>Việt</a:t>
            </a:r>
            <a:r>
              <a:rPr lang="en-US" sz="2400" b="1" dirty="0"/>
              <a:t> Nam</a:t>
            </a:r>
            <a:endParaRPr lang="en-US" sz="2400" dirty="0">
              <a:solidFill>
                <a:srgbClr val="EEEEEE"/>
              </a:solidFill>
              <a:latin typeface="Raleway" pitchFamily="2" charset="77"/>
            </a:endParaRPr>
          </a:p>
          <a:p>
            <a:pPr marL="0" indent="0" algn="l">
              <a:spcAft>
                <a:spcPts val="1200"/>
              </a:spcAft>
            </a:pPr>
            <a:endParaRPr lang="vi-VN" sz="2400" b="1" dirty="0">
              <a:solidFill>
                <a:srgbClr val="EEEEEE"/>
              </a:solidFill>
              <a:latin typeface="Raleway" pitchFamily="2" charset="77"/>
            </a:endParaRPr>
          </a:p>
        </p:txBody>
      </p:sp>
      <p:sp>
        <p:nvSpPr>
          <p:cNvPr id="19" name="Google Shape;225;p36">
            <a:extLst>
              <a:ext uri="{FF2B5EF4-FFF2-40B4-BE49-F238E27FC236}">
                <a16:creationId xmlns:a16="http://schemas.microsoft.com/office/drawing/2014/main" id="{97A40454-DF05-E841-A6EC-A8C2445F477D}"/>
              </a:ext>
            </a:extLst>
          </p:cNvPr>
          <p:cNvSpPr txBox="1">
            <a:spLocks/>
          </p:cNvSpPr>
          <p:nvPr/>
        </p:nvSpPr>
        <p:spPr>
          <a:xfrm>
            <a:off x="167296" y="987827"/>
            <a:ext cx="3091936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81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85800" marR="0" lvl="1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28700" marR="0" lvl="2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714500" marR="0" lvl="4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057400" marR="0" lvl="5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400300" marR="0" lvl="6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743200" marR="0" lvl="7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086100" marR="0" lvl="8" indent="-238125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just">
              <a:spcAft>
                <a:spcPts val="1200"/>
              </a:spcAft>
              <a:buNone/>
            </a:pPr>
            <a:r>
              <a:rPr lang="en-US" sz="1200" b="1" dirty="0"/>
              <a:t> </a:t>
            </a: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 err="1"/>
              <a:t>Như</a:t>
            </a:r>
            <a:r>
              <a:rPr lang="en-US" sz="1200" b="1" dirty="0"/>
              <a:t> </a:t>
            </a:r>
            <a:r>
              <a:rPr lang="en-US" sz="1200" b="1" dirty="0" err="1"/>
              <a:t>vậy</a:t>
            </a:r>
            <a:r>
              <a:rPr lang="en-US" sz="1200" b="1" dirty="0"/>
              <a:t>, </a:t>
            </a:r>
            <a:r>
              <a:rPr lang="en-US" sz="1200" b="1" dirty="0" err="1"/>
              <a:t>tư</a:t>
            </a:r>
            <a:r>
              <a:rPr lang="en-US" sz="1200" b="1" dirty="0"/>
              <a:t> </a:t>
            </a:r>
            <a:r>
              <a:rPr lang="en-US" sz="1200" b="1" dirty="0" err="1"/>
              <a:t>tưởng</a:t>
            </a:r>
            <a:r>
              <a:rPr lang="en-US" sz="1200" b="1" dirty="0"/>
              <a:t> </a:t>
            </a:r>
            <a:r>
              <a:rPr lang="en-US" sz="1200" b="1" dirty="0" err="1"/>
              <a:t>đạo</a:t>
            </a:r>
            <a:r>
              <a:rPr lang="en-US" sz="1200" b="1" dirty="0"/>
              <a:t> </a:t>
            </a:r>
            <a:r>
              <a:rPr lang="en-US" sz="1200" b="1" dirty="0" err="1"/>
              <a:t>đức</a:t>
            </a:r>
            <a:r>
              <a:rPr lang="en-US" sz="1200" b="1" dirty="0"/>
              <a:t> </a:t>
            </a:r>
            <a:r>
              <a:rPr lang="en-US" sz="1200" b="1" dirty="0" err="1"/>
              <a:t>và</a:t>
            </a:r>
            <a:r>
              <a:rPr lang="en-US" sz="1200" b="1" dirty="0"/>
              <a:t> </a:t>
            </a:r>
            <a:r>
              <a:rPr lang="en-US" sz="1200" b="1" dirty="0" err="1"/>
              <a:t>tư</a:t>
            </a:r>
            <a:r>
              <a:rPr lang="en-US" sz="1200" b="1" dirty="0"/>
              <a:t> </a:t>
            </a:r>
            <a:r>
              <a:rPr lang="en-US" sz="1200" b="1" dirty="0" err="1"/>
              <a:t>tưởng</a:t>
            </a:r>
            <a:r>
              <a:rPr lang="en-US" sz="1200" b="1" dirty="0"/>
              <a:t> </a:t>
            </a:r>
            <a:r>
              <a:rPr lang="en-US" sz="1200" b="1" dirty="0" err="1"/>
              <a:t>về</a:t>
            </a:r>
            <a:r>
              <a:rPr lang="en-US" sz="1200" b="1" dirty="0"/>
              <a:t> </a:t>
            </a:r>
            <a:r>
              <a:rPr lang="en-US" sz="1200" b="1" dirty="0" err="1"/>
              <a:t>chính</a:t>
            </a:r>
            <a:r>
              <a:rPr lang="en-US" sz="1200" b="1" dirty="0"/>
              <a:t> </a:t>
            </a:r>
            <a:r>
              <a:rPr lang="en-US" sz="1200" b="1" dirty="0" err="1"/>
              <a:t>trị</a:t>
            </a:r>
            <a:r>
              <a:rPr lang="en-US" sz="1200" b="1" dirty="0"/>
              <a:t> </a:t>
            </a:r>
            <a:r>
              <a:rPr lang="en-US" sz="1200" b="1" dirty="0" err="1"/>
              <a:t>của</a:t>
            </a:r>
            <a:r>
              <a:rPr lang="en-US" sz="1200" b="1" dirty="0"/>
              <a:t> </a:t>
            </a:r>
            <a:r>
              <a:rPr lang="en-US" sz="1200" b="1" dirty="0" err="1"/>
              <a:t>Chủ</a:t>
            </a:r>
            <a:r>
              <a:rPr lang="en-US" sz="1200" b="1" dirty="0"/>
              <a:t> </a:t>
            </a:r>
            <a:r>
              <a:rPr lang="en-US" sz="1200" b="1" dirty="0" err="1"/>
              <a:t>tịch</a:t>
            </a:r>
            <a:r>
              <a:rPr lang="en-US" sz="1200" b="1" dirty="0"/>
              <a:t> </a:t>
            </a:r>
            <a:r>
              <a:rPr lang="en-US" sz="1200" b="1" dirty="0" err="1"/>
              <a:t>Hồ</a:t>
            </a:r>
            <a:r>
              <a:rPr lang="en-US" sz="1200" b="1" dirty="0"/>
              <a:t> </a:t>
            </a:r>
            <a:r>
              <a:rPr lang="en-US" sz="1200" b="1" dirty="0" err="1"/>
              <a:t>Chí</a:t>
            </a:r>
            <a:r>
              <a:rPr lang="en-US" sz="1200" b="1" dirty="0"/>
              <a:t> Minh </a:t>
            </a:r>
            <a:r>
              <a:rPr lang="en-US" sz="1200" b="1" dirty="0" err="1"/>
              <a:t>không</a:t>
            </a:r>
            <a:r>
              <a:rPr lang="en-US" sz="1200" b="1" dirty="0"/>
              <a:t> </a:t>
            </a:r>
            <a:r>
              <a:rPr lang="en-US" sz="1200" b="1" dirty="0" err="1"/>
              <a:t>tách</a:t>
            </a:r>
            <a:r>
              <a:rPr lang="en-US" sz="1200" b="1" dirty="0"/>
              <a:t> </a:t>
            </a:r>
            <a:r>
              <a:rPr lang="en-US" sz="1200" b="1" dirty="0" err="1"/>
              <a:t>rời</a:t>
            </a:r>
            <a:r>
              <a:rPr lang="en-US" sz="1200" b="1" dirty="0"/>
              <a:t> </a:t>
            </a:r>
            <a:r>
              <a:rPr lang="en-US" sz="1200" b="1" dirty="0" err="1"/>
              <a:t>nhau</a:t>
            </a:r>
            <a:r>
              <a:rPr lang="en-US" sz="1200" b="1" dirty="0"/>
              <a:t> </a:t>
            </a:r>
            <a:r>
              <a:rPr lang="en-US" sz="1200" b="1" dirty="0" err="1"/>
              <a:t>mà</a:t>
            </a:r>
            <a:r>
              <a:rPr lang="en-US" sz="1200" b="1" dirty="0"/>
              <a:t> </a:t>
            </a:r>
            <a:r>
              <a:rPr lang="en-US" sz="1200" b="1" dirty="0" err="1"/>
              <a:t>thống</a:t>
            </a:r>
            <a:r>
              <a:rPr lang="en-US" sz="1200" b="1" dirty="0"/>
              <a:t> </a:t>
            </a:r>
            <a:r>
              <a:rPr lang="en-US" sz="1200" b="1" dirty="0" err="1"/>
              <a:t>nhất</a:t>
            </a:r>
            <a:r>
              <a:rPr lang="en-US" sz="1200" b="1" dirty="0"/>
              <a:t> </a:t>
            </a:r>
            <a:r>
              <a:rPr lang="en-US" sz="1200" b="1" dirty="0" err="1"/>
              <a:t>với</a:t>
            </a:r>
            <a:r>
              <a:rPr lang="en-US" sz="1200" b="1" dirty="0"/>
              <a:t> </a:t>
            </a:r>
            <a:r>
              <a:rPr lang="en-US" sz="1200" b="1" dirty="0" err="1"/>
              <a:t>nhau</a:t>
            </a:r>
            <a:r>
              <a:rPr lang="en-US" sz="1200" b="1" dirty="0"/>
              <a:t>. </a:t>
            </a: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 err="1"/>
              <a:t>Điều</a:t>
            </a:r>
            <a:r>
              <a:rPr lang="en-US" sz="1200" b="1" dirty="0"/>
              <a:t> </a:t>
            </a:r>
            <a:r>
              <a:rPr lang="en-US" sz="1200" b="1" dirty="0" err="1"/>
              <a:t>này</a:t>
            </a:r>
            <a:r>
              <a:rPr lang="en-US" sz="1200" b="1" dirty="0"/>
              <a:t> </a:t>
            </a:r>
            <a:r>
              <a:rPr lang="en-US" sz="1200" b="1" dirty="0" err="1"/>
              <a:t>được</a:t>
            </a:r>
            <a:r>
              <a:rPr lang="en-US" sz="1200" b="1" dirty="0"/>
              <a:t> </a:t>
            </a:r>
            <a:r>
              <a:rPr lang="en-US" sz="1200" b="1" dirty="0" err="1"/>
              <a:t>thể</a:t>
            </a:r>
            <a:r>
              <a:rPr lang="en-US" sz="1200" b="1" dirty="0"/>
              <a:t> </a:t>
            </a:r>
            <a:r>
              <a:rPr lang="en-US" sz="1200" b="1" dirty="0" err="1"/>
              <a:t>hiện</a:t>
            </a:r>
            <a:r>
              <a:rPr lang="en-US" sz="1200" b="1" dirty="0"/>
              <a:t> </a:t>
            </a:r>
            <a:r>
              <a:rPr lang="en-US" sz="1200" b="1" dirty="0" err="1"/>
              <a:t>khi</a:t>
            </a:r>
            <a:r>
              <a:rPr lang="en-US" sz="1200" b="1" dirty="0"/>
              <a:t> </a:t>
            </a:r>
            <a:r>
              <a:rPr lang="en-US" sz="1200" b="1" dirty="0" err="1"/>
              <a:t>Người</a:t>
            </a:r>
            <a:r>
              <a:rPr lang="en-US" sz="1200" b="1" dirty="0"/>
              <a:t> </a:t>
            </a:r>
            <a:r>
              <a:rPr lang="en-US" sz="1200" b="1" dirty="0" err="1"/>
              <a:t>cho</a:t>
            </a:r>
            <a:r>
              <a:rPr lang="en-US" sz="1200" b="1" dirty="0"/>
              <a:t> </a:t>
            </a:r>
            <a:r>
              <a:rPr lang="en-US" sz="1200" b="1" dirty="0" err="1"/>
              <a:t>rằng</a:t>
            </a:r>
            <a:r>
              <a:rPr lang="en-US" sz="1200" b="1" dirty="0"/>
              <a:t> </a:t>
            </a:r>
            <a:r>
              <a:rPr lang="en-US" sz="1200" b="1" dirty="0" err="1"/>
              <a:t>cách</a:t>
            </a:r>
            <a:r>
              <a:rPr lang="en-US" sz="1200" b="1" dirty="0"/>
              <a:t> </a:t>
            </a:r>
            <a:r>
              <a:rPr lang="en-US" sz="1200" b="1" dirty="0" err="1"/>
              <a:t>mạng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sự</a:t>
            </a:r>
            <a:r>
              <a:rPr lang="en-US" sz="1200" b="1" dirty="0"/>
              <a:t> </a:t>
            </a:r>
            <a:r>
              <a:rPr lang="en-US" sz="1200" b="1" dirty="0" err="1"/>
              <a:t>nghiệp</a:t>
            </a:r>
            <a:r>
              <a:rPr lang="en-US" sz="1200" b="1" dirty="0"/>
              <a:t> </a:t>
            </a:r>
            <a:r>
              <a:rPr lang="en-US" sz="1200" b="1" dirty="0" err="1"/>
              <a:t>của</a:t>
            </a:r>
            <a:r>
              <a:rPr lang="en-US" sz="1200" b="1" dirty="0"/>
              <a:t> </a:t>
            </a:r>
            <a:r>
              <a:rPr lang="en-US" sz="1200" b="1" dirty="0" err="1"/>
              <a:t>quần</a:t>
            </a:r>
            <a:r>
              <a:rPr lang="en-US" sz="1200" b="1" dirty="0"/>
              <a:t> </a:t>
            </a:r>
            <a:r>
              <a:rPr lang="en-US" sz="1200" b="1" dirty="0" err="1"/>
              <a:t>chúng</a:t>
            </a:r>
            <a:r>
              <a:rPr lang="en-US" sz="1200" b="1" dirty="0"/>
              <a:t>, </a:t>
            </a:r>
            <a:r>
              <a:rPr lang="en-US" sz="1200" b="1" dirty="0" err="1"/>
              <a:t>nước</a:t>
            </a:r>
            <a:r>
              <a:rPr lang="en-US" sz="1200" b="1" dirty="0"/>
              <a:t> </a:t>
            </a:r>
            <a:r>
              <a:rPr lang="en-US" sz="1200" b="1" dirty="0" err="1"/>
              <a:t>lấy</a:t>
            </a:r>
            <a:r>
              <a:rPr lang="en-US" sz="1200" b="1" dirty="0"/>
              <a:t> </a:t>
            </a:r>
            <a:r>
              <a:rPr lang="en-US" sz="1200" b="1" dirty="0" err="1"/>
              <a:t>dân</a:t>
            </a:r>
            <a:r>
              <a:rPr lang="en-US" sz="1200" b="1" dirty="0"/>
              <a:t> </a:t>
            </a:r>
            <a:r>
              <a:rPr lang="en-US" sz="1200" b="1" dirty="0" err="1"/>
              <a:t>làm</a:t>
            </a:r>
            <a:r>
              <a:rPr lang="en-US" sz="1200" b="1" dirty="0"/>
              <a:t> </a:t>
            </a:r>
            <a:r>
              <a:rPr lang="en-US" sz="1200" b="1" dirty="0" err="1"/>
              <a:t>gốc</a:t>
            </a:r>
            <a:r>
              <a:rPr lang="en-US" sz="1200" b="1" dirty="0"/>
              <a:t>, </a:t>
            </a:r>
            <a:r>
              <a:rPr lang="en-US" sz="1200" b="1" dirty="0" err="1"/>
              <a:t>dân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chủ</a:t>
            </a:r>
            <a:r>
              <a:rPr lang="en-US" sz="1200" b="1" dirty="0"/>
              <a:t>, </a:t>
            </a:r>
            <a:r>
              <a:rPr lang="en-US" sz="1200" b="1" dirty="0" err="1"/>
              <a:t>cán</a:t>
            </a:r>
            <a:r>
              <a:rPr lang="en-US" sz="1200" b="1" dirty="0"/>
              <a:t> </a:t>
            </a:r>
            <a:r>
              <a:rPr lang="en-US" sz="1200" b="1" dirty="0" err="1"/>
              <a:t>bộ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đầy</a:t>
            </a:r>
            <a:r>
              <a:rPr lang="en-US" sz="1200" b="1" dirty="0"/>
              <a:t> </a:t>
            </a:r>
            <a:r>
              <a:rPr lang="en-US" sz="1200" b="1" dirty="0" err="1"/>
              <a:t>tớ</a:t>
            </a:r>
            <a:r>
              <a:rPr lang="en-US" sz="1200" b="1" dirty="0"/>
              <a:t>, do </a:t>
            </a:r>
            <a:r>
              <a:rPr lang="en-US" sz="1200" b="1" dirty="0" err="1"/>
              <a:t>đó</a:t>
            </a:r>
            <a:r>
              <a:rPr lang="en-US" sz="1200" b="1" dirty="0"/>
              <a:t> </a:t>
            </a:r>
            <a:r>
              <a:rPr lang="en-US" sz="1200" b="1" dirty="0" err="1"/>
              <a:t>cán</a:t>
            </a:r>
            <a:r>
              <a:rPr lang="en-US" sz="1200" b="1" dirty="0"/>
              <a:t> </a:t>
            </a:r>
            <a:r>
              <a:rPr lang="en-US" sz="1200" b="1" dirty="0" err="1"/>
              <a:t>bộ</a:t>
            </a:r>
            <a:r>
              <a:rPr lang="en-US" sz="1200" b="1" dirty="0"/>
              <a:t> </a:t>
            </a:r>
            <a:r>
              <a:rPr lang="en-US" sz="1200" b="1" dirty="0" err="1"/>
              <a:t>phải</a:t>
            </a:r>
            <a:r>
              <a:rPr lang="en-US" sz="1200" b="1" dirty="0"/>
              <a:t> </a:t>
            </a:r>
            <a:r>
              <a:rPr lang="en-US" sz="1200" b="1" dirty="0" err="1"/>
              <a:t>yêu</a:t>
            </a:r>
            <a:r>
              <a:rPr lang="en-US" sz="1200" b="1" dirty="0"/>
              <a:t> </a:t>
            </a:r>
            <a:r>
              <a:rPr lang="en-US" sz="1200" b="1" dirty="0" err="1"/>
              <a:t>dân</a:t>
            </a:r>
            <a:r>
              <a:rPr lang="en-US" sz="1200" b="1" dirty="0"/>
              <a:t>, </a:t>
            </a:r>
            <a:r>
              <a:rPr lang="en-US" sz="1200" b="1" dirty="0" err="1"/>
              <a:t>kính</a:t>
            </a:r>
            <a:r>
              <a:rPr lang="en-US" sz="1200" b="1" dirty="0"/>
              <a:t> </a:t>
            </a:r>
            <a:r>
              <a:rPr lang="en-US" sz="1200" b="1" dirty="0" err="1"/>
              <a:t>dân</a:t>
            </a:r>
            <a:r>
              <a:rPr lang="en-US" sz="1200" b="1" dirty="0"/>
              <a:t>, </a:t>
            </a:r>
            <a:r>
              <a:rPr lang="en-US" sz="1200" b="1" dirty="0" err="1"/>
              <a:t>trọng</a:t>
            </a:r>
            <a:r>
              <a:rPr lang="en-US" sz="1200" b="1" dirty="0"/>
              <a:t> </a:t>
            </a:r>
            <a:r>
              <a:rPr lang="en-US" sz="1200" b="1" dirty="0" err="1"/>
              <a:t>dân</a:t>
            </a:r>
            <a:r>
              <a:rPr lang="en-US" sz="1200" b="1" dirty="0"/>
              <a:t>… </a:t>
            </a: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 err="1"/>
              <a:t>Đó</a:t>
            </a:r>
            <a:r>
              <a:rPr lang="en-US" sz="1200" b="1" dirty="0"/>
              <a:t> </a:t>
            </a:r>
            <a:r>
              <a:rPr lang="en-US" sz="1200" b="1" dirty="0" err="1"/>
              <a:t>hoàn</a:t>
            </a:r>
            <a:r>
              <a:rPr lang="en-US" sz="1200" b="1" dirty="0"/>
              <a:t> </a:t>
            </a:r>
            <a:r>
              <a:rPr lang="en-US" sz="1200" b="1" dirty="0" err="1"/>
              <a:t>toàn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tư</a:t>
            </a:r>
            <a:r>
              <a:rPr lang="en-US" sz="1200" b="1" dirty="0"/>
              <a:t> </a:t>
            </a:r>
            <a:r>
              <a:rPr lang="en-US" sz="1200" b="1" dirty="0" err="1"/>
              <a:t>tưởng</a:t>
            </a:r>
            <a:r>
              <a:rPr lang="en-US" sz="1200" b="1" dirty="0"/>
              <a:t> </a:t>
            </a:r>
            <a:r>
              <a:rPr lang="en-US" sz="1200" b="1" dirty="0" err="1"/>
              <a:t>chính</a:t>
            </a:r>
            <a:r>
              <a:rPr lang="en-US" sz="1200" b="1" dirty="0"/>
              <a:t> </a:t>
            </a:r>
            <a:r>
              <a:rPr lang="en-US" sz="1200" b="1" dirty="0" err="1"/>
              <a:t>trị</a:t>
            </a:r>
            <a:r>
              <a:rPr lang="en-US" sz="1200" b="1" dirty="0"/>
              <a:t> </a:t>
            </a:r>
            <a:r>
              <a:rPr lang="en-US" sz="1200" b="1" dirty="0" err="1"/>
              <a:t>và</a:t>
            </a:r>
            <a:r>
              <a:rPr lang="en-US" sz="1200" b="1" dirty="0"/>
              <a:t> </a:t>
            </a:r>
            <a:r>
              <a:rPr lang="en-US" sz="1200" b="1" dirty="0" err="1"/>
              <a:t>cũng</a:t>
            </a:r>
            <a:r>
              <a:rPr lang="en-US" sz="1200" b="1" dirty="0"/>
              <a:t> </a:t>
            </a:r>
            <a:r>
              <a:rPr lang="en-US" sz="1200" b="1" dirty="0" err="1"/>
              <a:t>đồng</a:t>
            </a:r>
            <a:r>
              <a:rPr lang="en-US" sz="1200" b="1" dirty="0"/>
              <a:t> </a:t>
            </a:r>
            <a:r>
              <a:rPr lang="en-US" sz="1200" b="1" dirty="0" err="1"/>
              <a:t>thời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những</a:t>
            </a:r>
            <a:r>
              <a:rPr lang="en-US" sz="1200" b="1" dirty="0"/>
              <a:t> </a:t>
            </a:r>
            <a:r>
              <a:rPr lang="en-US" sz="1200" b="1" dirty="0" err="1"/>
              <a:t>giá</a:t>
            </a:r>
            <a:r>
              <a:rPr lang="en-US" sz="1200" b="1" dirty="0"/>
              <a:t> </a:t>
            </a:r>
            <a:r>
              <a:rPr lang="en-US" sz="1200" b="1" dirty="0" err="1"/>
              <a:t>trị</a:t>
            </a:r>
            <a:r>
              <a:rPr lang="en-US" sz="1200" b="1" dirty="0"/>
              <a:t> </a:t>
            </a:r>
            <a:r>
              <a:rPr lang="en-US" sz="1200" b="1" dirty="0" err="1"/>
              <a:t>đạo</a:t>
            </a:r>
            <a:r>
              <a:rPr lang="en-US" sz="1200" b="1" dirty="0"/>
              <a:t> </a:t>
            </a:r>
            <a:r>
              <a:rPr lang="en-US" sz="1200" b="1" dirty="0" err="1"/>
              <a:t>đức</a:t>
            </a:r>
            <a:r>
              <a:rPr lang="en-US" sz="1200" b="1" dirty="0"/>
              <a:t> </a:t>
            </a:r>
            <a:r>
              <a:rPr lang="en-US" sz="1200" b="1" dirty="0" err="1"/>
              <a:t>của</a:t>
            </a:r>
            <a:r>
              <a:rPr lang="en-US" sz="1200" b="1" dirty="0"/>
              <a:t> con </a:t>
            </a:r>
            <a:r>
              <a:rPr lang="en-US" sz="1200" b="1" dirty="0" err="1"/>
              <a:t>người</a:t>
            </a:r>
            <a:r>
              <a:rPr lang="en-US" sz="1200" b="1" dirty="0"/>
              <a:t>. </a:t>
            </a:r>
            <a:r>
              <a:rPr lang="en-US" sz="1200" b="1" dirty="0" err="1"/>
              <a:t>Tư</a:t>
            </a:r>
            <a:r>
              <a:rPr lang="en-US" sz="1200" b="1" dirty="0"/>
              <a:t> </a:t>
            </a:r>
            <a:r>
              <a:rPr lang="en-US" sz="1200" b="1" dirty="0" err="1"/>
              <a:t>tưởng</a:t>
            </a:r>
            <a:r>
              <a:rPr lang="en-US" sz="1200" b="1" dirty="0"/>
              <a:t> </a:t>
            </a:r>
            <a:r>
              <a:rPr lang="en-US" sz="1200" b="1" dirty="0" err="1"/>
              <a:t>Hồ</a:t>
            </a:r>
            <a:r>
              <a:rPr lang="en-US" sz="1200" b="1" dirty="0"/>
              <a:t> </a:t>
            </a:r>
            <a:r>
              <a:rPr lang="en-US" sz="1200" b="1" dirty="0" err="1"/>
              <a:t>Chí</a:t>
            </a:r>
            <a:r>
              <a:rPr lang="en-US" sz="1200" b="1" dirty="0"/>
              <a:t> Minh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sự</a:t>
            </a:r>
            <a:r>
              <a:rPr lang="en-US" sz="1200" b="1" dirty="0"/>
              <a:t> </a:t>
            </a:r>
            <a:r>
              <a:rPr lang="en-US" sz="1200" b="1" dirty="0" err="1"/>
              <a:t>kế</a:t>
            </a:r>
            <a:r>
              <a:rPr lang="en-US" sz="1200" b="1" dirty="0"/>
              <a:t> </a:t>
            </a:r>
            <a:r>
              <a:rPr lang="en-US" sz="1200" b="1" dirty="0" err="1"/>
              <a:t>thừa</a:t>
            </a:r>
            <a:r>
              <a:rPr lang="en-US" sz="1200" b="1" dirty="0"/>
              <a:t> </a:t>
            </a:r>
            <a:r>
              <a:rPr lang="en-US" sz="1200" b="1" dirty="0" err="1"/>
              <a:t>những</a:t>
            </a:r>
            <a:r>
              <a:rPr lang="en-US" sz="1200" b="1" dirty="0"/>
              <a:t> </a:t>
            </a:r>
            <a:r>
              <a:rPr lang="en-US" sz="1200" b="1" dirty="0" err="1"/>
              <a:t>tư</a:t>
            </a:r>
            <a:r>
              <a:rPr lang="en-US" sz="1200" b="1" dirty="0"/>
              <a:t> </a:t>
            </a:r>
            <a:r>
              <a:rPr lang="en-US" sz="1200" b="1" dirty="0" err="1"/>
              <a:t>tưởng</a:t>
            </a:r>
            <a:r>
              <a:rPr lang="en-US" sz="1200" b="1" dirty="0"/>
              <a:t> </a:t>
            </a:r>
            <a:r>
              <a:rPr lang="en-US" sz="1200" b="1" dirty="0" err="1"/>
              <a:t>các</a:t>
            </a:r>
            <a:r>
              <a:rPr lang="en-US" sz="1200" b="1" dirty="0"/>
              <a:t> </a:t>
            </a:r>
            <a:r>
              <a:rPr lang="en-US" sz="1200" b="1" dirty="0" err="1"/>
              <a:t>bậc</a:t>
            </a:r>
            <a:r>
              <a:rPr lang="en-US" sz="1200" b="1" dirty="0"/>
              <a:t> </a:t>
            </a:r>
            <a:r>
              <a:rPr lang="en-US" sz="1200" b="1" dirty="0" err="1"/>
              <a:t>chính</a:t>
            </a:r>
            <a:r>
              <a:rPr lang="en-US" sz="1200" b="1" dirty="0"/>
              <a:t> </a:t>
            </a:r>
            <a:r>
              <a:rPr lang="en-US" sz="1200" b="1" dirty="0" err="1"/>
              <a:t>trị</a:t>
            </a:r>
            <a:r>
              <a:rPr lang="en-US" sz="1200" b="1" dirty="0"/>
              <a:t> - </a:t>
            </a:r>
            <a:r>
              <a:rPr lang="en-US" sz="1200" b="1" dirty="0" err="1"/>
              <a:t>quân</a:t>
            </a:r>
            <a:r>
              <a:rPr lang="en-US" sz="1200" b="1" dirty="0"/>
              <a:t> </a:t>
            </a:r>
            <a:r>
              <a:rPr lang="en-US" sz="1200" b="1" dirty="0" err="1"/>
              <a:t>sự</a:t>
            </a:r>
            <a:r>
              <a:rPr lang="en-US" sz="1200" b="1" dirty="0"/>
              <a:t> </a:t>
            </a:r>
            <a:r>
              <a:rPr lang="en-US" sz="1200" b="1" dirty="0" err="1"/>
              <a:t>kiệt</a:t>
            </a:r>
            <a:r>
              <a:rPr lang="en-US" sz="1200" b="1" dirty="0"/>
              <a:t> </a:t>
            </a:r>
            <a:r>
              <a:rPr lang="en-US" sz="1200" b="1" dirty="0" err="1"/>
              <a:t>xuất</a:t>
            </a:r>
            <a:r>
              <a:rPr lang="en-US" sz="1200" b="1" dirty="0"/>
              <a:t> </a:t>
            </a:r>
            <a:r>
              <a:rPr lang="en-US" sz="1200" b="1" dirty="0" err="1"/>
              <a:t>như</a:t>
            </a:r>
            <a:r>
              <a:rPr lang="en-US" sz="1200" b="1" dirty="0"/>
              <a:t> </a:t>
            </a:r>
            <a:r>
              <a:rPr lang="en-US" sz="1200" b="1" dirty="0" err="1"/>
              <a:t>Trần</a:t>
            </a:r>
            <a:r>
              <a:rPr lang="en-US" sz="1200" b="1" dirty="0"/>
              <a:t> </a:t>
            </a:r>
            <a:r>
              <a:rPr lang="en-US" sz="1200" b="1" dirty="0" err="1"/>
              <a:t>Quốc</a:t>
            </a:r>
            <a:r>
              <a:rPr lang="en-US" sz="1200" b="1" dirty="0"/>
              <a:t> </a:t>
            </a:r>
            <a:r>
              <a:rPr lang="en-US" sz="1200" b="1" dirty="0" err="1"/>
              <a:t>Tuấn</a:t>
            </a:r>
            <a:r>
              <a:rPr lang="en-US" sz="1200" b="1" dirty="0"/>
              <a:t>, </a:t>
            </a:r>
            <a:r>
              <a:rPr lang="en-US" sz="1200" b="1" dirty="0" err="1"/>
              <a:t>Nguyễn</a:t>
            </a:r>
            <a:r>
              <a:rPr lang="en-US" sz="1200" b="1" dirty="0"/>
              <a:t> </a:t>
            </a:r>
            <a:r>
              <a:rPr lang="en-US" sz="1200" b="1" dirty="0" err="1"/>
              <a:t>Trãi</a:t>
            </a:r>
            <a:r>
              <a:rPr lang="en-US" sz="1200" b="1" dirty="0"/>
              <a:t>... </a:t>
            </a:r>
            <a:r>
              <a:rPr lang="en-US" sz="1200" b="1" dirty="0" err="1"/>
              <a:t>điều</a:t>
            </a:r>
            <a:r>
              <a:rPr lang="en-US" sz="1200" b="1" dirty="0"/>
              <a:t> </a:t>
            </a:r>
            <a:r>
              <a:rPr lang="en-US" sz="1200" b="1" dirty="0" err="1"/>
              <a:t>này</a:t>
            </a:r>
            <a:r>
              <a:rPr lang="en-US" sz="1200" b="1" dirty="0"/>
              <a:t> </a:t>
            </a:r>
            <a:r>
              <a:rPr lang="en-US" sz="1200" b="1" dirty="0" err="1"/>
              <a:t>cũng</a:t>
            </a:r>
            <a:r>
              <a:rPr lang="en-US" sz="1200" b="1" dirty="0"/>
              <a:t> </a:t>
            </a:r>
            <a:r>
              <a:rPr lang="en-US" sz="1200" b="1" dirty="0" err="1"/>
              <a:t>xuất</a:t>
            </a:r>
            <a:r>
              <a:rPr lang="en-US" sz="1200" b="1" dirty="0"/>
              <a:t> </a:t>
            </a:r>
            <a:r>
              <a:rPr lang="en-US" sz="1200" b="1" dirty="0" err="1"/>
              <a:t>phát</a:t>
            </a:r>
            <a:r>
              <a:rPr lang="en-US" sz="1200" b="1" dirty="0"/>
              <a:t> </a:t>
            </a:r>
            <a:r>
              <a:rPr lang="en-US" sz="1200" b="1" dirty="0" err="1"/>
              <a:t>từ</a:t>
            </a:r>
            <a:r>
              <a:rPr lang="en-US" sz="1200" b="1" dirty="0"/>
              <a:t> </a:t>
            </a:r>
            <a:r>
              <a:rPr lang="en-US" sz="1200" b="1" dirty="0" err="1"/>
              <a:t>chính</a:t>
            </a:r>
            <a:r>
              <a:rPr lang="en-US" sz="1200" b="1" dirty="0"/>
              <a:t> </a:t>
            </a:r>
            <a:r>
              <a:rPr lang="en-US" sz="1200" b="1" dirty="0" err="1"/>
              <a:t>nhận</a:t>
            </a:r>
            <a:r>
              <a:rPr lang="en-US" sz="1200" b="1" dirty="0"/>
              <a:t> </a:t>
            </a:r>
            <a:r>
              <a:rPr lang="en-US" sz="1200" b="1" dirty="0" err="1"/>
              <a:t>thức</a:t>
            </a:r>
            <a:r>
              <a:rPr lang="en-US" sz="1200" b="1" dirty="0"/>
              <a:t> </a:t>
            </a:r>
            <a:r>
              <a:rPr lang="en-US" sz="1200" b="1" dirty="0" err="1"/>
              <a:t>của</a:t>
            </a:r>
            <a:r>
              <a:rPr lang="en-US" sz="1200" b="1" dirty="0"/>
              <a:t> </a:t>
            </a:r>
            <a:r>
              <a:rPr lang="en-US" sz="1200" b="1" dirty="0" err="1"/>
              <a:t>bản</a:t>
            </a:r>
            <a:r>
              <a:rPr lang="en-US" sz="1200" b="1" dirty="0"/>
              <a:t> </a:t>
            </a:r>
            <a:r>
              <a:rPr lang="en-US" sz="1200" b="1" dirty="0" err="1"/>
              <a:t>thân</a:t>
            </a:r>
            <a:r>
              <a:rPr lang="en-US" sz="1200" b="1" dirty="0"/>
              <a:t> </a:t>
            </a:r>
            <a:r>
              <a:rPr lang="en-US" sz="1200" b="1" dirty="0" err="1"/>
              <a:t>Người</a:t>
            </a:r>
            <a:r>
              <a:rPr lang="en-US" sz="1200" b="1" dirty="0"/>
              <a:t>. </a:t>
            </a:r>
            <a:endParaRPr lang="en-VN" sz="1200" b="1" dirty="0"/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EEEEEE"/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81929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9;p35">
            <a:extLst>
              <a:ext uri="{FF2B5EF4-FFF2-40B4-BE49-F238E27FC236}">
                <a16:creationId xmlns:a16="http://schemas.microsoft.com/office/drawing/2014/main" id="{1AB2D02D-D26D-49DE-AF4A-A3379C09787A}"/>
              </a:ext>
            </a:extLst>
          </p:cNvPr>
          <p:cNvSpPr txBox="1">
            <a:spLocks/>
          </p:cNvSpPr>
          <p:nvPr/>
        </p:nvSpPr>
        <p:spPr>
          <a:xfrm>
            <a:off x="8261183" y="1765193"/>
            <a:ext cx="4722194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3600" b="1">
                <a:latin typeface="Raleway" pitchFamily="2" charset="77"/>
              </a:rPr>
              <a:t>2. CƠ SỞ THỰC TIỄN </a:t>
            </a:r>
            <a:endParaRPr lang="vi-VN" sz="3600" b="1">
              <a:latin typeface="Raleway" pitchFamily="2" charset="77"/>
            </a:endParaRPr>
          </a:p>
        </p:txBody>
      </p:sp>
      <p:sp>
        <p:nvSpPr>
          <p:cNvPr id="9" name="Google Shape;219;p35">
            <a:extLst>
              <a:ext uri="{FF2B5EF4-FFF2-40B4-BE49-F238E27FC236}">
                <a16:creationId xmlns:a16="http://schemas.microsoft.com/office/drawing/2014/main" id="{E67B35B3-9360-467F-93B2-3F491B87D27C}"/>
              </a:ext>
            </a:extLst>
          </p:cNvPr>
          <p:cNvSpPr txBox="1">
            <a:spLocks/>
          </p:cNvSpPr>
          <p:nvPr/>
        </p:nvSpPr>
        <p:spPr>
          <a:xfrm>
            <a:off x="8744989" y="2571750"/>
            <a:ext cx="4238388" cy="115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Việt Nam lúc bấy giờ</a:t>
            </a:r>
          </a:p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Thế giới</a:t>
            </a:r>
          </a:p>
        </p:txBody>
      </p:sp>
      <p:sp>
        <p:nvSpPr>
          <p:cNvPr id="10" name="Google Shape;224;p36">
            <a:extLst>
              <a:ext uri="{FF2B5EF4-FFF2-40B4-BE49-F238E27FC236}">
                <a16:creationId xmlns:a16="http://schemas.microsoft.com/office/drawing/2014/main" id="{67029916-195C-4468-ACC4-F0F996FABD84}"/>
              </a:ext>
            </a:extLst>
          </p:cNvPr>
          <p:cNvSpPr txBox="1">
            <a:spLocks/>
          </p:cNvSpPr>
          <p:nvPr/>
        </p:nvSpPr>
        <p:spPr>
          <a:xfrm>
            <a:off x="-5672325" y="2916783"/>
            <a:ext cx="2688055" cy="460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taatliches"/>
              <a:buNone/>
              <a:defRPr sz="27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000">
                <a:latin typeface="Raleway" pitchFamily="2" charset="77"/>
              </a:rPr>
              <a:t>B. THẾ GIỚI</a:t>
            </a:r>
          </a:p>
        </p:txBody>
      </p:sp>
      <p:pic>
        <p:nvPicPr>
          <p:cNvPr id="3" name="Picture 2" descr="A picture containing text, person, outdoor, person&#10;&#10;Description automatically generated">
            <a:extLst>
              <a:ext uri="{FF2B5EF4-FFF2-40B4-BE49-F238E27FC236}">
                <a16:creationId xmlns:a16="http://schemas.microsoft.com/office/drawing/2014/main" id="{43EBE259-DCBB-4ED2-9F95-D73AC985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479323"/>
            <a:ext cx="3158524" cy="43290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Google Shape;219;p35">
            <a:extLst>
              <a:ext uri="{FF2B5EF4-FFF2-40B4-BE49-F238E27FC236}">
                <a16:creationId xmlns:a16="http://schemas.microsoft.com/office/drawing/2014/main" id="{E3F7331C-F2A9-CF46-A323-BBFFFF82D81A}"/>
              </a:ext>
            </a:extLst>
          </p:cNvPr>
          <p:cNvSpPr txBox="1">
            <a:spLocks/>
          </p:cNvSpPr>
          <p:nvPr/>
        </p:nvSpPr>
        <p:spPr>
          <a:xfrm>
            <a:off x="167296" y="323058"/>
            <a:ext cx="3905425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just">
              <a:spcAft>
                <a:spcPts val="1200"/>
              </a:spcAft>
            </a:pPr>
            <a:r>
              <a:rPr lang="en-US" sz="2400" b="1" dirty="0">
                <a:latin typeface="Raleway" pitchFamily="2" charset="77"/>
              </a:rPr>
              <a:t>2.</a:t>
            </a:r>
            <a:r>
              <a:rPr lang="en-US" sz="2400" b="1" dirty="0"/>
              <a:t>1. </a:t>
            </a:r>
            <a:r>
              <a:rPr lang="en-US" sz="2400" b="1" dirty="0" err="1"/>
              <a:t>Thực</a:t>
            </a:r>
            <a:r>
              <a:rPr lang="en-US" sz="2400" b="1" dirty="0"/>
              <a:t> </a:t>
            </a:r>
            <a:r>
              <a:rPr lang="en-US" sz="2400" b="1" dirty="0" err="1"/>
              <a:t>tiễn</a:t>
            </a:r>
            <a:r>
              <a:rPr lang="en-US" sz="2400" b="1" dirty="0"/>
              <a:t> </a:t>
            </a:r>
            <a:r>
              <a:rPr lang="en-US" sz="2400" b="1" dirty="0" err="1"/>
              <a:t>cách</a:t>
            </a:r>
            <a:r>
              <a:rPr lang="en-US" sz="2400" b="1" dirty="0"/>
              <a:t> </a:t>
            </a:r>
            <a:r>
              <a:rPr lang="en-US" sz="2400" b="1" dirty="0" err="1"/>
              <a:t>mạng</a:t>
            </a:r>
            <a:r>
              <a:rPr lang="en-US" sz="2400" b="1" dirty="0"/>
              <a:t> </a:t>
            </a:r>
            <a:r>
              <a:rPr lang="en-US" sz="2400" b="1" dirty="0" err="1"/>
              <a:t>Việt</a:t>
            </a:r>
            <a:r>
              <a:rPr lang="en-US" sz="2400" b="1" dirty="0"/>
              <a:t> Nam</a:t>
            </a:r>
            <a:endParaRPr lang="en-US" sz="2400" dirty="0">
              <a:solidFill>
                <a:srgbClr val="EEEEEE"/>
              </a:solidFill>
              <a:latin typeface="Raleway" pitchFamily="2" charset="77"/>
            </a:endParaRPr>
          </a:p>
          <a:p>
            <a:pPr marL="0" indent="0" algn="l">
              <a:spcAft>
                <a:spcPts val="1200"/>
              </a:spcAft>
            </a:pPr>
            <a:endParaRPr lang="vi-VN" sz="2400" b="1" dirty="0">
              <a:solidFill>
                <a:srgbClr val="EEEEEE"/>
              </a:solidFill>
              <a:latin typeface="Raleway" pitchFamily="2" charset="77"/>
            </a:endParaRPr>
          </a:p>
        </p:txBody>
      </p:sp>
      <p:sp>
        <p:nvSpPr>
          <p:cNvPr id="19" name="Google Shape;225;p36">
            <a:extLst>
              <a:ext uri="{FF2B5EF4-FFF2-40B4-BE49-F238E27FC236}">
                <a16:creationId xmlns:a16="http://schemas.microsoft.com/office/drawing/2014/main" id="{97A40454-DF05-E841-A6EC-A8C2445F477D}"/>
              </a:ext>
            </a:extLst>
          </p:cNvPr>
          <p:cNvSpPr txBox="1">
            <a:spLocks/>
          </p:cNvSpPr>
          <p:nvPr/>
        </p:nvSpPr>
        <p:spPr>
          <a:xfrm>
            <a:off x="167296" y="1432808"/>
            <a:ext cx="3091936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81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85800" marR="0" lvl="1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28700" marR="0" lvl="2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714500" marR="0" lvl="4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057400" marR="0" lvl="5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400300" marR="0" lvl="6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743200" marR="0" lvl="7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086100" marR="0" lvl="8" indent="-238125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 err="1"/>
              <a:t>Cùng</a:t>
            </a:r>
            <a:r>
              <a:rPr lang="en-US" sz="1200" b="1" dirty="0"/>
              <a:t> </a:t>
            </a:r>
            <a:r>
              <a:rPr lang="en-US" sz="1200" b="1" dirty="0" err="1"/>
              <a:t>với</a:t>
            </a:r>
            <a:r>
              <a:rPr lang="en-US" sz="1200" b="1" dirty="0"/>
              <a:t> </a:t>
            </a:r>
            <a:r>
              <a:rPr lang="en-US" sz="1200" b="1" dirty="0" err="1"/>
              <a:t>việc</a:t>
            </a:r>
            <a:r>
              <a:rPr lang="en-US" sz="1200" b="1" dirty="0"/>
              <a:t> </a:t>
            </a:r>
            <a:r>
              <a:rPr lang="en-US" sz="1200" b="1" dirty="0" err="1"/>
              <a:t>từng</a:t>
            </a:r>
            <a:r>
              <a:rPr lang="en-US" sz="1200" b="1" dirty="0"/>
              <a:t> </a:t>
            </a:r>
            <a:r>
              <a:rPr lang="en-US" sz="1200" b="1" dirty="0" err="1"/>
              <a:t>bước</a:t>
            </a:r>
            <a:r>
              <a:rPr lang="en-US" sz="1200" b="1" dirty="0"/>
              <a:t> </a:t>
            </a:r>
            <a:r>
              <a:rPr lang="en-US" sz="1200" b="1" dirty="0" err="1"/>
              <a:t>xây</a:t>
            </a:r>
            <a:r>
              <a:rPr lang="en-US" sz="1200" b="1" dirty="0"/>
              <a:t> </a:t>
            </a:r>
            <a:r>
              <a:rPr lang="en-US" sz="1200" b="1" dirty="0" err="1"/>
              <a:t>dựng</a:t>
            </a:r>
            <a:r>
              <a:rPr lang="en-US" sz="1200" b="1" dirty="0"/>
              <a:t> </a:t>
            </a:r>
            <a:r>
              <a:rPr lang="en-US" sz="1200" b="1" dirty="0" err="1"/>
              <a:t>Nhà</a:t>
            </a:r>
            <a:r>
              <a:rPr lang="en-US" sz="1200" b="1" dirty="0"/>
              <a:t> </a:t>
            </a:r>
            <a:r>
              <a:rPr lang="en-US" sz="1200" b="1" dirty="0" err="1"/>
              <a:t>nước</a:t>
            </a:r>
            <a:r>
              <a:rPr lang="en-US" sz="1200" b="1" dirty="0"/>
              <a:t> </a:t>
            </a:r>
            <a:r>
              <a:rPr lang="en-US" sz="1200" b="1" dirty="0" err="1"/>
              <a:t>pháp</a:t>
            </a:r>
            <a:r>
              <a:rPr lang="en-US" sz="1200" b="1" dirty="0"/>
              <a:t> </a:t>
            </a:r>
            <a:r>
              <a:rPr lang="en-US" sz="1200" b="1" dirty="0" err="1"/>
              <a:t>quyền</a:t>
            </a:r>
            <a:r>
              <a:rPr lang="en-US" sz="1200" b="1" dirty="0"/>
              <a:t> </a:t>
            </a:r>
            <a:r>
              <a:rPr lang="en-US" sz="1200" b="1" dirty="0" err="1"/>
              <a:t>xã</a:t>
            </a:r>
            <a:r>
              <a:rPr lang="en-US" sz="1200" b="1" dirty="0"/>
              <a:t> </a:t>
            </a:r>
            <a:r>
              <a:rPr lang="en-US" sz="1200" b="1" dirty="0" err="1"/>
              <a:t>hội</a:t>
            </a:r>
            <a:r>
              <a:rPr lang="en-US" sz="1200" b="1" dirty="0"/>
              <a:t> </a:t>
            </a:r>
            <a:r>
              <a:rPr lang="en-US" sz="1200" b="1" dirty="0" err="1"/>
              <a:t>chủ</a:t>
            </a:r>
            <a:r>
              <a:rPr lang="en-US" sz="1200" b="1" dirty="0"/>
              <a:t> </a:t>
            </a:r>
            <a:r>
              <a:rPr lang="en-US" sz="1200" b="1" dirty="0" err="1"/>
              <a:t>nghĩa</a:t>
            </a:r>
            <a:r>
              <a:rPr lang="en-US" sz="1200" b="1" dirty="0"/>
              <a:t> </a:t>
            </a:r>
            <a:r>
              <a:rPr lang="en-US" sz="1200" b="1" dirty="0" err="1"/>
              <a:t>với</a:t>
            </a:r>
            <a:r>
              <a:rPr lang="en-US" sz="1200" b="1" dirty="0"/>
              <a:t> </a:t>
            </a:r>
            <a:r>
              <a:rPr lang="en-US" sz="1200" b="1" dirty="0" err="1"/>
              <a:t>bản</a:t>
            </a:r>
            <a:r>
              <a:rPr lang="en-US" sz="1200" b="1" dirty="0"/>
              <a:t> </a:t>
            </a:r>
            <a:r>
              <a:rPr lang="en-US" sz="1200" b="1" dirty="0" err="1"/>
              <a:t>chất</a:t>
            </a:r>
            <a:r>
              <a:rPr lang="en-US" sz="1200" b="1" dirty="0"/>
              <a:t> </a:t>
            </a:r>
            <a:r>
              <a:rPr lang="en-US" sz="1200" b="1" dirty="0" err="1"/>
              <a:t>của</a:t>
            </a:r>
            <a:r>
              <a:rPr lang="en-US" sz="1200" b="1" dirty="0"/>
              <a:t> </a:t>
            </a:r>
            <a:r>
              <a:rPr lang="en-US" sz="1200" b="1" dirty="0" err="1"/>
              <a:t>dân</a:t>
            </a:r>
            <a:r>
              <a:rPr lang="en-US" sz="1200" b="1" dirty="0"/>
              <a:t>, do </a:t>
            </a:r>
            <a:r>
              <a:rPr lang="en-US" sz="1200" b="1" dirty="0" err="1"/>
              <a:t>dân</a:t>
            </a:r>
            <a:r>
              <a:rPr lang="en-US" sz="1200" b="1" dirty="0"/>
              <a:t> </a:t>
            </a:r>
            <a:r>
              <a:rPr lang="en-US" sz="1200" b="1" dirty="0" err="1"/>
              <a:t>và</a:t>
            </a:r>
            <a:r>
              <a:rPr lang="en-US" sz="1200" b="1" dirty="0"/>
              <a:t> </a:t>
            </a:r>
            <a:r>
              <a:rPr lang="en-US" sz="1200" b="1" dirty="0" err="1"/>
              <a:t>vì</a:t>
            </a:r>
            <a:r>
              <a:rPr lang="en-US" sz="1200" b="1" dirty="0"/>
              <a:t> </a:t>
            </a:r>
            <a:r>
              <a:rPr lang="en-US" sz="1200" b="1" dirty="0" err="1"/>
              <a:t>dân</a:t>
            </a:r>
            <a:r>
              <a:rPr lang="en-US" sz="1200" b="1" dirty="0"/>
              <a:t> </a:t>
            </a:r>
            <a:r>
              <a:rPr lang="en-US" sz="1200" b="1" dirty="0" err="1"/>
              <a:t>hoàn</a:t>
            </a:r>
            <a:r>
              <a:rPr lang="en-US" sz="1200" b="1" dirty="0"/>
              <a:t> </a:t>
            </a:r>
            <a:r>
              <a:rPr lang="en-US" sz="1200" b="1" dirty="0" err="1"/>
              <a:t>thiện</a:t>
            </a:r>
            <a:r>
              <a:rPr lang="en-US" sz="1200" b="1" dirty="0"/>
              <a:t> </a:t>
            </a:r>
            <a:r>
              <a:rPr lang="en-US" sz="1200" b="1" dirty="0" err="1"/>
              <a:t>về</a:t>
            </a:r>
            <a:r>
              <a:rPr lang="en-US" sz="1200" b="1" dirty="0"/>
              <a:t> </a:t>
            </a:r>
            <a:r>
              <a:rPr lang="en-US" sz="1200" b="1" dirty="0" err="1"/>
              <a:t>cả</a:t>
            </a:r>
            <a:r>
              <a:rPr lang="en-US" sz="1200" b="1" dirty="0"/>
              <a:t> </a:t>
            </a:r>
            <a:r>
              <a:rPr lang="en-US" sz="1200" b="1" dirty="0" err="1"/>
              <a:t>ba</a:t>
            </a:r>
            <a:r>
              <a:rPr lang="en-US" sz="1200" b="1" dirty="0"/>
              <a:t> </a:t>
            </a:r>
            <a:r>
              <a:rPr lang="en-US" sz="1200" b="1" dirty="0" err="1"/>
              <a:t>mặt</a:t>
            </a:r>
            <a:r>
              <a:rPr lang="en-US" sz="1200" b="1" dirty="0"/>
              <a:t> </a:t>
            </a:r>
            <a:r>
              <a:rPr lang="en-US" sz="1200" b="1" dirty="0" err="1"/>
              <a:t>lập</a:t>
            </a:r>
            <a:r>
              <a:rPr lang="en-US" sz="1200" b="1" dirty="0"/>
              <a:t> </a:t>
            </a:r>
            <a:r>
              <a:rPr lang="en-US" sz="1200" b="1" dirty="0" err="1"/>
              <a:t>pháp</a:t>
            </a:r>
            <a:r>
              <a:rPr lang="en-US" sz="1200" b="1" dirty="0"/>
              <a:t>, </a:t>
            </a:r>
            <a:r>
              <a:rPr lang="en-US" sz="1200" b="1" dirty="0" err="1"/>
              <a:t>hành</a:t>
            </a:r>
            <a:r>
              <a:rPr lang="en-US" sz="1200" b="1" dirty="0"/>
              <a:t> </a:t>
            </a:r>
            <a:r>
              <a:rPr lang="en-US" sz="1200" b="1" dirty="0" err="1"/>
              <a:t>pháp</a:t>
            </a:r>
            <a:r>
              <a:rPr lang="en-US" sz="1200" b="1" dirty="0"/>
              <a:t> </a:t>
            </a:r>
            <a:r>
              <a:rPr lang="en-US" sz="1200" b="1" dirty="0" err="1"/>
              <a:t>và</a:t>
            </a:r>
            <a:r>
              <a:rPr lang="en-US" sz="1200" b="1" dirty="0"/>
              <a:t> </a:t>
            </a:r>
            <a:r>
              <a:rPr lang="en-US" sz="1200" b="1" dirty="0" err="1"/>
              <a:t>tư</a:t>
            </a:r>
            <a:r>
              <a:rPr lang="en-US" sz="1200" b="1" dirty="0"/>
              <a:t> </a:t>
            </a:r>
            <a:r>
              <a:rPr lang="en-US" sz="1200" b="1" dirty="0" err="1"/>
              <a:t>pháp</a:t>
            </a:r>
            <a:r>
              <a:rPr lang="en-US" sz="1200" b="1" dirty="0"/>
              <a:t>, </a:t>
            </a: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 err="1"/>
              <a:t>Chủ</a:t>
            </a:r>
            <a:r>
              <a:rPr lang="en-US" sz="1200" b="1" dirty="0"/>
              <a:t> </a:t>
            </a:r>
            <a:r>
              <a:rPr lang="en-US" sz="1200" b="1" dirty="0" err="1"/>
              <a:t>tịch</a:t>
            </a:r>
            <a:r>
              <a:rPr lang="en-US" sz="1200" b="1" dirty="0"/>
              <a:t> </a:t>
            </a:r>
            <a:r>
              <a:rPr lang="en-US" sz="1200" b="1" dirty="0" err="1"/>
              <a:t>Hồ</a:t>
            </a:r>
            <a:r>
              <a:rPr lang="en-US" sz="1200" b="1" dirty="0"/>
              <a:t> </a:t>
            </a:r>
            <a:r>
              <a:rPr lang="en-US" sz="1200" b="1" dirty="0" err="1"/>
              <a:t>Chí</a:t>
            </a:r>
            <a:r>
              <a:rPr lang="en-US" sz="1200" b="1" dirty="0"/>
              <a:t> Minh </a:t>
            </a:r>
            <a:r>
              <a:rPr lang="en-US" sz="1200" b="1" dirty="0" err="1"/>
              <a:t>cũng</a:t>
            </a:r>
            <a:r>
              <a:rPr lang="en-US" sz="1200" b="1" dirty="0"/>
              <a:t> </a:t>
            </a:r>
            <a:r>
              <a:rPr lang="en-US" sz="1200" b="1" dirty="0" err="1"/>
              <a:t>đề</a:t>
            </a:r>
            <a:r>
              <a:rPr lang="en-US" sz="1200" b="1" dirty="0"/>
              <a:t> ra </a:t>
            </a:r>
            <a:r>
              <a:rPr lang="en-US" sz="1200" b="1" dirty="0" err="1"/>
              <a:t>mục</a:t>
            </a:r>
            <a:r>
              <a:rPr lang="en-US" sz="1200" b="1" dirty="0"/>
              <a:t> </a:t>
            </a:r>
            <a:r>
              <a:rPr lang="en-US" sz="1200" b="1" dirty="0" err="1"/>
              <a:t>tiêu</a:t>
            </a:r>
            <a:r>
              <a:rPr lang="en-US" sz="1200" b="1" dirty="0"/>
              <a:t>, </a:t>
            </a:r>
            <a:r>
              <a:rPr lang="en-US" sz="1200" b="1" dirty="0" err="1"/>
              <a:t>đó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: </a:t>
            </a:r>
            <a:r>
              <a:rPr lang="en-US" sz="1200" b="1" dirty="0" err="1"/>
              <a:t>Suốt</a:t>
            </a:r>
            <a:r>
              <a:rPr lang="en-US" sz="1200" b="1" dirty="0"/>
              <a:t> </a:t>
            </a:r>
            <a:r>
              <a:rPr lang="en-US" sz="1200" b="1" dirty="0" err="1"/>
              <a:t>đời</a:t>
            </a:r>
            <a:r>
              <a:rPr lang="en-US" sz="1200" b="1" dirty="0"/>
              <a:t> </a:t>
            </a:r>
            <a:r>
              <a:rPr lang="en-US" sz="1200" b="1" dirty="0" err="1"/>
              <a:t>phục</a:t>
            </a:r>
            <a:r>
              <a:rPr lang="en-US" sz="1200" b="1" dirty="0"/>
              <a:t> </a:t>
            </a:r>
            <a:r>
              <a:rPr lang="en-US" sz="1200" b="1" dirty="0" err="1"/>
              <a:t>vụ</a:t>
            </a:r>
            <a:r>
              <a:rPr lang="en-US" sz="1200" b="1" dirty="0"/>
              <a:t> </a:t>
            </a:r>
            <a:r>
              <a:rPr lang="en-US" sz="1200" b="1" dirty="0" err="1"/>
              <a:t>cho</a:t>
            </a:r>
            <a:r>
              <a:rPr lang="en-US" sz="1200" b="1" dirty="0"/>
              <a:t> </a:t>
            </a:r>
            <a:r>
              <a:rPr lang="en-US" sz="1200" b="1" dirty="0" err="1"/>
              <a:t>sự</a:t>
            </a:r>
            <a:r>
              <a:rPr lang="en-US" sz="1200" b="1" dirty="0"/>
              <a:t> </a:t>
            </a:r>
            <a:r>
              <a:rPr lang="en-US" sz="1200" b="1" dirty="0" err="1"/>
              <a:t>nghiệp</a:t>
            </a:r>
            <a:r>
              <a:rPr lang="en-US" sz="1200" b="1" dirty="0"/>
              <a:t> </a:t>
            </a:r>
            <a:r>
              <a:rPr lang="en-US" sz="1200" b="1" dirty="0" err="1"/>
              <a:t>cách</a:t>
            </a:r>
            <a:r>
              <a:rPr lang="en-US" sz="1200" b="1" dirty="0"/>
              <a:t> </a:t>
            </a:r>
            <a:r>
              <a:rPr lang="en-US" sz="1200" b="1" dirty="0" err="1"/>
              <a:t>mạng</a:t>
            </a:r>
            <a:r>
              <a:rPr lang="en-US" sz="1200" b="1" dirty="0"/>
              <a:t>, </a:t>
            </a:r>
            <a:r>
              <a:rPr lang="en-US" sz="1200" b="1" dirty="0" err="1"/>
              <a:t>phấn</a:t>
            </a:r>
            <a:r>
              <a:rPr lang="en-US" sz="1200" b="1" dirty="0"/>
              <a:t> </a:t>
            </a:r>
            <a:r>
              <a:rPr lang="en-US" sz="1200" b="1" dirty="0" err="1"/>
              <a:t>đấu</a:t>
            </a:r>
            <a:r>
              <a:rPr lang="en-US" sz="1200" b="1" dirty="0"/>
              <a:t> </a:t>
            </a:r>
            <a:r>
              <a:rPr lang="en-US" sz="1200" b="1" dirty="0" err="1"/>
              <a:t>tu</a:t>
            </a:r>
            <a:r>
              <a:rPr lang="en-US" sz="1200" b="1" dirty="0"/>
              <a:t> </a:t>
            </a:r>
            <a:r>
              <a:rPr lang="en-US" sz="1200" b="1" dirty="0" err="1"/>
              <a:t>dưỡng</a:t>
            </a:r>
            <a:r>
              <a:rPr lang="en-US" sz="1200" b="1" dirty="0"/>
              <a:t> </a:t>
            </a:r>
            <a:r>
              <a:rPr lang="en-US" sz="1200" b="1" dirty="0" err="1"/>
              <a:t>rèn</a:t>
            </a:r>
            <a:r>
              <a:rPr lang="en-US" sz="1200" b="1" dirty="0"/>
              <a:t> </a:t>
            </a:r>
            <a:r>
              <a:rPr lang="en-US" sz="1200" b="1" dirty="0" err="1"/>
              <a:t>luyện</a:t>
            </a:r>
            <a:r>
              <a:rPr lang="en-US" sz="1200" b="1" dirty="0"/>
              <a:t> </a:t>
            </a:r>
            <a:r>
              <a:rPr lang="en-US" sz="1200" b="1" dirty="0" err="1"/>
              <a:t>đạo</a:t>
            </a:r>
            <a:r>
              <a:rPr lang="en-US" sz="1200" b="1" dirty="0"/>
              <a:t> </a:t>
            </a:r>
            <a:r>
              <a:rPr lang="en-US" sz="1200" b="1" dirty="0" err="1"/>
              <a:t>đức</a:t>
            </a:r>
            <a:r>
              <a:rPr lang="en-US" sz="1200" b="1" dirty="0"/>
              <a:t> </a:t>
            </a:r>
            <a:r>
              <a:rPr lang="en-US" sz="1200" b="1" dirty="0" err="1"/>
              <a:t>của</a:t>
            </a:r>
            <a:r>
              <a:rPr lang="en-US" sz="1200" b="1" dirty="0"/>
              <a:t> </a:t>
            </a:r>
            <a:r>
              <a:rPr lang="en-US" sz="1200" b="1" dirty="0" err="1"/>
              <a:t>một</a:t>
            </a:r>
            <a:r>
              <a:rPr lang="en-US" sz="1200" b="1" dirty="0"/>
              <a:t> </a:t>
            </a:r>
            <a:r>
              <a:rPr lang="en-US" sz="1200" b="1" dirty="0" err="1"/>
              <a:t>người</a:t>
            </a:r>
            <a:r>
              <a:rPr lang="en-US" sz="1200" b="1" dirty="0"/>
              <a:t> </a:t>
            </a:r>
            <a:r>
              <a:rPr lang="en-US" sz="1200" b="1" dirty="0" err="1"/>
              <a:t>với</a:t>
            </a:r>
            <a:r>
              <a:rPr lang="en-US" sz="1200" b="1" dirty="0"/>
              <a:t> </a:t>
            </a:r>
            <a:r>
              <a:rPr lang="en-US" sz="1200" b="1" dirty="0" err="1"/>
              <a:t>tư</a:t>
            </a:r>
            <a:r>
              <a:rPr lang="en-US" sz="1200" b="1" dirty="0"/>
              <a:t> </a:t>
            </a:r>
            <a:r>
              <a:rPr lang="en-US" sz="1200" b="1" dirty="0" err="1"/>
              <a:t>cách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người</a:t>
            </a:r>
            <a:r>
              <a:rPr lang="en-US" sz="1200" b="1" dirty="0"/>
              <a:t> </a:t>
            </a:r>
            <a:r>
              <a:rPr lang="en-US" sz="1200" b="1" dirty="0" err="1"/>
              <a:t>đứng</a:t>
            </a:r>
            <a:r>
              <a:rPr lang="en-US" sz="1200" b="1" dirty="0"/>
              <a:t> </a:t>
            </a:r>
            <a:r>
              <a:rPr lang="en-US" sz="1200" b="1" dirty="0" err="1"/>
              <a:t>đầu</a:t>
            </a:r>
            <a:r>
              <a:rPr lang="en-US" sz="1200" b="1" dirty="0"/>
              <a:t> </a:t>
            </a:r>
            <a:r>
              <a:rPr lang="en-US" sz="1200" b="1" dirty="0" err="1"/>
              <a:t>cao</a:t>
            </a:r>
            <a:r>
              <a:rPr lang="en-US" sz="1200" b="1" dirty="0"/>
              <a:t> </a:t>
            </a:r>
            <a:r>
              <a:rPr lang="en-US" sz="1200" b="1" dirty="0" err="1"/>
              <a:t>nhất</a:t>
            </a:r>
            <a:r>
              <a:rPr lang="en-US" sz="1200" b="1" dirty="0"/>
              <a:t>, </a:t>
            </a:r>
            <a:r>
              <a:rPr lang="en-US" sz="1200" b="1" dirty="0" err="1"/>
              <a:t>và</a:t>
            </a:r>
            <a:r>
              <a:rPr lang="en-US" sz="1200" b="1" dirty="0"/>
              <a:t> </a:t>
            </a:r>
            <a:r>
              <a:rPr lang="en-US" sz="1200" b="1" dirty="0" err="1"/>
              <a:t>không</a:t>
            </a:r>
            <a:r>
              <a:rPr lang="en-US" sz="1200" b="1" dirty="0"/>
              <a:t> </a:t>
            </a:r>
            <a:r>
              <a:rPr lang="en-US" sz="1200" b="1" dirty="0" err="1"/>
              <a:t>ngừng</a:t>
            </a:r>
            <a:r>
              <a:rPr lang="en-US" sz="1200" b="1" dirty="0"/>
              <a:t> </a:t>
            </a:r>
            <a:r>
              <a:rPr lang="en-US" sz="1200" b="1" dirty="0" err="1"/>
              <a:t>kiên</a:t>
            </a:r>
            <a:r>
              <a:rPr lang="en-US" sz="1200" b="1" dirty="0"/>
              <a:t> </a:t>
            </a:r>
            <a:r>
              <a:rPr lang="en-US" sz="1200" b="1" dirty="0" err="1"/>
              <a:t>trì</a:t>
            </a:r>
            <a:r>
              <a:rPr lang="en-US" sz="1200" b="1" dirty="0"/>
              <a:t> </a:t>
            </a:r>
            <a:r>
              <a:rPr lang="en-US" sz="1200" b="1" dirty="0" err="1"/>
              <a:t>giáo</a:t>
            </a:r>
            <a:r>
              <a:rPr lang="en-US" sz="1200" b="1" dirty="0"/>
              <a:t> </a:t>
            </a:r>
            <a:r>
              <a:rPr lang="en-US" sz="1200" b="1" dirty="0" err="1"/>
              <a:t>dục</a:t>
            </a:r>
            <a:r>
              <a:rPr lang="en-US" sz="1200" b="1" dirty="0"/>
              <a:t> </a:t>
            </a:r>
            <a:r>
              <a:rPr lang="en-US" sz="1200" b="1" dirty="0" err="1"/>
              <a:t>cán</a:t>
            </a:r>
            <a:r>
              <a:rPr lang="en-US" sz="1200" b="1" dirty="0"/>
              <a:t> </a:t>
            </a:r>
            <a:r>
              <a:rPr lang="en-US" sz="1200" b="1" dirty="0" err="1"/>
              <a:t>bộ</a:t>
            </a:r>
            <a:r>
              <a:rPr lang="en-US" sz="1200" b="1" dirty="0"/>
              <a:t>, </a:t>
            </a:r>
            <a:r>
              <a:rPr lang="en-US" sz="1200" b="1" dirty="0" err="1"/>
              <a:t>đảng</a:t>
            </a:r>
            <a:r>
              <a:rPr lang="en-US" sz="1200" b="1" dirty="0"/>
              <a:t> </a:t>
            </a:r>
            <a:r>
              <a:rPr lang="en-US" sz="1200" b="1" dirty="0" err="1"/>
              <a:t>viên</a:t>
            </a:r>
            <a:r>
              <a:rPr lang="en-US" sz="1200" b="1" dirty="0"/>
              <a:t>, </a:t>
            </a:r>
            <a:r>
              <a:rPr lang="en-US" sz="1200" b="1" dirty="0" err="1"/>
              <a:t>đặc</a:t>
            </a:r>
            <a:r>
              <a:rPr lang="en-US" sz="1200" b="1" dirty="0"/>
              <a:t> </a:t>
            </a:r>
            <a:r>
              <a:rPr lang="en-US" sz="1200" b="1" dirty="0" err="1"/>
              <a:t>biệt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người</a:t>
            </a:r>
            <a:r>
              <a:rPr lang="en-US" sz="1200" b="1" dirty="0"/>
              <a:t> </a:t>
            </a:r>
            <a:r>
              <a:rPr lang="en-US" sz="1200" b="1" dirty="0" err="1"/>
              <a:t>có</a:t>
            </a:r>
            <a:r>
              <a:rPr lang="en-US" sz="1200" b="1" dirty="0"/>
              <a:t> </a:t>
            </a:r>
            <a:r>
              <a:rPr lang="en-US" sz="1200" b="1" dirty="0" err="1"/>
              <a:t>chức</a:t>
            </a:r>
            <a:r>
              <a:rPr lang="en-US" sz="1200" b="1" dirty="0"/>
              <a:t> </a:t>
            </a:r>
            <a:r>
              <a:rPr lang="en-US" sz="1200" b="1" dirty="0" err="1"/>
              <a:t>vụ</a:t>
            </a:r>
            <a:r>
              <a:rPr lang="en-US" sz="1200" b="1" dirty="0"/>
              <a:t>, </a:t>
            </a:r>
            <a:r>
              <a:rPr lang="en-US" sz="1200" b="1" dirty="0" err="1"/>
              <a:t>quyền</a:t>
            </a:r>
            <a:r>
              <a:rPr lang="en-US" sz="1200" b="1" dirty="0"/>
              <a:t> </a:t>
            </a:r>
            <a:r>
              <a:rPr lang="en-US" sz="1200" b="1" dirty="0" err="1"/>
              <a:t>lực</a:t>
            </a:r>
            <a:r>
              <a:rPr lang="en-US" sz="1200" b="1" dirty="0"/>
              <a:t> </a:t>
            </a:r>
            <a:r>
              <a:rPr lang="en-US" sz="1200" b="1" dirty="0" err="1"/>
              <a:t>trong</a:t>
            </a:r>
            <a:r>
              <a:rPr lang="en-US" sz="1200" b="1" dirty="0"/>
              <a:t> </a:t>
            </a:r>
            <a:r>
              <a:rPr lang="en-US" sz="1200" b="1" dirty="0" err="1"/>
              <a:t>hệ</a:t>
            </a:r>
            <a:r>
              <a:rPr lang="en-US" sz="1200" b="1" dirty="0"/>
              <a:t> </a:t>
            </a:r>
            <a:r>
              <a:rPr lang="en-US" sz="1200" b="1" dirty="0" err="1"/>
              <a:t>thống</a:t>
            </a:r>
            <a:r>
              <a:rPr lang="en-US" sz="1200" b="1" dirty="0"/>
              <a:t> </a:t>
            </a:r>
            <a:r>
              <a:rPr lang="en-US" sz="1200" b="1" dirty="0" err="1"/>
              <a:t>bộ</a:t>
            </a:r>
            <a:r>
              <a:rPr lang="en-US" sz="1200" b="1" dirty="0"/>
              <a:t> </a:t>
            </a:r>
            <a:r>
              <a:rPr lang="en-US" sz="1200" b="1" dirty="0" err="1"/>
              <a:t>máy</a:t>
            </a:r>
            <a:r>
              <a:rPr lang="en-US" sz="1200" b="1" dirty="0"/>
              <a:t> </a:t>
            </a:r>
            <a:r>
              <a:rPr lang="en-US" sz="1200" b="1" dirty="0" err="1"/>
              <a:t>nhà</a:t>
            </a:r>
            <a:r>
              <a:rPr lang="en-US" sz="1200" b="1" dirty="0"/>
              <a:t> </a:t>
            </a:r>
            <a:r>
              <a:rPr lang="en-US" sz="1200" b="1" dirty="0" err="1"/>
              <a:t>nước</a:t>
            </a:r>
            <a:r>
              <a:rPr lang="en-US" sz="1200" b="1" dirty="0"/>
              <a:t>.</a:t>
            </a:r>
            <a:endParaRPr lang="en-VN" sz="1200" b="1" dirty="0"/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EEEEEE"/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08154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9;p35">
            <a:extLst>
              <a:ext uri="{FF2B5EF4-FFF2-40B4-BE49-F238E27FC236}">
                <a16:creationId xmlns:a16="http://schemas.microsoft.com/office/drawing/2014/main" id="{1AB2D02D-D26D-49DE-AF4A-A3379C09787A}"/>
              </a:ext>
            </a:extLst>
          </p:cNvPr>
          <p:cNvSpPr txBox="1">
            <a:spLocks/>
          </p:cNvSpPr>
          <p:nvPr/>
        </p:nvSpPr>
        <p:spPr>
          <a:xfrm>
            <a:off x="8261183" y="1765193"/>
            <a:ext cx="4722194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3600" b="1">
                <a:latin typeface="Raleway" pitchFamily="2" charset="77"/>
              </a:rPr>
              <a:t>2. CƠ SỞ THỰC TIỄN </a:t>
            </a:r>
            <a:endParaRPr lang="vi-VN" sz="3600" b="1">
              <a:latin typeface="Raleway" pitchFamily="2" charset="77"/>
            </a:endParaRPr>
          </a:p>
        </p:txBody>
      </p:sp>
      <p:sp>
        <p:nvSpPr>
          <p:cNvPr id="9" name="Google Shape;219;p35">
            <a:extLst>
              <a:ext uri="{FF2B5EF4-FFF2-40B4-BE49-F238E27FC236}">
                <a16:creationId xmlns:a16="http://schemas.microsoft.com/office/drawing/2014/main" id="{E67B35B3-9360-467F-93B2-3F491B87D27C}"/>
              </a:ext>
            </a:extLst>
          </p:cNvPr>
          <p:cNvSpPr txBox="1">
            <a:spLocks/>
          </p:cNvSpPr>
          <p:nvPr/>
        </p:nvSpPr>
        <p:spPr>
          <a:xfrm>
            <a:off x="8744989" y="2571750"/>
            <a:ext cx="4238388" cy="115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Việt Nam lúc bấy giờ</a:t>
            </a:r>
          </a:p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Thế giới</a:t>
            </a:r>
          </a:p>
        </p:txBody>
      </p:sp>
      <p:sp>
        <p:nvSpPr>
          <p:cNvPr id="10" name="Google Shape;224;p36">
            <a:extLst>
              <a:ext uri="{FF2B5EF4-FFF2-40B4-BE49-F238E27FC236}">
                <a16:creationId xmlns:a16="http://schemas.microsoft.com/office/drawing/2014/main" id="{67029916-195C-4468-ACC4-F0F996FABD84}"/>
              </a:ext>
            </a:extLst>
          </p:cNvPr>
          <p:cNvSpPr txBox="1">
            <a:spLocks/>
          </p:cNvSpPr>
          <p:nvPr/>
        </p:nvSpPr>
        <p:spPr>
          <a:xfrm>
            <a:off x="-5672325" y="2916783"/>
            <a:ext cx="2688055" cy="460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taatliches"/>
              <a:buNone/>
              <a:defRPr sz="27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000">
                <a:latin typeface="Raleway" pitchFamily="2" charset="77"/>
              </a:rPr>
              <a:t>B. THẾ GIỚI</a:t>
            </a:r>
          </a:p>
        </p:txBody>
      </p:sp>
      <p:pic>
        <p:nvPicPr>
          <p:cNvPr id="3" name="Picture 2" descr="A picture containing text, person, outdoor, person&#10;&#10;Description automatically generated">
            <a:extLst>
              <a:ext uri="{FF2B5EF4-FFF2-40B4-BE49-F238E27FC236}">
                <a16:creationId xmlns:a16="http://schemas.microsoft.com/office/drawing/2014/main" id="{43EBE259-DCBB-4ED2-9F95-D73AC985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479323"/>
            <a:ext cx="3158524" cy="43290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Google Shape;219;p35">
            <a:extLst>
              <a:ext uri="{FF2B5EF4-FFF2-40B4-BE49-F238E27FC236}">
                <a16:creationId xmlns:a16="http://schemas.microsoft.com/office/drawing/2014/main" id="{E3F7331C-F2A9-CF46-A323-BBFFFF82D81A}"/>
              </a:ext>
            </a:extLst>
          </p:cNvPr>
          <p:cNvSpPr txBox="1">
            <a:spLocks/>
          </p:cNvSpPr>
          <p:nvPr/>
        </p:nvSpPr>
        <p:spPr>
          <a:xfrm>
            <a:off x="167296" y="323058"/>
            <a:ext cx="3905425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just">
              <a:spcAft>
                <a:spcPts val="1200"/>
              </a:spcAft>
            </a:pPr>
            <a:r>
              <a:rPr lang="en-US" sz="2400" b="1" dirty="0">
                <a:latin typeface="Raleway" pitchFamily="2" charset="77"/>
              </a:rPr>
              <a:t>2.</a:t>
            </a:r>
            <a:r>
              <a:rPr lang="en-US" sz="2400" b="1" dirty="0"/>
              <a:t>1. </a:t>
            </a:r>
            <a:r>
              <a:rPr lang="en-US" sz="2400" b="1" dirty="0" err="1"/>
              <a:t>Thực</a:t>
            </a:r>
            <a:r>
              <a:rPr lang="en-US" sz="2400" b="1" dirty="0"/>
              <a:t> </a:t>
            </a:r>
            <a:r>
              <a:rPr lang="en-US" sz="2400" b="1" dirty="0" err="1"/>
              <a:t>tiễn</a:t>
            </a:r>
            <a:r>
              <a:rPr lang="en-US" sz="2400" b="1" dirty="0"/>
              <a:t> </a:t>
            </a:r>
            <a:r>
              <a:rPr lang="en-US" sz="2400" b="1" dirty="0" err="1"/>
              <a:t>cách</a:t>
            </a:r>
            <a:r>
              <a:rPr lang="en-US" sz="2400" b="1" dirty="0"/>
              <a:t> </a:t>
            </a:r>
            <a:r>
              <a:rPr lang="en-US" sz="2400" b="1" dirty="0" err="1"/>
              <a:t>mạng</a:t>
            </a:r>
            <a:r>
              <a:rPr lang="en-US" sz="2400" b="1" dirty="0"/>
              <a:t> </a:t>
            </a:r>
            <a:r>
              <a:rPr lang="en-US" sz="2400" b="1" dirty="0" err="1"/>
              <a:t>Việt</a:t>
            </a:r>
            <a:r>
              <a:rPr lang="en-US" sz="2400" b="1" dirty="0"/>
              <a:t> Nam</a:t>
            </a:r>
            <a:endParaRPr lang="en-US" sz="2400" dirty="0">
              <a:solidFill>
                <a:srgbClr val="EEEEEE"/>
              </a:solidFill>
              <a:latin typeface="Raleway" pitchFamily="2" charset="77"/>
            </a:endParaRPr>
          </a:p>
          <a:p>
            <a:pPr marL="0" indent="0" algn="l">
              <a:spcAft>
                <a:spcPts val="1200"/>
              </a:spcAft>
            </a:pPr>
            <a:endParaRPr lang="vi-VN" sz="2400" b="1" dirty="0">
              <a:solidFill>
                <a:srgbClr val="EEEEEE"/>
              </a:solidFill>
              <a:latin typeface="Raleway" pitchFamily="2" charset="77"/>
            </a:endParaRPr>
          </a:p>
        </p:txBody>
      </p:sp>
      <p:sp>
        <p:nvSpPr>
          <p:cNvPr id="19" name="Google Shape;225;p36">
            <a:extLst>
              <a:ext uri="{FF2B5EF4-FFF2-40B4-BE49-F238E27FC236}">
                <a16:creationId xmlns:a16="http://schemas.microsoft.com/office/drawing/2014/main" id="{97A40454-DF05-E841-A6EC-A8C2445F477D}"/>
              </a:ext>
            </a:extLst>
          </p:cNvPr>
          <p:cNvSpPr txBox="1">
            <a:spLocks/>
          </p:cNvSpPr>
          <p:nvPr/>
        </p:nvSpPr>
        <p:spPr>
          <a:xfrm>
            <a:off x="167296" y="1244549"/>
            <a:ext cx="3091936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81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85800" marR="0" lvl="1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28700" marR="0" lvl="2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714500" marR="0" lvl="4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057400" marR="0" lvl="5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400300" marR="0" lvl="6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743200" marR="0" lvl="7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086100" marR="0" lvl="8" indent="-238125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 err="1"/>
              <a:t>Trong</a:t>
            </a:r>
            <a:r>
              <a:rPr lang="en-US" sz="1200" b="1" dirty="0"/>
              <a:t> </a:t>
            </a:r>
            <a:r>
              <a:rPr lang="en-US" sz="1200" b="1" dirty="0" err="1"/>
              <a:t>suốt</a:t>
            </a:r>
            <a:r>
              <a:rPr lang="en-US" sz="1200" b="1" dirty="0"/>
              <a:t> </a:t>
            </a:r>
            <a:r>
              <a:rPr lang="en-US" sz="1200" b="1" dirty="0" err="1"/>
              <a:t>cuộc</a:t>
            </a:r>
            <a:r>
              <a:rPr lang="en-US" sz="1200" b="1" dirty="0"/>
              <a:t> </a:t>
            </a:r>
            <a:r>
              <a:rPr lang="en-US" sz="1200" b="1" dirty="0" err="1"/>
              <a:t>đời</a:t>
            </a:r>
            <a:r>
              <a:rPr lang="en-US" sz="1200" b="1" dirty="0"/>
              <a:t> </a:t>
            </a:r>
            <a:r>
              <a:rPr lang="en-US" sz="1200" b="1" dirty="0" err="1"/>
              <a:t>của</a:t>
            </a:r>
            <a:r>
              <a:rPr lang="en-US" sz="1200" b="1" dirty="0"/>
              <a:t> </a:t>
            </a:r>
            <a:r>
              <a:rPr lang="en-US" sz="1200" b="1" dirty="0" err="1"/>
              <a:t>mình</a:t>
            </a:r>
            <a:r>
              <a:rPr lang="en-US" sz="1200" b="1" dirty="0"/>
              <a:t>, </a:t>
            </a:r>
            <a:r>
              <a:rPr lang="en-US" sz="1200" b="1" dirty="0" err="1"/>
              <a:t>Người</a:t>
            </a:r>
            <a:r>
              <a:rPr lang="en-US" sz="1200" b="1" dirty="0"/>
              <a:t> </a:t>
            </a:r>
            <a:r>
              <a:rPr lang="en-US" sz="1200" b="1" dirty="0" err="1"/>
              <a:t>luôn</a:t>
            </a:r>
            <a:r>
              <a:rPr lang="en-US" sz="1200" b="1" dirty="0"/>
              <a:t> </a:t>
            </a:r>
            <a:r>
              <a:rPr lang="en-US" sz="1200" b="1" dirty="0" err="1"/>
              <a:t>kiên</a:t>
            </a:r>
            <a:r>
              <a:rPr lang="en-US" sz="1200" b="1" dirty="0"/>
              <a:t> </a:t>
            </a:r>
            <a:r>
              <a:rPr lang="en-US" sz="1200" b="1" dirty="0" err="1"/>
              <a:t>trì</a:t>
            </a:r>
            <a:r>
              <a:rPr lang="en-US" sz="1200" b="1" dirty="0"/>
              <a:t> </a:t>
            </a:r>
            <a:r>
              <a:rPr lang="en-US" sz="1200" b="1" dirty="0" err="1"/>
              <a:t>với</a:t>
            </a:r>
            <a:r>
              <a:rPr lang="en-US" sz="1200" b="1" dirty="0"/>
              <a:t> </a:t>
            </a:r>
            <a:r>
              <a:rPr lang="en-US" sz="1200" b="1" dirty="0" err="1"/>
              <a:t>hai</a:t>
            </a:r>
            <a:r>
              <a:rPr lang="en-US" sz="1200" b="1" dirty="0"/>
              <a:t> </a:t>
            </a:r>
            <a:r>
              <a:rPr lang="en-US" sz="1200" b="1" dirty="0" err="1"/>
              <a:t>nguyên</a:t>
            </a:r>
            <a:r>
              <a:rPr lang="en-US" sz="1200" b="1" dirty="0"/>
              <a:t> </a:t>
            </a:r>
            <a:r>
              <a:rPr lang="en-US" sz="1200" b="1" dirty="0" err="1"/>
              <a:t>tắc</a:t>
            </a:r>
            <a:r>
              <a:rPr lang="en-US" sz="1200" b="1" dirty="0"/>
              <a:t> </a:t>
            </a:r>
            <a:r>
              <a:rPr lang="en-US" sz="1200" b="1" dirty="0" err="1"/>
              <a:t>được</a:t>
            </a:r>
            <a:r>
              <a:rPr lang="en-US" sz="1200" b="1" dirty="0"/>
              <a:t> </a:t>
            </a:r>
            <a:r>
              <a:rPr lang="en-US" sz="1200" b="1" dirty="0" err="1"/>
              <a:t>xem</a:t>
            </a:r>
            <a:r>
              <a:rPr lang="en-US" sz="1200" b="1" dirty="0"/>
              <a:t> </a:t>
            </a:r>
            <a:r>
              <a:rPr lang="en-US" sz="1200" b="1" dirty="0" err="1"/>
              <a:t>như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nguyên</a:t>
            </a:r>
            <a:r>
              <a:rPr lang="en-US" sz="1200" b="1" dirty="0"/>
              <a:t> </a:t>
            </a:r>
            <a:r>
              <a:rPr lang="en-US" sz="1200" b="1" dirty="0" err="1"/>
              <a:t>tắc</a:t>
            </a:r>
            <a:r>
              <a:rPr lang="en-US" sz="1200" b="1" dirty="0"/>
              <a:t> </a:t>
            </a:r>
            <a:r>
              <a:rPr lang="en-US" sz="1200" b="1" dirty="0" err="1"/>
              <a:t>cơ</a:t>
            </a:r>
            <a:r>
              <a:rPr lang="en-US" sz="1200" b="1" dirty="0"/>
              <a:t> </a:t>
            </a:r>
            <a:r>
              <a:rPr lang="en-US" sz="1200" b="1" dirty="0" err="1"/>
              <a:t>bản</a:t>
            </a:r>
            <a:r>
              <a:rPr lang="en-US" sz="1200" b="1" dirty="0"/>
              <a:t> </a:t>
            </a:r>
            <a:r>
              <a:rPr lang="en-US" sz="1200" b="1" dirty="0" err="1"/>
              <a:t>nhất</a:t>
            </a:r>
            <a:r>
              <a:rPr lang="en-US" sz="1200" b="1" dirty="0"/>
              <a:t> </a:t>
            </a:r>
            <a:r>
              <a:rPr lang="en-US" sz="1200" b="1" dirty="0" err="1"/>
              <a:t>của</a:t>
            </a:r>
            <a:r>
              <a:rPr lang="en-US" sz="1200" b="1" dirty="0"/>
              <a:t> </a:t>
            </a:r>
            <a:r>
              <a:rPr lang="en-US" sz="1200" b="1" dirty="0" err="1"/>
              <a:t>chính</a:t>
            </a:r>
            <a:r>
              <a:rPr lang="en-US" sz="1200" b="1" dirty="0"/>
              <a:t> </a:t>
            </a:r>
            <a:r>
              <a:rPr lang="en-US" sz="1200" b="1" dirty="0" err="1"/>
              <a:t>trị</a:t>
            </a:r>
            <a:r>
              <a:rPr lang="en-US" sz="1200" b="1" dirty="0"/>
              <a:t> </a:t>
            </a:r>
            <a:r>
              <a:rPr lang="en-US" sz="1200" b="1" dirty="0" err="1"/>
              <a:t>học</a:t>
            </a:r>
            <a:r>
              <a:rPr lang="en-US" sz="1200" b="1" dirty="0"/>
              <a:t>, </a:t>
            </a:r>
            <a:r>
              <a:rPr lang="en-US" sz="1200" b="1" dirty="0" err="1"/>
              <a:t>đạo</a:t>
            </a:r>
            <a:r>
              <a:rPr lang="en-US" sz="1200" b="1" dirty="0"/>
              <a:t> </a:t>
            </a:r>
            <a:r>
              <a:rPr lang="en-US" sz="1200" b="1" dirty="0" err="1"/>
              <a:t>đức</a:t>
            </a:r>
            <a:r>
              <a:rPr lang="en-US" sz="1200" b="1" dirty="0"/>
              <a:t> </a:t>
            </a:r>
            <a:r>
              <a:rPr lang="en-US" sz="1200" b="1" dirty="0" err="1"/>
              <a:t>học</a:t>
            </a:r>
            <a:r>
              <a:rPr lang="en-US" sz="1200" b="1" dirty="0"/>
              <a:t> </a:t>
            </a:r>
            <a:r>
              <a:rPr lang="en-US" sz="1200" b="1" dirty="0" err="1"/>
              <a:t>Hồ</a:t>
            </a:r>
            <a:r>
              <a:rPr lang="en-US" sz="1200" b="1" dirty="0"/>
              <a:t> </a:t>
            </a:r>
            <a:r>
              <a:rPr lang="en-US" sz="1200" b="1" dirty="0" err="1"/>
              <a:t>Chí</a:t>
            </a:r>
            <a:r>
              <a:rPr lang="en-US" sz="1200" b="1" dirty="0"/>
              <a:t> Minh. </a:t>
            </a:r>
            <a:r>
              <a:rPr lang="en-US" sz="1200" b="1" dirty="0" err="1"/>
              <a:t>Một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, </a:t>
            </a:r>
            <a:r>
              <a:rPr lang="en-US" sz="1200" b="1" dirty="0" err="1"/>
              <a:t>lời</a:t>
            </a:r>
            <a:r>
              <a:rPr lang="en-US" sz="1200" b="1" dirty="0"/>
              <a:t> </a:t>
            </a:r>
            <a:r>
              <a:rPr lang="en-US" sz="1200" b="1" dirty="0" err="1"/>
              <a:t>nói</a:t>
            </a:r>
            <a:r>
              <a:rPr lang="en-US" sz="1200" b="1" dirty="0"/>
              <a:t> </a:t>
            </a:r>
            <a:r>
              <a:rPr lang="en-US" sz="1200" b="1" dirty="0" err="1"/>
              <a:t>đi</a:t>
            </a:r>
            <a:r>
              <a:rPr lang="en-US" sz="1200" b="1" dirty="0"/>
              <a:t> </a:t>
            </a:r>
            <a:r>
              <a:rPr lang="en-US" sz="1200" b="1" dirty="0" err="1"/>
              <a:t>đôi</a:t>
            </a:r>
            <a:r>
              <a:rPr lang="en-US" sz="1200" b="1" dirty="0"/>
              <a:t> </a:t>
            </a:r>
            <a:r>
              <a:rPr lang="en-US" sz="1200" b="1" dirty="0" err="1"/>
              <a:t>với</a:t>
            </a:r>
            <a:r>
              <a:rPr lang="en-US" sz="1200" b="1" dirty="0"/>
              <a:t> </a:t>
            </a:r>
            <a:r>
              <a:rPr lang="en-US" sz="1200" b="1" dirty="0" err="1"/>
              <a:t>việc</a:t>
            </a:r>
            <a:r>
              <a:rPr lang="en-US" sz="1200" b="1" dirty="0"/>
              <a:t> </a:t>
            </a:r>
            <a:r>
              <a:rPr lang="en-US" sz="1200" b="1" dirty="0" err="1"/>
              <a:t>làm</a:t>
            </a:r>
            <a:r>
              <a:rPr lang="en-US" sz="1200" b="1" dirty="0"/>
              <a:t>; </a:t>
            </a:r>
            <a:r>
              <a:rPr lang="en-US" sz="1200" b="1" dirty="0" err="1"/>
              <a:t>hai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, </a:t>
            </a:r>
            <a:r>
              <a:rPr lang="en-US" sz="1200" b="1" dirty="0" err="1"/>
              <a:t>lãnh</a:t>
            </a:r>
            <a:r>
              <a:rPr lang="en-US" sz="1200" b="1" dirty="0"/>
              <a:t> </a:t>
            </a:r>
            <a:r>
              <a:rPr lang="en-US" sz="1200" b="1" dirty="0" err="1"/>
              <a:t>đạo</a:t>
            </a:r>
            <a:r>
              <a:rPr lang="en-US" sz="1200" b="1" dirty="0"/>
              <a:t> </a:t>
            </a:r>
            <a:r>
              <a:rPr lang="en-US" sz="1200" b="1" dirty="0" err="1"/>
              <a:t>nêu</a:t>
            </a:r>
            <a:r>
              <a:rPr lang="en-US" sz="1200" b="1" dirty="0"/>
              <a:t> </a:t>
            </a:r>
            <a:r>
              <a:rPr lang="en-US" sz="1200" b="1" dirty="0" err="1"/>
              <a:t>gương</a:t>
            </a:r>
            <a:r>
              <a:rPr lang="en-US" sz="1200" b="1" dirty="0"/>
              <a:t>, </a:t>
            </a:r>
            <a:r>
              <a:rPr lang="en-US" sz="1200" b="1" dirty="0" err="1"/>
              <a:t>đảng</a:t>
            </a:r>
            <a:r>
              <a:rPr lang="en-US" sz="1200" b="1" dirty="0"/>
              <a:t> </a:t>
            </a:r>
            <a:r>
              <a:rPr lang="en-US" sz="1200" b="1" dirty="0" err="1"/>
              <a:t>viên</a:t>
            </a:r>
            <a:r>
              <a:rPr lang="en-US" sz="1200" b="1" dirty="0"/>
              <a:t> </a:t>
            </a:r>
            <a:r>
              <a:rPr lang="en-US" sz="1200" b="1" dirty="0" err="1"/>
              <a:t>đi</a:t>
            </a:r>
            <a:r>
              <a:rPr lang="en-US" sz="1200" b="1" dirty="0"/>
              <a:t> </a:t>
            </a:r>
            <a:r>
              <a:rPr lang="en-US" sz="1200" b="1" dirty="0" err="1"/>
              <a:t>trước</a:t>
            </a:r>
            <a:r>
              <a:rPr lang="en-US" sz="1200" b="1" dirty="0"/>
              <a:t>, </a:t>
            </a:r>
            <a:r>
              <a:rPr lang="en-US" sz="1200" b="1" dirty="0" err="1"/>
              <a:t>làng</a:t>
            </a:r>
            <a:r>
              <a:rPr lang="en-US" sz="1200" b="1" dirty="0"/>
              <a:t> </a:t>
            </a:r>
            <a:r>
              <a:rPr lang="en-US" sz="1200" b="1" dirty="0" err="1"/>
              <a:t>nước</a:t>
            </a:r>
            <a:r>
              <a:rPr lang="en-US" sz="1200" b="1" dirty="0"/>
              <a:t> </a:t>
            </a:r>
            <a:r>
              <a:rPr lang="en-US" sz="1200" b="1" dirty="0" err="1"/>
              <a:t>theo</a:t>
            </a:r>
            <a:r>
              <a:rPr lang="en-US" sz="1200" b="1" dirty="0"/>
              <a:t> </a:t>
            </a:r>
            <a:r>
              <a:rPr lang="en-US" sz="1200" b="1" dirty="0" err="1"/>
              <a:t>sau</a:t>
            </a:r>
            <a:r>
              <a:rPr lang="en-US" sz="1200" b="1" dirty="0"/>
              <a:t>. </a:t>
            </a:r>
            <a:r>
              <a:rPr lang="en-US" sz="1200" b="1" dirty="0" err="1"/>
              <a:t>Thực</a:t>
            </a:r>
            <a:r>
              <a:rPr lang="en-US" sz="1200" b="1" dirty="0"/>
              <a:t> </a:t>
            </a:r>
            <a:r>
              <a:rPr lang="en-US" sz="1200" b="1" dirty="0" err="1"/>
              <a:t>tiễn</a:t>
            </a:r>
            <a:r>
              <a:rPr lang="en-US" sz="1200" b="1" dirty="0"/>
              <a:t> </a:t>
            </a:r>
            <a:r>
              <a:rPr lang="en-US" sz="1200" b="1" dirty="0" err="1"/>
              <a:t>đã</a:t>
            </a:r>
            <a:r>
              <a:rPr lang="en-US" sz="1200" b="1" dirty="0"/>
              <a:t> </a:t>
            </a:r>
            <a:r>
              <a:rPr lang="en-US" sz="1200" b="1" dirty="0" err="1"/>
              <a:t>khẳng</a:t>
            </a:r>
            <a:r>
              <a:rPr lang="en-US" sz="1200" b="1" dirty="0"/>
              <a:t> </a:t>
            </a:r>
            <a:r>
              <a:rPr lang="en-US" sz="1200" b="1" dirty="0" err="1"/>
              <a:t>định</a:t>
            </a:r>
            <a:r>
              <a:rPr lang="en-US" sz="1200" b="1" dirty="0"/>
              <a:t>, </a:t>
            </a:r>
            <a:r>
              <a:rPr lang="en-US" sz="1200" b="1" dirty="0" err="1"/>
              <a:t>bất</a:t>
            </a:r>
            <a:r>
              <a:rPr lang="en-US" sz="1200" b="1" dirty="0"/>
              <a:t> </a:t>
            </a:r>
            <a:r>
              <a:rPr lang="en-US" sz="1200" b="1" dirty="0" err="1"/>
              <a:t>kỳ</a:t>
            </a:r>
            <a:r>
              <a:rPr lang="en-US" sz="1200" b="1" dirty="0"/>
              <a:t> </a:t>
            </a:r>
            <a:r>
              <a:rPr lang="en-US" sz="1200" b="1" dirty="0" err="1"/>
              <a:t>một</a:t>
            </a:r>
            <a:r>
              <a:rPr lang="en-US" sz="1200" b="1" dirty="0"/>
              <a:t> </a:t>
            </a:r>
            <a:r>
              <a:rPr lang="en-US" sz="1200" b="1" dirty="0" err="1"/>
              <a:t>nền</a:t>
            </a:r>
            <a:r>
              <a:rPr lang="en-US" sz="1200" b="1" dirty="0"/>
              <a:t> </a:t>
            </a:r>
            <a:r>
              <a:rPr lang="en-US" sz="1200" b="1" dirty="0" err="1"/>
              <a:t>chính</a:t>
            </a:r>
            <a:r>
              <a:rPr lang="en-US" sz="1200" b="1" dirty="0"/>
              <a:t> </a:t>
            </a:r>
            <a:r>
              <a:rPr lang="en-US" sz="1200" b="1" dirty="0" err="1"/>
              <a:t>trị</a:t>
            </a:r>
            <a:r>
              <a:rPr lang="en-US" sz="1200" b="1" dirty="0"/>
              <a:t> </a:t>
            </a:r>
            <a:r>
              <a:rPr lang="en-US" sz="1200" b="1" dirty="0" err="1"/>
              <a:t>nào</a:t>
            </a:r>
            <a:r>
              <a:rPr lang="en-US" sz="1200" b="1" dirty="0"/>
              <a:t> </a:t>
            </a:r>
            <a:r>
              <a:rPr lang="en-US" sz="1200" b="1" dirty="0" err="1"/>
              <a:t>thực</a:t>
            </a:r>
            <a:r>
              <a:rPr lang="en-US" sz="1200" b="1" dirty="0"/>
              <a:t> </a:t>
            </a:r>
            <a:r>
              <a:rPr lang="en-US" sz="1200" b="1" dirty="0" err="1"/>
              <a:t>hiện</a:t>
            </a:r>
            <a:r>
              <a:rPr lang="en-US" sz="1200" b="1" dirty="0"/>
              <a:t> </a:t>
            </a:r>
            <a:r>
              <a:rPr lang="en-US" sz="1200" b="1" dirty="0" err="1"/>
              <a:t>được</a:t>
            </a:r>
            <a:r>
              <a:rPr lang="en-US" sz="1200" b="1" dirty="0"/>
              <a:t> </a:t>
            </a:r>
            <a:r>
              <a:rPr lang="en-US" sz="1200" b="1" dirty="0" err="1"/>
              <a:t>hai</a:t>
            </a:r>
            <a:r>
              <a:rPr lang="en-US" sz="1200" b="1" dirty="0"/>
              <a:t> </a:t>
            </a:r>
            <a:r>
              <a:rPr lang="en-US" sz="1200" b="1" dirty="0" err="1"/>
              <a:t>nguyên</a:t>
            </a:r>
            <a:r>
              <a:rPr lang="en-US" sz="1200" b="1" dirty="0"/>
              <a:t> </a:t>
            </a:r>
            <a:r>
              <a:rPr lang="en-US" sz="1200" b="1" dirty="0" err="1"/>
              <a:t>tắc</a:t>
            </a:r>
            <a:r>
              <a:rPr lang="en-US" sz="1200" b="1" dirty="0"/>
              <a:t> </a:t>
            </a:r>
            <a:r>
              <a:rPr lang="en-US" sz="1200" b="1" dirty="0" err="1"/>
              <a:t>này</a:t>
            </a:r>
            <a:r>
              <a:rPr lang="en-US" sz="1200" b="1" dirty="0"/>
              <a:t> </a:t>
            </a:r>
            <a:r>
              <a:rPr lang="en-US" sz="1200" b="1" dirty="0" err="1"/>
              <a:t>thì</a:t>
            </a:r>
            <a:r>
              <a:rPr lang="en-US" sz="1200" b="1" dirty="0"/>
              <a:t> </a:t>
            </a:r>
            <a:r>
              <a:rPr lang="en-US" sz="1200" b="1" dirty="0" err="1"/>
              <a:t>sẽ</a:t>
            </a:r>
            <a:r>
              <a:rPr lang="en-US" sz="1200" b="1" dirty="0"/>
              <a:t> </a:t>
            </a:r>
            <a:r>
              <a:rPr lang="en-US" sz="1200" b="1" dirty="0" err="1"/>
              <a:t>bảo</a:t>
            </a:r>
            <a:r>
              <a:rPr lang="en-US" sz="1200" b="1" dirty="0"/>
              <a:t> </a:t>
            </a:r>
            <a:r>
              <a:rPr lang="en-US" sz="1200" b="1" dirty="0" err="1"/>
              <a:t>đảm</a:t>
            </a:r>
            <a:r>
              <a:rPr lang="en-US" sz="1200" b="1" dirty="0"/>
              <a:t> </a:t>
            </a:r>
            <a:r>
              <a:rPr lang="en-US" sz="1200" b="1" dirty="0" err="1"/>
              <a:t>được</a:t>
            </a:r>
            <a:r>
              <a:rPr lang="en-US" sz="1200" b="1" dirty="0"/>
              <a:t> </a:t>
            </a:r>
            <a:r>
              <a:rPr lang="en-US" sz="1200" b="1" dirty="0" err="1"/>
              <a:t>yếu</a:t>
            </a:r>
            <a:r>
              <a:rPr lang="en-US" sz="1200" b="1" dirty="0"/>
              <a:t> </a:t>
            </a:r>
            <a:r>
              <a:rPr lang="en-US" sz="1200" b="1" dirty="0" err="1"/>
              <a:t>tố</a:t>
            </a:r>
            <a:r>
              <a:rPr lang="en-US" sz="1200" b="1" dirty="0"/>
              <a:t> </a:t>
            </a:r>
            <a:r>
              <a:rPr lang="en-US" sz="1200" b="1" dirty="0" err="1"/>
              <a:t>quan</a:t>
            </a:r>
            <a:r>
              <a:rPr lang="en-US" sz="1200" b="1" dirty="0"/>
              <a:t> </a:t>
            </a:r>
            <a:r>
              <a:rPr lang="en-US" sz="1200" b="1" dirty="0" err="1"/>
              <a:t>trọng</a:t>
            </a:r>
            <a:r>
              <a:rPr lang="en-US" sz="1200" b="1" dirty="0"/>
              <a:t> </a:t>
            </a:r>
            <a:r>
              <a:rPr lang="en-US" sz="1200" b="1" dirty="0" err="1"/>
              <a:t>nhất</a:t>
            </a:r>
            <a:r>
              <a:rPr lang="en-US" sz="1200" b="1" dirty="0"/>
              <a:t> </a:t>
            </a:r>
            <a:r>
              <a:rPr lang="en-US" sz="1200" b="1" dirty="0" err="1"/>
              <a:t>trong</a:t>
            </a:r>
            <a:r>
              <a:rPr lang="en-US" sz="1200" b="1" dirty="0"/>
              <a:t> </a:t>
            </a:r>
            <a:r>
              <a:rPr lang="en-US" sz="1200" b="1" dirty="0" err="1"/>
              <a:t>việc</a:t>
            </a:r>
            <a:r>
              <a:rPr lang="en-US" sz="1200" b="1" dirty="0"/>
              <a:t> </a:t>
            </a:r>
            <a:r>
              <a:rPr lang="en-US" sz="1200" b="1" dirty="0" err="1"/>
              <a:t>xây</a:t>
            </a:r>
            <a:r>
              <a:rPr lang="en-US" sz="1200" b="1" dirty="0"/>
              <a:t> </a:t>
            </a:r>
            <a:r>
              <a:rPr lang="en-US" sz="1200" b="1" dirty="0" err="1"/>
              <a:t>dựng</a:t>
            </a:r>
            <a:r>
              <a:rPr lang="en-US" sz="1200" b="1" dirty="0"/>
              <a:t> </a:t>
            </a:r>
            <a:r>
              <a:rPr lang="en-US" sz="1200" b="1" dirty="0" err="1"/>
              <a:t>nền</a:t>
            </a:r>
            <a:r>
              <a:rPr lang="en-US" sz="1200" b="1" dirty="0"/>
              <a:t> </a:t>
            </a:r>
            <a:r>
              <a:rPr lang="en-US" sz="1200" b="1" dirty="0" err="1"/>
              <a:t>chính</a:t>
            </a:r>
            <a:r>
              <a:rPr lang="en-US" sz="1200" b="1" dirty="0"/>
              <a:t> </a:t>
            </a:r>
            <a:r>
              <a:rPr lang="en-US" sz="1200" b="1" dirty="0" err="1"/>
              <a:t>trị</a:t>
            </a:r>
            <a:r>
              <a:rPr lang="en-US" sz="1200" b="1" dirty="0"/>
              <a:t>, </a:t>
            </a:r>
            <a:r>
              <a:rPr lang="en-US" sz="1200" b="1" dirty="0" err="1"/>
              <a:t>đó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sự</a:t>
            </a:r>
            <a:r>
              <a:rPr lang="en-US" sz="1200" b="1" dirty="0"/>
              <a:t> </a:t>
            </a:r>
            <a:r>
              <a:rPr lang="en-US" sz="1200" b="1" dirty="0" err="1"/>
              <a:t>tín</a:t>
            </a:r>
            <a:r>
              <a:rPr lang="en-US" sz="1200" b="1" dirty="0"/>
              <a:t> </a:t>
            </a:r>
            <a:r>
              <a:rPr lang="en-US" sz="1200" b="1" dirty="0" err="1"/>
              <a:t>nhiệm</a:t>
            </a:r>
            <a:r>
              <a:rPr lang="en-US" sz="1200" b="1" dirty="0"/>
              <a:t> </a:t>
            </a:r>
            <a:r>
              <a:rPr lang="en-US" sz="1200" b="1" dirty="0" err="1"/>
              <a:t>của</a:t>
            </a:r>
            <a:r>
              <a:rPr lang="en-US" sz="1200" b="1" dirty="0"/>
              <a:t> </a:t>
            </a:r>
            <a:r>
              <a:rPr lang="en-US" sz="1200" b="1" dirty="0" err="1"/>
              <a:t>nhân</a:t>
            </a:r>
            <a:r>
              <a:rPr lang="en-US" sz="1200" b="1" dirty="0"/>
              <a:t> </a:t>
            </a:r>
            <a:r>
              <a:rPr lang="en-US" sz="1200" b="1" dirty="0" err="1"/>
              <a:t>dân</a:t>
            </a:r>
            <a:r>
              <a:rPr lang="en-US" sz="1200" b="1" dirty="0"/>
              <a:t> (</a:t>
            </a:r>
            <a:r>
              <a:rPr lang="en-US" sz="1200" b="1" dirty="0" err="1"/>
              <a:t>dân</a:t>
            </a:r>
            <a:r>
              <a:rPr lang="en-US" sz="1200" b="1" dirty="0"/>
              <a:t> </a:t>
            </a:r>
            <a:r>
              <a:rPr lang="en-US" sz="1200" b="1" dirty="0" err="1"/>
              <a:t>tín</a:t>
            </a:r>
            <a:r>
              <a:rPr lang="en-US" sz="1200" b="1" dirty="0"/>
              <a:t>), </a:t>
            </a:r>
            <a:r>
              <a:rPr lang="en-US" sz="1200" b="1" dirty="0" err="1"/>
              <a:t>nền</a:t>
            </a:r>
            <a:r>
              <a:rPr lang="en-US" sz="1200" b="1" dirty="0"/>
              <a:t> </a:t>
            </a:r>
            <a:r>
              <a:rPr lang="en-US" sz="1200" b="1" dirty="0" err="1"/>
              <a:t>chính</a:t>
            </a:r>
            <a:r>
              <a:rPr lang="en-US" sz="1200" b="1" dirty="0"/>
              <a:t> </a:t>
            </a:r>
            <a:r>
              <a:rPr lang="en-US" sz="1200" b="1" dirty="0" err="1"/>
              <a:t>trị</a:t>
            </a:r>
            <a:r>
              <a:rPr lang="en-US" sz="1200" b="1" dirty="0"/>
              <a:t> </a:t>
            </a:r>
            <a:r>
              <a:rPr lang="en-US" sz="1200" b="1" dirty="0" err="1"/>
              <a:t>nào</a:t>
            </a:r>
            <a:r>
              <a:rPr lang="en-US" sz="1200" b="1" dirty="0"/>
              <a:t> </a:t>
            </a:r>
            <a:r>
              <a:rPr lang="en-US" sz="1200" b="1" dirty="0" err="1"/>
              <a:t>phá</a:t>
            </a:r>
            <a:r>
              <a:rPr lang="en-US" sz="1200" b="1" dirty="0"/>
              <a:t> </a:t>
            </a:r>
            <a:r>
              <a:rPr lang="en-US" sz="1200" b="1" dirty="0" err="1"/>
              <a:t>vỡ</a:t>
            </a:r>
            <a:r>
              <a:rPr lang="en-US" sz="1200" b="1" dirty="0"/>
              <a:t> </a:t>
            </a:r>
            <a:r>
              <a:rPr lang="en-US" sz="1200" b="1" dirty="0" err="1"/>
              <a:t>hai</a:t>
            </a:r>
            <a:r>
              <a:rPr lang="en-US" sz="1200" b="1" dirty="0"/>
              <a:t> </a:t>
            </a:r>
            <a:r>
              <a:rPr lang="en-US" sz="1200" b="1" dirty="0" err="1"/>
              <a:t>nguyên</a:t>
            </a:r>
            <a:r>
              <a:rPr lang="en-US" sz="1200" b="1" dirty="0"/>
              <a:t> </a:t>
            </a:r>
            <a:r>
              <a:rPr lang="en-US" sz="1200" b="1" dirty="0" err="1"/>
              <a:t>tắc</a:t>
            </a:r>
            <a:r>
              <a:rPr lang="en-US" sz="1200" b="1" dirty="0"/>
              <a:t> </a:t>
            </a:r>
            <a:r>
              <a:rPr lang="en-US" sz="1200" b="1" dirty="0" err="1"/>
              <a:t>này</a:t>
            </a:r>
            <a:r>
              <a:rPr lang="en-US" sz="1200" b="1" dirty="0"/>
              <a:t> </a:t>
            </a:r>
            <a:r>
              <a:rPr lang="en-US" sz="1200" b="1" dirty="0" err="1"/>
              <a:t>thì</a:t>
            </a:r>
            <a:r>
              <a:rPr lang="en-US" sz="1200" b="1" dirty="0"/>
              <a:t> </a:t>
            </a:r>
            <a:r>
              <a:rPr lang="en-US" sz="1200" b="1" dirty="0" err="1"/>
              <a:t>kết</a:t>
            </a:r>
            <a:r>
              <a:rPr lang="en-US" sz="1200" b="1" dirty="0"/>
              <a:t> </a:t>
            </a:r>
            <a:r>
              <a:rPr lang="en-US" sz="1200" b="1" dirty="0" err="1"/>
              <a:t>cục</a:t>
            </a:r>
            <a:r>
              <a:rPr lang="en-US" sz="1200" b="1" dirty="0"/>
              <a:t> </a:t>
            </a:r>
            <a:r>
              <a:rPr lang="en-US" sz="1200" b="1" dirty="0" err="1"/>
              <a:t>chỉ</a:t>
            </a:r>
            <a:r>
              <a:rPr lang="en-US" sz="1200" b="1" dirty="0"/>
              <a:t> </a:t>
            </a:r>
            <a:r>
              <a:rPr lang="en-US" sz="1200" b="1" dirty="0" err="1"/>
              <a:t>có</a:t>
            </a:r>
            <a:r>
              <a:rPr lang="en-US" sz="1200" b="1" dirty="0"/>
              <a:t> </a:t>
            </a:r>
            <a:r>
              <a:rPr lang="en-US" sz="1200" b="1" dirty="0" err="1"/>
              <a:t>thể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sự</a:t>
            </a:r>
            <a:r>
              <a:rPr lang="en-US" sz="1200" b="1" dirty="0"/>
              <a:t> </a:t>
            </a:r>
            <a:r>
              <a:rPr lang="en-US" sz="1200" b="1" dirty="0" err="1"/>
              <a:t>thất</a:t>
            </a:r>
            <a:r>
              <a:rPr lang="en-US" sz="1200" b="1" dirty="0"/>
              <a:t> </a:t>
            </a:r>
            <a:r>
              <a:rPr lang="en-US" sz="1200" b="1" dirty="0" err="1"/>
              <a:t>bại</a:t>
            </a:r>
            <a:r>
              <a:rPr lang="en-US" sz="1200" b="1" dirty="0"/>
              <a:t> </a:t>
            </a:r>
            <a:r>
              <a:rPr lang="en-US" sz="1200" b="1" dirty="0" err="1"/>
              <a:t>và</a:t>
            </a:r>
            <a:r>
              <a:rPr lang="en-US" sz="1200" b="1" dirty="0"/>
              <a:t> </a:t>
            </a:r>
            <a:r>
              <a:rPr lang="en-US" sz="1200" b="1" dirty="0" err="1"/>
              <a:t>tiêu</a:t>
            </a:r>
            <a:r>
              <a:rPr lang="en-US" sz="1200" b="1" dirty="0"/>
              <a:t> </a:t>
            </a:r>
            <a:r>
              <a:rPr lang="en-US" sz="1200" b="1" dirty="0" err="1"/>
              <a:t>vong</a:t>
            </a:r>
            <a:r>
              <a:rPr lang="en-US" sz="1200" b="1" dirty="0"/>
              <a:t>, </a:t>
            </a:r>
            <a:r>
              <a:rPr lang="en-US" sz="1200" b="1" dirty="0" err="1"/>
              <a:t>bởi</a:t>
            </a:r>
            <a:r>
              <a:rPr lang="en-US" sz="1200" b="1" dirty="0"/>
              <a:t> </a:t>
            </a:r>
            <a:r>
              <a:rPr lang="en-US" sz="1200" b="1" dirty="0" err="1"/>
              <a:t>vì</a:t>
            </a:r>
            <a:r>
              <a:rPr lang="en-US" sz="1200" b="1" dirty="0"/>
              <a:t> </a:t>
            </a:r>
            <a:r>
              <a:rPr lang="en-US" sz="1200" b="1" dirty="0" err="1"/>
              <a:t>trong</a:t>
            </a:r>
            <a:r>
              <a:rPr lang="en-US" sz="1200" b="1" dirty="0"/>
              <a:t> </a:t>
            </a:r>
            <a:r>
              <a:rPr lang="en-US" sz="1200" b="1" dirty="0" err="1"/>
              <a:t>ba</a:t>
            </a:r>
            <a:r>
              <a:rPr lang="en-US" sz="1200" b="1" dirty="0"/>
              <a:t> </a:t>
            </a:r>
            <a:r>
              <a:rPr lang="en-US" sz="1200" b="1" dirty="0" err="1"/>
              <a:t>yếu</a:t>
            </a:r>
            <a:r>
              <a:rPr lang="en-US" sz="1200" b="1" dirty="0"/>
              <a:t> </a:t>
            </a:r>
            <a:r>
              <a:rPr lang="en-US" sz="1200" b="1" dirty="0" err="1"/>
              <a:t>tố</a:t>
            </a:r>
            <a:r>
              <a:rPr lang="en-US" sz="1200" b="1" dirty="0"/>
              <a:t> </a:t>
            </a:r>
            <a:r>
              <a:rPr lang="en-US" sz="1200" b="1" dirty="0" err="1"/>
              <a:t>quan</a:t>
            </a:r>
            <a:r>
              <a:rPr lang="en-US" sz="1200" b="1" dirty="0"/>
              <a:t> </a:t>
            </a:r>
            <a:r>
              <a:rPr lang="en-US" sz="1200" b="1" dirty="0" err="1"/>
              <a:t>trọng</a:t>
            </a:r>
            <a:r>
              <a:rPr lang="en-US" sz="1200" b="1" dirty="0"/>
              <a:t> </a:t>
            </a:r>
            <a:r>
              <a:rPr lang="en-US" sz="1200" b="1" dirty="0" err="1"/>
              <a:t>để</a:t>
            </a:r>
            <a:r>
              <a:rPr lang="en-US" sz="1200" b="1" dirty="0"/>
              <a:t> </a:t>
            </a:r>
            <a:r>
              <a:rPr lang="en-US" sz="1200" b="1" dirty="0" err="1"/>
              <a:t>xây</a:t>
            </a:r>
            <a:r>
              <a:rPr lang="en-US" sz="1200" b="1" dirty="0"/>
              <a:t> </a:t>
            </a:r>
            <a:r>
              <a:rPr lang="en-US" sz="1200" b="1" dirty="0" err="1"/>
              <a:t>dựng</a:t>
            </a:r>
            <a:r>
              <a:rPr lang="en-US" sz="1200" b="1" dirty="0"/>
              <a:t> </a:t>
            </a:r>
            <a:r>
              <a:rPr lang="en-US" sz="1200" b="1" dirty="0" err="1"/>
              <a:t>một</a:t>
            </a:r>
            <a:r>
              <a:rPr lang="en-US" sz="1200" b="1" dirty="0"/>
              <a:t> </a:t>
            </a:r>
            <a:r>
              <a:rPr lang="en-US" sz="1200" b="1" dirty="0" err="1"/>
              <a:t>nền</a:t>
            </a:r>
            <a:r>
              <a:rPr lang="en-US" sz="1200" b="1" dirty="0"/>
              <a:t> </a:t>
            </a:r>
            <a:r>
              <a:rPr lang="en-US" sz="1200" b="1" dirty="0" err="1"/>
              <a:t>chính</a:t>
            </a:r>
            <a:r>
              <a:rPr lang="en-US" sz="1200" b="1" dirty="0"/>
              <a:t> </a:t>
            </a:r>
            <a:r>
              <a:rPr lang="en-US" sz="1200" b="1" dirty="0" err="1"/>
              <a:t>trị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dân</a:t>
            </a:r>
            <a:r>
              <a:rPr lang="en-US" sz="1200" b="1" dirty="0"/>
              <a:t> </a:t>
            </a:r>
            <a:r>
              <a:rPr lang="en-US" sz="1200" b="1" dirty="0" err="1"/>
              <a:t>tín</a:t>
            </a:r>
            <a:r>
              <a:rPr lang="en-US" sz="1200" b="1" dirty="0"/>
              <a:t>, </a:t>
            </a:r>
            <a:r>
              <a:rPr lang="en-US" sz="1200" b="1" dirty="0" err="1"/>
              <a:t>thực</a:t>
            </a:r>
            <a:r>
              <a:rPr lang="en-US" sz="1200" b="1" dirty="0"/>
              <a:t> </a:t>
            </a:r>
            <a:r>
              <a:rPr lang="en-US" sz="1200" b="1" dirty="0" err="1"/>
              <a:t>túc</a:t>
            </a:r>
            <a:r>
              <a:rPr lang="en-US" sz="1200" b="1" dirty="0"/>
              <a:t>, </a:t>
            </a:r>
            <a:r>
              <a:rPr lang="en-US" sz="1200" b="1" dirty="0" err="1"/>
              <a:t>binh</a:t>
            </a:r>
            <a:r>
              <a:rPr lang="en-US" sz="1200" b="1" dirty="0"/>
              <a:t> </a:t>
            </a:r>
            <a:r>
              <a:rPr lang="en-US" sz="1200" b="1" dirty="0" err="1"/>
              <a:t>cường</a:t>
            </a:r>
            <a:r>
              <a:rPr lang="en-US" sz="1200" b="1" dirty="0"/>
              <a:t> </a:t>
            </a:r>
            <a:r>
              <a:rPr lang="en-US" sz="1200" b="1" dirty="0" err="1"/>
              <a:t>thì</a:t>
            </a:r>
            <a:r>
              <a:rPr lang="en-US" sz="1200" b="1" dirty="0"/>
              <a:t> </a:t>
            </a:r>
            <a:r>
              <a:rPr lang="en-US" sz="1200" b="1" dirty="0" err="1"/>
              <a:t>yếu</a:t>
            </a:r>
            <a:r>
              <a:rPr lang="en-US" sz="1200" b="1" dirty="0"/>
              <a:t> </a:t>
            </a:r>
            <a:r>
              <a:rPr lang="en-US" sz="1200" b="1" dirty="0" err="1"/>
              <a:t>tố</a:t>
            </a:r>
            <a:r>
              <a:rPr lang="en-US" sz="1200" b="1" dirty="0"/>
              <a:t> </a:t>
            </a:r>
            <a:r>
              <a:rPr lang="en-US" sz="1200" b="1" dirty="0" err="1"/>
              <a:t>dân</a:t>
            </a:r>
            <a:r>
              <a:rPr lang="en-US" sz="1200" b="1" dirty="0"/>
              <a:t> </a:t>
            </a:r>
            <a:r>
              <a:rPr lang="en-US" sz="1200" b="1" dirty="0" err="1"/>
              <a:t>tín</a:t>
            </a:r>
            <a:r>
              <a:rPr lang="en-US" sz="1200" b="1" dirty="0"/>
              <a:t> </a:t>
            </a:r>
            <a:r>
              <a:rPr lang="en-US" sz="1200" b="1" dirty="0" err="1"/>
              <a:t>luôn</a:t>
            </a:r>
            <a:r>
              <a:rPr lang="en-US" sz="1200" b="1" dirty="0"/>
              <a:t> </a:t>
            </a:r>
            <a:r>
              <a:rPr lang="en-US" sz="1200" b="1" dirty="0" err="1"/>
              <a:t>được</a:t>
            </a:r>
            <a:r>
              <a:rPr lang="en-US" sz="1200" b="1" dirty="0"/>
              <a:t> </a:t>
            </a:r>
            <a:r>
              <a:rPr lang="en-US" sz="1200" b="1" dirty="0" err="1"/>
              <a:t>đánh</a:t>
            </a:r>
            <a:r>
              <a:rPr lang="en-US" sz="1200" b="1" dirty="0"/>
              <a:t> </a:t>
            </a:r>
            <a:r>
              <a:rPr lang="en-US" sz="1200" b="1" dirty="0" err="1"/>
              <a:t>giá</a:t>
            </a:r>
            <a:r>
              <a:rPr lang="en-US" sz="1200" b="1" dirty="0"/>
              <a:t> </a:t>
            </a:r>
            <a:r>
              <a:rPr lang="en-US" sz="1200" b="1" dirty="0" err="1"/>
              <a:t>cao</a:t>
            </a:r>
            <a:r>
              <a:rPr lang="en-US" sz="1200" b="1" dirty="0"/>
              <a:t> </a:t>
            </a:r>
            <a:r>
              <a:rPr lang="en-US" sz="1200" b="1" dirty="0" err="1"/>
              <a:t>hơn</a:t>
            </a:r>
            <a:r>
              <a:rPr lang="en-US" sz="1200" b="1" dirty="0"/>
              <a:t>.</a:t>
            </a:r>
            <a:endParaRPr lang="en-VN" sz="1200" b="1" dirty="0"/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EEEEEE"/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77277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9;p35">
            <a:extLst>
              <a:ext uri="{FF2B5EF4-FFF2-40B4-BE49-F238E27FC236}">
                <a16:creationId xmlns:a16="http://schemas.microsoft.com/office/drawing/2014/main" id="{1AB2D02D-D26D-49DE-AF4A-A3379C09787A}"/>
              </a:ext>
            </a:extLst>
          </p:cNvPr>
          <p:cNvSpPr txBox="1">
            <a:spLocks/>
          </p:cNvSpPr>
          <p:nvPr/>
        </p:nvSpPr>
        <p:spPr>
          <a:xfrm>
            <a:off x="8261183" y="1765193"/>
            <a:ext cx="4722194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3600" b="1">
                <a:latin typeface="Raleway" pitchFamily="2" charset="77"/>
              </a:rPr>
              <a:t>2. CƠ SỞ THỰC TIỄN </a:t>
            </a:r>
            <a:endParaRPr lang="vi-VN" sz="3600" b="1">
              <a:latin typeface="Raleway" pitchFamily="2" charset="77"/>
            </a:endParaRPr>
          </a:p>
        </p:txBody>
      </p:sp>
      <p:sp>
        <p:nvSpPr>
          <p:cNvPr id="9" name="Google Shape;219;p35">
            <a:extLst>
              <a:ext uri="{FF2B5EF4-FFF2-40B4-BE49-F238E27FC236}">
                <a16:creationId xmlns:a16="http://schemas.microsoft.com/office/drawing/2014/main" id="{E67B35B3-9360-467F-93B2-3F491B87D27C}"/>
              </a:ext>
            </a:extLst>
          </p:cNvPr>
          <p:cNvSpPr txBox="1">
            <a:spLocks/>
          </p:cNvSpPr>
          <p:nvPr/>
        </p:nvSpPr>
        <p:spPr>
          <a:xfrm>
            <a:off x="8744989" y="2571750"/>
            <a:ext cx="4238388" cy="115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Việt Nam lúc bấy giờ</a:t>
            </a:r>
          </a:p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Thế giới</a:t>
            </a:r>
          </a:p>
        </p:txBody>
      </p:sp>
      <p:sp>
        <p:nvSpPr>
          <p:cNvPr id="10" name="Google Shape;224;p36">
            <a:extLst>
              <a:ext uri="{FF2B5EF4-FFF2-40B4-BE49-F238E27FC236}">
                <a16:creationId xmlns:a16="http://schemas.microsoft.com/office/drawing/2014/main" id="{67029916-195C-4468-ACC4-F0F996FABD84}"/>
              </a:ext>
            </a:extLst>
          </p:cNvPr>
          <p:cNvSpPr txBox="1">
            <a:spLocks/>
          </p:cNvSpPr>
          <p:nvPr/>
        </p:nvSpPr>
        <p:spPr>
          <a:xfrm>
            <a:off x="-5672325" y="2916783"/>
            <a:ext cx="2688055" cy="460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taatliches"/>
              <a:buNone/>
              <a:defRPr sz="27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000">
                <a:latin typeface="Raleway" pitchFamily="2" charset="77"/>
              </a:rPr>
              <a:t>B. THẾ GIỚI</a:t>
            </a:r>
          </a:p>
        </p:txBody>
      </p:sp>
      <p:pic>
        <p:nvPicPr>
          <p:cNvPr id="3" name="Picture 2" descr="A picture containing text, person, outdoor, person&#10;&#10;Description automatically generated">
            <a:extLst>
              <a:ext uri="{FF2B5EF4-FFF2-40B4-BE49-F238E27FC236}">
                <a16:creationId xmlns:a16="http://schemas.microsoft.com/office/drawing/2014/main" id="{43EBE259-DCBB-4ED2-9F95-D73AC985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479323"/>
            <a:ext cx="3158524" cy="43290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Google Shape;219;p35">
            <a:extLst>
              <a:ext uri="{FF2B5EF4-FFF2-40B4-BE49-F238E27FC236}">
                <a16:creationId xmlns:a16="http://schemas.microsoft.com/office/drawing/2014/main" id="{E3F7331C-F2A9-CF46-A323-BBFFFF82D81A}"/>
              </a:ext>
            </a:extLst>
          </p:cNvPr>
          <p:cNvSpPr txBox="1">
            <a:spLocks/>
          </p:cNvSpPr>
          <p:nvPr/>
        </p:nvSpPr>
        <p:spPr>
          <a:xfrm>
            <a:off x="167296" y="323058"/>
            <a:ext cx="3905425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just">
              <a:spcAft>
                <a:spcPts val="1200"/>
              </a:spcAft>
            </a:pPr>
            <a:r>
              <a:rPr lang="en-US" sz="2400" b="1" dirty="0">
                <a:latin typeface="Raleway" pitchFamily="2" charset="77"/>
              </a:rPr>
              <a:t>2.</a:t>
            </a:r>
            <a:r>
              <a:rPr lang="en-US" sz="2400" b="1" dirty="0"/>
              <a:t>1. </a:t>
            </a:r>
            <a:r>
              <a:rPr lang="en-US" sz="2400" b="1" dirty="0" err="1"/>
              <a:t>Thực</a:t>
            </a:r>
            <a:r>
              <a:rPr lang="en-US" sz="2400" b="1" dirty="0"/>
              <a:t> </a:t>
            </a:r>
            <a:r>
              <a:rPr lang="en-US" sz="2400" b="1" dirty="0" err="1"/>
              <a:t>tiễn</a:t>
            </a:r>
            <a:r>
              <a:rPr lang="en-US" sz="2400" b="1" dirty="0"/>
              <a:t> </a:t>
            </a:r>
            <a:r>
              <a:rPr lang="en-US" sz="2400" b="1" dirty="0" err="1"/>
              <a:t>cách</a:t>
            </a:r>
            <a:r>
              <a:rPr lang="en-US" sz="2400" b="1" dirty="0"/>
              <a:t> </a:t>
            </a:r>
            <a:r>
              <a:rPr lang="en-US" sz="2400" b="1" dirty="0" err="1"/>
              <a:t>mạng</a:t>
            </a:r>
            <a:r>
              <a:rPr lang="en-US" sz="2400" b="1" dirty="0"/>
              <a:t> </a:t>
            </a:r>
            <a:r>
              <a:rPr lang="en-US" sz="2400" b="1" dirty="0" err="1"/>
              <a:t>Việt</a:t>
            </a:r>
            <a:r>
              <a:rPr lang="en-US" sz="2400" b="1" dirty="0"/>
              <a:t> Nam</a:t>
            </a:r>
            <a:endParaRPr lang="en-US" sz="2400" dirty="0">
              <a:solidFill>
                <a:srgbClr val="EEEEEE"/>
              </a:solidFill>
              <a:latin typeface="Raleway" pitchFamily="2" charset="77"/>
            </a:endParaRPr>
          </a:p>
          <a:p>
            <a:pPr marL="0" indent="0" algn="l">
              <a:spcAft>
                <a:spcPts val="1200"/>
              </a:spcAft>
            </a:pPr>
            <a:endParaRPr lang="vi-VN" sz="2400" b="1" dirty="0">
              <a:solidFill>
                <a:srgbClr val="EEEEEE"/>
              </a:solidFill>
              <a:latin typeface="Raleway" pitchFamily="2" charset="77"/>
            </a:endParaRPr>
          </a:p>
        </p:txBody>
      </p:sp>
      <p:sp>
        <p:nvSpPr>
          <p:cNvPr id="19" name="Google Shape;225;p36">
            <a:extLst>
              <a:ext uri="{FF2B5EF4-FFF2-40B4-BE49-F238E27FC236}">
                <a16:creationId xmlns:a16="http://schemas.microsoft.com/office/drawing/2014/main" id="{97A40454-DF05-E841-A6EC-A8C2445F477D}"/>
              </a:ext>
            </a:extLst>
          </p:cNvPr>
          <p:cNvSpPr txBox="1">
            <a:spLocks/>
          </p:cNvSpPr>
          <p:nvPr/>
        </p:nvSpPr>
        <p:spPr>
          <a:xfrm>
            <a:off x="86614" y="1244549"/>
            <a:ext cx="3091936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81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85800" marR="0" lvl="1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28700" marR="0" lvl="2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714500" marR="0" lvl="4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057400" marR="0" lvl="5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400300" marR="0" lvl="6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743200" marR="0" lvl="7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086100" marR="0" lvl="8" indent="-238125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Nhìn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lịch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mạng</a:t>
            </a:r>
            <a:r>
              <a:rPr lang="en-US" b="1" dirty="0"/>
              <a:t> </a:t>
            </a:r>
            <a:r>
              <a:rPr lang="en-US" b="1" dirty="0" err="1"/>
              <a:t>Việt</a:t>
            </a:r>
            <a:r>
              <a:rPr lang="en-US" b="1" dirty="0"/>
              <a:t> Nam, </a:t>
            </a:r>
            <a:r>
              <a:rPr lang="en-US" b="1" dirty="0" err="1"/>
              <a:t>Chủ</a:t>
            </a:r>
            <a:r>
              <a:rPr lang="en-US" b="1" dirty="0"/>
              <a:t> </a:t>
            </a:r>
            <a:r>
              <a:rPr lang="en-US" b="1" dirty="0" err="1"/>
              <a:t>tịch</a:t>
            </a:r>
            <a:r>
              <a:rPr lang="en-US" b="1" dirty="0"/>
              <a:t> </a:t>
            </a:r>
            <a:r>
              <a:rPr lang="en-US" b="1" dirty="0" err="1"/>
              <a:t>Hồ</a:t>
            </a:r>
            <a:r>
              <a:rPr lang="en-US" b="1" dirty="0"/>
              <a:t> </a:t>
            </a:r>
            <a:r>
              <a:rPr lang="en-US" b="1" dirty="0" err="1"/>
              <a:t>Chí</a:t>
            </a:r>
            <a:r>
              <a:rPr lang="en-US" b="1" dirty="0"/>
              <a:t> Minh </a:t>
            </a: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xây</a:t>
            </a:r>
            <a:r>
              <a:rPr lang="en-US" b="1" dirty="0"/>
              <a:t> </a:t>
            </a:r>
            <a:r>
              <a:rPr lang="en-US" b="1" dirty="0" err="1"/>
              <a:t>dựng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nền</a:t>
            </a:r>
            <a:r>
              <a:rPr lang="en-US" b="1" dirty="0"/>
              <a:t> </a:t>
            </a:r>
            <a:r>
              <a:rPr lang="en-US" b="1" dirty="0" err="1"/>
              <a:t>chính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 - </a:t>
            </a:r>
            <a:r>
              <a:rPr lang="en-US" b="1" dirty="0" err="1"/>
              <a:t>đạo</a:t>
            </a:r>
            <a:r>
              <a:rPr lang="en-US" b="1" dirty="0"/>
              <a:t> </a:t>
            </a:r>
            <a:r>
              <a:rPr lang="en-US" b="1" dirty="0" err="1"/>
              <a:t>đức</a:t>
            </a:r>
            <a:r>
              <a:rPr lang="en-US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mới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Nhà</a:t>
            </a:r>
            <a:r>
              <a:rPr lang="en-US" b="1" dirty="0"/>
              <a:t> </a:t>
            </a:r>
            <a:r>
              <a:rPr lang="en-US" b="1" dirty="0" err="1"/>
              <a:t>nước</a:t>
            </a:r>
            <a:r>
              <a:rPr lang="en-US" b="1" dirty="0"/>
              <a:t> </a:t>
            </a:r>
            <a:r>
              <a:rPr lang="en-US" b="1" dirty="0" err="1"/>
              <a:t>dân</a:t>
            </a:r>
            <a:r>
              <a:rPr lang="en-US" b="1" dirty="0"/>
              <a:t> </a:t>
            </a:r>
            <a:r>
              <a:rPr lang="en-US" b="1" dirty="0" err="1"/>
              <a:t>chủ</a:t>
            </a:r>
            <a:r>
              <a:rPr lang="en-US" b="1" dirty="0"/>
              <a:t>.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 </a:t>
            </a:r>
            <a:r>
              <a:rPr lang="en-US" b="1" dirty="0" err="1"/>
              <a:t>khó</a:t>
            </a:r>
            <a:r>
              <a:rPr lang="en-US" b="1" dirty="0"/>
              <a:t> </a:t>
            </a:r>
            <a:r>
              <a:rPr lang="en-US" b="1" dirty="0" err="1"/>
              <a:t>khăn</a:t>
            </a:r>
            <a:r>
              <a:rPr lang="en-US" b="1" dirty="0"/>
              <a:t> </a:t>
            </a:r>
            <a:r>
              <a:rPr lang="en-US" b="1" dirty="0" err="1"/>
              <a:t>toàn</a:t>
            </a:r>
            <a:r>
              <a:rPr lang="en-US" b="1" dirty="0"/>
              <a:t> </a:t>
            </a:r>
            <a:r>
              <a:rPr lang="en-US" b="1" dirty="0" err="1"/>
              <a:t>diện</a:t>
            </a:r>
            <a:r>
              <a:rPr lang="en-US" b="1" dirty="0"/>
              <a:t> </a:t>
            </a:r>
            <a:r>
              <a:rPr lang="en-US" b="1" dirty="0" err="1"/>
              <a:t>trên</a:t>
            </a:r>
            <a:r>
              <a:rPr lang="en-US" b="1" dirty="0"/>
              <a:t> </a:t>
            </a:r>
            <a:r>
              <a:rPr lang="en-US" b="1" dirty="0" err="1"/>
              <a:t>tất</a:t>
            </a:r>
            <a:r>
              <a:rPr lang="en-US" b="1" dirty="0"/>
              <a:t> </a:t>
            </a:r>
            <a:r>
              <a:rPr lang="en-US" b="1" dirty="0" err="1"/>
              <a:t>cả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mặt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đời</a:t>
            </a:r>
            <a:r>
              <a:rPr lang="en-US" b="1" dirty="0"/>
              <a:t> </a:t>
            </a:r>
            <a:r>
              <a:rPr lang="en-US" b="1" dirty="0" err="1"/>
              <a:t>sống</a:t>
            </a:r>
            <a:r>
              <a:rPr lang="en-US" b="1" dirty="0"/>
              <a:t> </a:t>
            </a:r>
            <a:r>
              <a:rPr lang="en-US" b="1" dirty="0" err="1"/>
              <a:t>xã</a:t>
            </a:r>
            <a:r>
              <a:rPr lang="en-US" b="1" dirty="0"/>
              <a:t> </a:t>
            </a:r>
            <a:r>
              <a:rPr lang="en-US" b="1" dirty="0" err="1"/>
              <a:t>hội</a:t>
            </a:r>
            <a:r>
              <a:rPr lang="en-US" b="1" dirty="0"/>
              <a:t> do </a:t>
            </a:r>
            <a:r>
              <a:rPr lang="en-US" b="1" dirty="0" err="1"/>
              <a:t>ảnh</a:t>
            </a:r>
            <a:r>
              <a:rPr lang="en-US" b="1" dirty="0"/>
              <a:t> </a:t>
            </a:r>
            <a:r>
              <a:rPr lang="en-US" b="1" dirty="0" err="1"/>
              <a:t>hưởng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cuộc</a:t>
            </a:r>
            <a:r>
              <a:rPr lang="en-US" b="1" dirty="0"/>
              <a:t> </a:t>
            </a:r>
            <a:r>
              <a:rPr lang="en-US" b="1" dirty="0" err="1"/>
              <a:t>kháng</a:t>
            </a:r>
            <a:r>
              <a:rPr lang="en-US" b="1" dirty="0"/>
              <a:t> </a:t>
            </a:r>
            <a:r>
              <a:rPr lang="en-US" b="1" dirty="0" err="1"/>
              <a:t>chiến</a:t>
            </a:r>
            <a:r>
              <a:rPr lang="en-US" b="1" dirty="0"/>
              <a:t> </a:t>
            </a:r>
            <a:r>
              <a:rPr lang="en-US" b="1" dirty="0" err="1"/>
              <a:t>chống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dân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đế</a:t>
            </a:r>
            <a:r>
              <a:rPr lang="en-US" b="1" dirty="0"/>
              <a:t> </a:t>
            </a:r>
            <a:r>
              <a:rPr lang="en-US" b="1" dirty="0" err="1"/>
              <a:t>quốc</a:t>
            </a:r>
            <a:r>
              <a:rPr lang="en-US" b="1" dirty="0"/>
              <a:t> </a:t>
            </a:r>
            <a:r>
              <a:rPr lang="en-US" b="1" dirty="0" err="1"/>
              <a:t>Mỹ</a:t>
            </a:r>
            <a:r>
              <a:rPr lang="en-US" b="1" dirty="0"/>
              <a:t>, </a:t>
            </a:r>
            <a:r>
              <a:rPr lang="en-US" b="1" dirty="0" err="1"/>
              <a:t>Nhà</a:t>
            </a:r>
            <a:r>
              <a:rPr lang="en-US" b="1" dirty="0"/>
              <a:t> </a:t>
            </a:r>
            <a:r>
              <a:rPr lang="en-US" b="1" dirty="0" err="1"/>
              <a:t>nước</a:t>
            </a:r>
            <a:r>
              <a:rPr lang="en-US" b="1" dirty="0"/>
              <a:t> non </a:t>
            </a:r>
            <a:r>
              <a:rPr lang="en-US" b="1" dirty="0" err="1"/>
              <a:t>trẻ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chúng</a:t>
            </a:r>
            <a:r>
              <a:rPr lang="en-US" b="1" dirty="0"/>
              <a:t> ta </a:t>
            </a:r>
            <a:r>
              <a:rPr lang="en-US" b="1" dirty="0" err="1"/>
              <a:t>mặc</a:t>
            </a:r>
            <a:r>
              <a:rPr lang="en-US" b="1" dirty="0"/>
              <a:t> </a:t>
            </a:r>
            <a:r>
              <a:rPr lang="en-US" b="1" dirty="0" err="1"/>
              <a:t>dù</a:t>
            </a:r>
            <a:r>
              <a:rPr lang="en-US" b="1" dirty="0"/>
              <a:t> </a:t>
            </a:r>
            <a:r>
              <a:rPr lang="en-US" b="1" dirty="0" err="1"/>
              <a:t>chưa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xây</a:t>
            </a:r>
            <a:r>
              <a:rPr lang="en-US" b="1" dirty="0"/>
              <a:t> </a:t>
            </a:r>
            <a:r>
              <a:rPr lang="en-US" b="1" dirty="0" err="1"/>
              <a:t>dựng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r>
              <a:rPr lang="en-US" b="1" dirty="0"/>
              <a:t> </a:t>
            </a:r>
            <a:r>
              <a:rPr lang="en-US" b="1" dirty="0" err="1"/>
              <a:t>khai</a:t>
            </a:r>
            <a:r>
              <a:rPr lang="en-US" b="1" dirty="0"/>
              <a:t> </a:t>
            </a:r>
            <a:r>
              <a:rPr lang="en-US" b="1" dirty="0" err="1"/>
              <a:t>đầy</a:t>
            </a:r>
            <a:r>
              <a:rPr lang="en-US" b="1" dirty="0"/>
              <a:t> </a:t>
            </a:r>
            <a:r>
              <a:rPr lang="en-US" b="1" dirty="0" err="1"/>
              <a:t>đủ</a:t>
            </a:r>
            <a:r>
              <a:rPr lang="en-US" b="1" dirty="0"/>
              <a:t>, </a:t>
            </a:r>
            <a:r>
              <a:rPr lang="en-US" b="1" dirty="0" err="1"/>
              <a:t>đồng</a:t>
            </a:r>
            <a:r>
              <a:rPr lang="en-US" b="1" dirty="0"/>
              <a:t> </a:t>
            </a:r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b="1" dirty="0" err="1"/>
              <a:t>nhiều</a:t>
            </a:r>
            <a:r>
              <a:rPr lang="en-US" b="1" dirty="0"/>
              <a:t> </a:t>
            </a:r>
            <a:r>
              <a:rPr lang="en-US" b="1" dirty="0" err="1"/>
              <a:t>tổ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; </a:t>
            </a: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chế</a:t>
            </a:r>
            <a:r>
              <a:rPr lang="en-US" b="1" dirty="0"/>
              <a:t>,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luật</a:t>
            </a:r>
            <a:r>
              <a:rPr lang="en-US" b="1" dirty="0"/>
              <a:t> </a:t>
            </a:r>
            <a:r>
              <a:rPr lang="en-US" b="1" dirty="0" err="1"/>
              <a:t>chưa</a:t>
            </a:r>
            <a:r>
              <a:rPr lang="en-US" b="1" dirty="0"/>
              <a:t> </a:t>
            </a:r>
            <a:r>
              <a:rPr lang="en-US" b="1" dirty="0" err="1"/>
              <a:t>kiện</a:t>
            </a:r>
            <a:r>
              <a:rPr lang="en-US" b="1" dirty="0"/>
              <a:t> </a:t>
            </a:r>
            <a:r>
              <a:rPr lang="en-US" b="1" dirty="0" err="1"/>
              <a:t>toàn</a:t>
            </a:r>
            <a:r>
              <a:rPr lang="en-US" b="1" dirty="0"/>
              <a:t>, </a:t>
            </a:r>
            <a:r>
              <a:rPr lang="en-US" b="1" dirty="0" err="1"/>
              <a:t>còn</a:t>
            </a:r>
            <a:r>
              <a:rPr lang="en-US" b="1" dirty="0"/>
              <a:t> </a:t>
            </a:r>
            <a:r>
              <a:rPr lang="en-US" b="1" dirty="0" err="1"/>
              <a:t>nhiều</a:t>
            </a:r>
            <a:r>
              <a:rPr lang="en-US" b="1" dirty="0"/>
              <a:t> </a:t>
            </a:r>
            <a:r>
              <a:rPr lang="en-US" b="1" dirty="0" err="1"/>
              <a:t>nhược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thiếu</a:t>
            </a:r>
            <a:r>
              <a:rPr lang="en-US" b="1" dirty="0"/>
              <a:t> </a:t>
            </a:r>
            <a:r>
              <a:rPr lang="en-US" b="1" dirty="0" err="1"/>
              <a:t>sót</a:t>
            </a:r>
            <a:r>
              <a:rPr lang="en-US" b="1" dirty="0"/>
              <a:t>, </a:t>
            </a:r>
            <a:r>
              <a:rPr lang="en-US" b="1" dirty="0" err="1"/>
              <a:t>tuy</a:t>
            </a:r>
            <a:r>
              <a:rPr lang="en-US" b="1" dirty="0"/>
              <a:t> </a:t>
            </a:r>
            <a:r>
              <a:rPr lang="en-US" b="1" dirty="0" err="1"/>
              <a:t>nhiên</a:t>
            </a:r>
            <a:r>
              <a:rPr lang="en-US" b="1" dirty="0"/>
              <a:t>,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sự</a:t>
            </a:r>
            <a:r>
              <a:rPr lang="en-US" b="1" dirty="0"/>
              <a:t> </a:t>
            </a:r>
            <a:r>
              <a:rPr lang="en-US" b="1" dirty="0" err="1"/>
              <a:t>vận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sáng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mình</a:t>
            </a:r>
            <a:r>
              <a:rPr lang="en-US" b="1" dirty="0"/>
              <a:t>, </a:t>
            </a:r>
            <a:r>
              <a:rPr lang="en-US" b="1" dirty="0" err="1"/>
              <a:t>Chủ</a:t>
            </a:r>
            <a:r>
              <a:rPr lang="en-US" b="1" dirty="0"/>
              <a:t> </a:t>
            </a:r>
            <a:r>
              <a:rPr lang="en-US" b="1" dirty="0" err="1"/>
              <a:t>tịch</a:t>
            </a:r>
            <a:r>
              <a:rPr lang="en-US" b="1" dirty="0"/>
              <a:t> </a:t>
            </a:r>
            <a:r>
              <a:rPr lang="en-US" b="1" dirty="0" err="1"/>
              <a:t>Hồ</a:t>
            </a:r>
            <a:r>
              <a:rPr lang="en-US" b="1" dirty="0"/>
              <a:t> </a:t>
            </a:r>
            <a:r>
              <a:rPr lang="en-US" b="1" dirty="0" err="1"/>
              <a:t>Chí</a:t>
            </a:r>
            <a:r>
              <a:rPr lang="en-US" b="1" dirty="0"/>
              <a:t> Minh </a:t>
            </a: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xây</a:t>
            </a:r>
            <a:r>
              <a:rPr lang="en-US" b="1" dirty="0"/>
              <a:t> </a:t>
            </a:r>
            <a:r>
              <a:rPr lang="en-US" b="1" dirty="0" err="1"/>
              <a:t>dựng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Nhà</a:t>
            </a:r>
            <a:r>
              <a:rPr lang="en-US" b="1" dirty="0"/>
              <a:t> </a:t>
            </a:r>
            <a:r>
              <a:rPr lang="en-US" b="1" dirty="0" err="1"/>
              <a:t>nước</a:t>
            </a:r>
            <a:r>
              <a:rPr lang="en-US" b="1" dirty="0"/>
              <a:t> </a:t>
            </a:r>
            <a:r>
              <a:rPr lang="en-US" b="1" dirty="0" err="1"/>
              <a:t>dân</a:t>
            </a:r>
            <a:r>
              <a:rPr lang="en-US" b="1" dirty="0"/>
              <a:t> </a:t>
            </a:r>
            <a:r>
              <a:rPr lang="en-US" b="1" dirty="0" err="1"/>
              <a:t>chủ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uy</a:t>
            </a:r>
            <a:r>
              <a:rPr lang="en-US" b="1" dirty="0"/>
              <a:t> </a:t>
            </a:r>
            <a:r>
              <a:rPr lang="en-US" b="1" dirty="0" err="1"/>
              <a:t>tín</a:t>
            </a:r>
            <a:r>
              <a:rPr lang="en-US" b="1" dirty="0"/>
              <a:t>, </a:t>
            </a:r>
            <a:r>
              <a:rPr lang="en-US" b="1" dirty="0" err="1"/>
              <a:t>tín</a:t>
            </a:r>
            <a:r>
              <a:rPr lang="en-US" b="1" dirty="0"/>
              <a:t> </a:t>
            </a:r>
            <a:r>
              <a:rPr lang="en-US" b="1" dirty="0" err="1"/>
              <a:t>nhiệm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dân</a:t>
            </a:r>
            <a:r>
              <a:rPr lang="en-US" b="1" dirty="0"/>
              <a:t>,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dân</a:t>
            </a:r>
            <a:r>
              <a:rPr lang="en-US" b="1" dirty="0"/>
              <a:t> </a:t>
            </a:r>
            <a:r>
              <a:rPr lang="en-US" b="1" dirty="0" err="1"/>
              <a:t>vô</a:t>
            </a:r>
            <a:r>
              <a:rPr lang="en-US" b="1" dirty="0"/>
              <a:t> </a:t>
            </a:r>
            <a:r>
              <a:rPr lang="en-US" b="1" dirty="0" err="1"/>
              <a:t>cùng</a:t>
            </a:r>
            <a:r>
              <a:rPr lang="en-US" b="1" dirty="0"/>
              <a:t> tin </a:t>
            </a:r>
            <a:r>
              <a:rPr lang="en-US" b="1" dirty="0" err="1"/>
              <a:t>tưởng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ủng</a:t>
            </a:r>
            <a:r>
              <a:rPr lang="en-US" b="1" dirty="0"/>
              <a:t> </a:t>
            </a:r>
            <a:r>
              <a:rPr lang="en-US" b="1" dirty="0" err="1"/>
              <a:t>hộ</a:t>
            </a:r>
            <a:r>
              <a:rPr lang="en-US" b="1" dirty="0"/>
              <a:t> - </a:t>
            </a:r>
            <a:r>
              <a:rPr lang="en-US" b="1" dirty="0" err="1"/>
              <a:t>đây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yếu</a:t>
            </a:r>
            <a:r>
              <a:rPr lang="en-US" b="1" dirty="0"/>
              <a:t> </a:t>
            </a:r>
            <a:r>
              <a:rPr lang="en-US" b="1" dirty="0" err="1"/>
              <a:t>tố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trọng</a:t>
            </a:r>
            <a:r>
              <a:rPr lang="en-US" b="1" dirty="0"/>
              <a:t> </a:t>
            </a:r>
            <a:r>
              <a:rPr lang="en-US" b="1" dirty="0" err="1"/>
              <a:t>góp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nên</a:t>
            </a:r>
            <a:r>
              <a:rPr lang="en-US" b="1" dirty="0"/>
              <a:t> </a:t>
            </a:r>
            <a:r>
              <a:rPr lang="en-US" b="1" dirty="0" err="1"/>
              <a:t>chiến</a:t>
            </a:r>
            <a:r>
              <a:rPr lang="en-US" b="1" dirty="0"/>
              <a:t> </a:t>
            </a:r>
            <a:r>
              <a:rPr lang="en-US" b="1" dirty="0" err="1"/>
              <a:t>thắng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hai</a:t>
            </a:r>
            <a:r>
              <a:rPr lang="en-US" b="1" dirty="0"/>
              <a:t> </a:t>
            </a:r>
            <a:r>
              <a:rPr lang="en-US" b="1" dirty="0" err="1"/>
              <a:t>cuộc</a:t>
            </a:r>
            <a:r>
              <a:rPr lang="en-US" b="1" dirty="0"/>
              <a:t> </a:t>
            </a:r>
            <a:r>
              <a:rPr lang="en-US" b="1" dirty="0" err="1"/>
              <a:t>kháng</a:t>
            </a:r>
            <a:r>
              <a:rPr lang="en-US" b="1" dirty="0"/>
              <a:t> </a:t>
            </a:r>
            <a:r>
              <a:rPr lang="en-US" b="1" dirty="0" err="1"/>
              <a:t>chiến</a:t>
            </a:r>
            <a:r>
              <a:rPr lang="en-US" b="1" dirty="0"/>
              <a:t> </a:t>
            </a:r>
            <a:r>
              <a:rPr lang="en-US" b="1" dirty="0" err="1"/>
              <a:t>vĩ</a:t>
            </a:r>
            <a:r>
              <a:rPr lang="en-US" b="1" dirty="0"/>
              <a:t> </a:t>
            </a:r>
            <a:r>
              <a:rPr lang="en-US" b="1" dirty="0" err="1"/>
              <a:t>đại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dân</a:t>
            </a:r>
            <a:r>
              <a:rPr lang="en-US" b="1" dirty="0"/>
              <a:t> </a:t>
            </a:r>
            <a:r>
              <a:rPr lang="en-US" b="1" dirty="0" err="1"/>
              <a:t>tộc</a:t>
            </a:r>
            <a:r>
              <a:rPr lang="en-US" b="1" dirty="0"/>
              <a:t>, </a:t>
            </a:r>
            <a:r>
              <a:rPr lang="en-US" b="1" dirty="0" err="1"/>
              <a:t>đưa</a:t>
            </a:r>
            <a:r>
              <a:rPr lang="en-US" b="1" dirty="0"/>
              <a:t> </a:t>
            </a:r>
            <a:r>
              <a:rPr lang="en-US" b="1" dirty="0" err="1"/>
              <a:t>dân</a:t>
            </a:r>
            <a:r>
              <a:rPr lang="en-US" b="1" dirty="0"/>
              <a:t> </a:t>
            </a:r>
            <a:r>
              <a:rPr lang="en-US" b="1" dirty="0" err="1"/>
              <a:t>tộc</a:t>
            </a:r>
            <a:r>
              <a:rPr lang="en-US" b="1" dirty="0"/>
              <a:t> </a:t>
            </a:r>
            <a:r>
              <a:rPr lang="en-US" b="1" dirty="0" err="1"/>
              <a:t>Việt</a:t>
            </a:r>
            <a:r>
              <a:rPr lang="en-US" b="1" dirty="0"/>
              <a:t> Nam </a:t>
            </a:r>
            <a:r>
              <a:rPr lang="en-US" b="1" dirty="0" err="1"/>
              <a:t>chúng</a:t>
            </a:r>
            <a:r>
              <a:rPr lang="en-US" b="1" dirty="0"/>
              <a:t> ta </a:t>
            </a:r>
            <a:r>
              <a:rPr lang="en-US" b="1" dirty="0" err="1"/>
              <a:t>trở</a:t>
            </a:r>
            <a:r>
              <a:rPr lang="en-US" b="1" dirty="0"/>
              <a:t> </a:t>
            </a:r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những</a:t>
            </a:r>
            <a:r>
              <a:rPr lang="en-US" b="1" dirty="0"/>
              <a:t> </a:t>
            </a:r>
            <a:r>
              <a:rPr lang="en-US" b="1" dirty="0" err="1"/>
              <a:t>dân</a:t>
            </a:r>
            <a:r>
              <a:rPr lang="en-US" b="1" dirty="0"/>
              <a:t> </a:t>
            </a:r>
            <a:r>
              <a:rPr lang="en-US" b="1" dirty="0" err="1"/>
              <a:t>tộc</a:t>
            </a:r>
            <a:r>
              <a:rPr lang="en-US" b="1" dirty="0"/>
              <a:t> </a:t>
            </a:r>
            <a:r>
              <a:rPr lang="en-US" b="1" dirty="0" err="1"/>
              <a:t>đi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cuộc</a:t>
            </a:r>
            <a:r>
              <a:rPr lang="en-US" b="1" dirty="0"/>
              <a:t> </a:t>
            </a:r>
            <a:r>
              <a:rPr lang="en-US" b="1" dirty="0" err="1"/>
              <a:t>chiến</a:t>
            </a:r>
            <a:r>
              <a:rPr lang="en-US" b="1" dirty="0"/>
              <a:t> </a:t>
            </a:r>
            <a:r>
              <a:rPr lang="en-US" b="1" dirty="0" err="1"/>
              <a:t>đấu</a:t>
            </a:r>
            <a:r>
              <a:rPr lang="en-US" b="1" dirty="0"/>
              <a:t> </a:t>
            </a:r>
            <a:r>
              <a:rPr lang="en-US" b="1" dirty="0" err="1"/>
              <a:t>chống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r>
              <a:rPr lang="en-US" b="1" dirty="0"/>
              <a:t> </a:t>
            </a:r>
            <a:r>
              <a:rPr lang="en-US" b="1" dirty="0" err="1"/>
              <a:t>áp</a:t>
            </a:r>
            <a:r>
              <a:rPr lang="en-US" b="1" dirty="0"/>
              <a:t> </a:t>
            </a:r>
            <a:r>
              <a:rPr lang="en-US" b="1" dirty="0" err="1"/>
              <a:t>bức</a:t>
            </a:r>
            <a:r>
              <a:rPr lang="en-US" b="1" dirty="0"/>
              <a:t>, </a:t>
            </a:r>
            <a:r>
              <a:rPr lang="en-US" b="1" dirty="0" err="1"/>
              <a:t>bóc</a:t>
            </a:r>
            <a:r>
              <a:rPr lang="en-US" b="1" dirty="0"/>
              <a:t> </a:t>
            </a:r>
            <a:r>
              <a:rPr lang="en-US" b="1" dirty="0" err="1"/>
              <a:t>lột</a:t>
            </a:r>
            <a:r>
              <a:rPr lang="en-US" b="1" dirty="0"/>
              <a:t>, </a:t>
            </a:r>
            <a:r>
              <a:rPr lang="en-US" b="1" dirty="0" err="1"/>
              <a:t>bất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trên</a:t>
            </a:r>
            <a:r>
              <a:rPr lang="en-US" b="1" dirty="0"/>
              <a:t> </a:t>
            </a:r>
            <a:r>
              <a:rPr lang="en-US" b="1" dirty="0" err="1"/>
              <a:t>thế</a:t>
            </a:r>
            <a:r>
              <a:rPr lang="en-US" b="1" dirty="0"/>
              <a:t> </a:t>
            </a:r>
            <a:r>
              <a:rPr lang="en-US" b="1" dirty="0" err="1"/>
              <a:t>giới</a:t>
            </a:r>
            <a:r>
              <a:rPr lang="en-US" b="1" dirty="0"/>
              <a:t>, </a:t>
            </a:r>
            <a:r>
              <a:rPr lang="en-US" b="1" dirty="0" err="1"/>
              <a:t>góp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cuộc</a:t>
            </a:r>
            <a:r>
              <a:rPr lang="en-US" b="1" dirty="0"/>
              <a:t> </a:t>
            </a:r>
            <a:r>
              <a:rPr lang="en-US" b="1" dirty="0" err="1"/>
              <a:t>chiến</a:t>
            </a:r>
            <a:r>
              <a:rPr lang="en-US" b="1" dirty="0"/>
              <a:t> </a:t>
            </a:r>
            <a:r>
              <a:rPr lang="en-US" b="1" dirty="0" err="1"/>
              <a:t>đấu</a:t>
            </a:r>
            <a:r>
              <a:rPr lang="en-US" b="1" dirty="0"/>
              <a:t> </a:t>
            </a:r>
            <a:r>
              <a:rPr lang="en-US" b="1" dirty="0" err="1"/>
              <a:t>nhằm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phóng</a:t>
            </a:r>
            <a:r>
              <a:rPr lang="en-US" b="1" dirty="0"/>
              <a:t> </a:t>
            </a:r>
            <a:r>
              <a:rPr lang="en-US" b="1" dirty="0" err="1"/>
              <a:t>loài</a:t>
            </a:r>
            <a:r>
              <a:rPr lang="en-US" b="1" dirty="0"/>
              <a:t> </a:t>
            </a:r>
            <a:r>
              <a:rPr lang="en-US" b="1" dirty="0" err="1"/>
              <a:t>người</a:t>
            </a:r>
            <a:r>
              <a:rPr lang="en-US" b="1" dirty="0"/>
              <a:t>.</a:t>
            </a:r>
            <a:endParaRPr lang="en-VN" b="1" dirty="0"/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EEEEEE"/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51145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9;p35">
            <a:extLst>
              <a:ext uri="{FF2B5EF4-FFF2-40B4-BE49-F238E27FC236}">
                <a16:creationId xmlns:a16="http://schemas.microsoft.com/office/drawing/2014/main" id="{C0FBD875-03EC-4A39-82FB-EE1C97C12797}"/>
              </a:ext>
            </a:extLst>
          </p:cNvPr>
          <p:cNvSpPr txBox="1">
            <a:spLocks/>
          </p:cNvSpPr>
          <p:nvPr/>
        </p:nvSpPr>
        <p:spPr>
          <a:xfrm>
            <a:off x="300848" y="1745655"/>
            <a:ext cx="6256303" cy="1070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2800" b="1" dirty="0">
                <a:latin typeface="Raleway" pitchFamily="2" charset="77"/>
              </a:rPr>
              <a:t>2.2 </a:t>
            </a:r>
          </a:p>
          <a:p>
            <a:pPr marL="0" indent="0">
              <a:spcAft>
                <a:spcPts val="1200"/>
              </a:spcAft>
            </a:pPr>
            <a:r>
              <a:rPr lang="en-US" sz="2800" b="1" dirty="0">
                <a:latin typeface="Raleway" pitchFamily="2" charset="77"/>
              </a:rPr>
              <a:t> </a:t>
            </a:r>
            <a:r>
              <a:rPr lang="en-US" sz="2400" b="1" dirty="0" err="1"/>
              <a:t>Tất</a:t>
            </a:r>
            <a:r>
              <a:rPr lang="en-US" sz="2400" b="1" dirty="0"/>
              <a:t> </a:t>
            </a:r>
            <a:r>
              <a:rPr lang="en-US" sz="2400" b="1" dirty="0" err="1"/>
              <a:t>cả</a:t>
            </a:r>
            <a:r>
              <a:rPr lang="en-US" sz="2400" b="1" dirty="0"/>
              <a:t> </a:t>
            </a:r>
            <a:r>
              <a:rPr lang="en-US" sz="2400" b="1" dirty="0" err="1"/>
              <a:t>những</a:t>
            </a:r>
            <a:r>
              <a:rPr lang="en-US" sz="2400" b="1" dirty="0"/>
              <a:t> </a:t>
            </a:r>
            <a:r>
              <a:rPr lang="en-US" sz="2400" b="1" dirty="0" err="1"/>
              <a:t>sự</a:t>
            </a:r>
            <a:r>
              <a:rPr lang="en-US" sz="2400" b="1" dirty="0"/>
              <a:t> </a:t>
            </a:r>
            <a:r>
              <a:rPr lang="en-US" sz="2400" b="1" dirty="0" err="1"/>
              <a:t>thành</a:t>
            </a:r>
            <a:r>
              <a:rPr lang="en-US" sz="2400" b="1" dirty="0"/>
              <a:t> </a:t>
            </a:r>
            <a:r>
              <a:rPr lang="en-US" sz="2400" b="1" dirty="0" err="1"/>
              <a:t>công</a:t>
            </a:r>
            <a:r>
              <a:rPr lang="en-US" sz="2400" b="1" dirty="0"/>
              <a:t> </a:t>
            </a:r>
            <a:r>
              <a:rPr lang="en-US" sz="2400" b="1" dirty="0" err="1"/>
              <a:t>đó</a:t>
            </a:r>
            <a:r>
              <a:rPr lang="en-US" sz="2400" b="1" dirty="0"/>
              <a:t> </a:t>
            </a:r>
            <a:r>
              <a:rPr lang="en-US" sz="2400" b="1" dirty="0" err="1"/>
              <a:t>cũng</a:t>
            </a:r>
            <a:r>
              <a:rPr lang="en-US" sz="2400" b="1" dirty="0"/>
              <a:t> </a:t>
            </a:r>
            <a:r>
              <a:rPr lang="en-US" sz="2400" b="1" dirty="0" err="1"/>
              <a:t>chưa</a:t>
            </a:r>
            <a:r>
              <a:rPr lang="en-US" sz="2400" b="1" dirty="0"/>
              <a:t> </a:t>
            </a:r>
            <a:r>
              <a:rPr lang="en-US" sz="2400" b="1" dirty="0" err="1"/>
              <a:t>đủ</a:t>
            </a:r>
            <a:r>
              <a:rPr lang="en-US" sz="2400" b="1" dirty="0"/>
              <a:t> </a:t>
            </a:r>
            <a:r>
              <a:rPr lang="en-US" sz="2400" b="1" dirty="0" err="1"/>
              <a:t>để</a:t>
            </a:r>
            <a:r>
              <a:rPr lang="en-US" sz="2400" b="1" dirty="0"/>
              <a:t> </a:t>
            </a:r>
            <a:r>
              <a:rPr lang="en-US" sz="2400" b="1" dirty="0" err="1"/>
              <a:t>chúng</a:t>
            </a:r>
            <a:r>
              <a:rPr lang="en-US" sz="2400" b="1" dirty="0"/>
              <a:t> ta </a:t>
            </a:r>
            <a:r>
              <a:rPr lang="en-US" sz="2400" b="1" dirty="0" err="1"/>
              <a:t>đánh</a:t>
            </a:r>
            <a:r>
              <a:rPr lang="en-US" sz="2400" b="1" dirty="0"/>
              <a:t> </a:t>
            </a:r>
            <a:r>
              <a:rPr lang="en-US" sz="2400" b="1" dirty="0" err="1"/>
              <a:t>giá</a:t>
            </a:r>
            <a:endParaRPr lang="en-US" sz="2400" b="1" dirty="0">
              <a:latin typeface="Raleway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23F239-376C-4EE6-96FA-15A371879184}"/>
              </a:ext>
            </a:extLst>
          </p:cNvPr>
          <p:cNvSpPr/>
          <p:nvPr/>
        </p:nvSpPr>
        <p:spPr>
          <a:xfrm>
            <a:off x="-4230022" y="4318974"/>
            <a:ext cx="2943225" cy="957262"/>
          </a:xfrm>
          <a:prstGeom prst="rect">
            <a:avLst/>
          </a:prstGeom>
          <a:ln>
            <a:solidFill>
              <a:srgbClr val="43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23592D-4F35-48A3-B390-1E17F820D571}"/>
              </a:ext>
            </a:extLst>
          </p:cNvPr>
          <p:cNvSpPr/>
          <p:nvPr/>
        </p:nvSpPr>
        <p:spPr>
          <a:xfrm>
            <a:off x="7345079" y="-688381"/>
            <a:ext cx="959359" cy="890806"/>
          </a:xfrm>
          <a:prstGeom prst="rect">
            <a:avLst/>
          </a:prstGeom>
          <a:ln>
            <a:solidFill>
              <a:srgbClr val="43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itchFamily="2" charset="77"/>
            </a:endParaRPr>
          </a:p>
        </p:txBody>
      </p:sp>
      <p:sp>
        <p:nvSpPr>
          <p:cNvPr id="7" name="Google Shape;189;p32">
            <a:extLst>
              <a:ext uri="{FF2B5EF4-FFF2-40B4-BE49-F238E27FC236}">
                <a16:creationId xmlns:a16="http://schemas.microsoft.com/office/drawing/2014/main" id="{3D52DD67-EC5E-4E39-A924-391A50A56E05}"/>
              </a:ext>
            </a:extLst>
          </p:cNvPr>
          <p:cNvSpPr txBox="1">
            <a:spLocks/>
          </p:cNvSpPr>
          <p:nvPr/>
        </p:nvSpPr>
        <p:spPr>
          <a:xfrm>
            <a:off x="8564026" y="2511681"/>
            <a:ext cx="3305332" cy="952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4400" b="1" dirty="0">
                <a:latin typeface="Raleway" pitchFamily="2" charset="77"/>
              </a:rPr>
              <a:t>CON NGƯỜI LÀ MỤC TIÊU </a:t>
            </a:r>
          </a:p>
          <a:p>
            <a:pPr marL="0" indent="0">
              <a:spcAft>
                <a:spcPts val="1200"/>
              </a:spcAft>
            </a:pPr>
            <a:r>
              <a:rPr lang="en-US" sz="4400" b="1" dirty="0">
                <a:latin typeface="Raleway" pitchFamily="2" charset="77"/>
              </a:rPr>
              <a:t>CỦA CÁCH MẠNG</a:t>
            </a:r>
          </a:p>
        </p:txBody>
      </p:sp>
      <p:sp>
        <p:nvSpPr>
          <p:cNvPr id="8" name="Google Shape;198;p32">
            <a:extLst>
              <a:ext uri="{FF2B5EF4-FFF2-40B4-BE49-F238E27FC236}">
                <a16:creationId xmlns:a16="http://schemas.microsoft.com/office/drawing/2014/main" id="{42EE8F8F-C20B-4670-A307-86EE9E757EDE}"/>
              </a:ext>
            </a:extLst>
          </p:cNvPr>
          <p:cNvSpPr txBox="1">
            <a:spLocks/>
          </p:cNvSpPr>
          <p:nvPr/>
        </p:nvSpPr>
        <p:spPr>
          <a:xfrm>
            <a:off x="9516338" y="1871990"/>
            <a:ext cx="1388925" cy="8183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5400" b="1" spc="300" dirty="0">
              <a:solidFill>
                <a:srgbClr val="EEEEEE"/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55818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9;p35">
            <a:extLst>
              <a:ext uri="{FF2B5EF4-FFF2-40B4-BE49-F238E27FC236}">
                <a16:creationId xmlns:a16="http://schemas.microsoft.com/office/drawing/2014/main" id="{1AB2D02D-D26D-49DE-AF4A-A3379C09787A}"/>
              </a:ext>
            </a:extLst>
          </p:cNvPr>
          <p:cNvSpPr txBox="1">
            <a:spLocks/>
          </p:cNvSpPr>
          <p:nvPr/>
        </p:nvSpPr>
        <p:spPr>
          <a:xfrm>
            <a:off x="8261183" y="1765193"/>
            <a:ext cx="4722194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3600" b="1">
                <a:latin typeface="Raleway" pitchFamily="2" charset="77"/>
              </a:rPr>
              <a:t>2. CƠ SỞ THỰC TIỄN </a:t>
            </a:r>
            <a:endParaRPr lang="vi-VN" sz="3600" b="1">
              <a:latin typeface="Raleway" pitchFamily="2" charset="77"/>
            </a:endParaRPr>
          </a:p>
        </p:txBody>
      </p:sp>
      <p:sp>
        <p:nvSpPr>
          <p:cNvPr id="9" name="Google Shape;219;p35">
            <a:extLst>
              <a:ext uri="{FF2B5EF4-FFF2-40B4-BE49-F238E27FC236}">
                <a16:creationId xmlns:a16="http://schemas.microsoft.com/office/drawing/2014/main" id="{E67B35B3-9360-467F-93B2-3F491B87D27C}"/>
              </a:ext>
            </a:extLst>
          </p:cNvPr>
          <p:cNvSpPr txBox="1">
            <a:spLocks/>
          </p:cNvSpPr>
          <p:nvPr/>
        </p:nvSpPr>
        <p:spPr>
          <a:xfrm>
            <a:off x="8744989" y="2571750"/>
            <a:ext cx="4238388" cy="115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Việt Nam lúc bấy giờ</a:t>
            </a:r>
          </a:p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Thế giới</a:t>
            </a:r>
          </a:p>
        </p:txBody>
      </p:sp>
      <p:sp>
        <p:nvSpPr>
          <p:cNvPr id="10" name="Google Shape;224;p36">
            <a:extLst>
              <a:ext uri="{FF2B5EF4-FFF2-40B4-BE49-F238E27FC236}">
                <a16:creationId xmlns:a16="http://schemas.microsoft.com/office/drawing/2014/main" id="{67029916-195C-4468-ACC4-F0F996FABD84}"/>
              </a:ext>
            </a:extLst>
          </p:cNvPr>
          <p:cNvSpPr txBox="1">
            <a:spLocks/>
          </p:cNvSpPr>
          <p:nvPr/>
        </p:nvSpPr>
        <p:spPr>
          <a:xfrm>
            <a:off x="-5672325" y="2916783"/>
            <a:ext cx="2688055" cy="460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taatliches"/>
              <a:buNone/>
              <a:defRPr sz="27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000">
                <a:latin typeface="Raleway" pitchFamily="2" charset="77"/>
              </a:rPr>
              <a:t>B. THẾ GIỚI</a:t>
            </a:r>
          </a:p>
        </p:txBody>
      </p:sp>
      <p:pic>
        <p:nvPicPr>
          <p:cNvPr id="3" name="Picture 2" descr="A picture containing text, person, outdoor, person&#10;&#10;Description automatically generated">
            <a:extLst>
              <a:ext uri="{FF2B5EF4-FFF2-40B4-BE49-F238E27FC236}">
                <a16:creationId xmlns:a16="http://schemas.microsoft.com/office/drawing/2014/main" id="{43EBE259-DCBB-4ED2-9F95-D73AC985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479323"/>
            <a:ext cx="3158524" cy="43290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Google Shape;219;p35">
            <a:extLst>
              <a:ext uri="{FF2B5EF4-FFF2-40B4-BE49-F238E27FC236}">
                <a16:creationId xmlns:a16="http://schemas.microsoft.com/office/drawing/2014/main" id="{E3F7331C-F2A9-CF46-A323-BBFFFF82D81A}"/>
              </a:ext>
            </a:extLst>
          </p:cNvPr>
          <p:cNvSpPr txBox="1">
            <a:spLocks/>
          </p:cNvSpPr>
          <p:nvPr/>
        </p:nvSpPr>
        <p:spPr>
          <a:xfrm>
            <a:off x="203155" y="218655"/>
            <a:ext cx="3905425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sz="2400" b="1" dirty="0">
                <a:latin typeface="Raleway" pitchFamily="2" charset="77"/>
              </a:rPr>
              <a:t>2.2 </a:t>
            </a:r>
            <a:r>
              <a:rPr lang="en-US" sz="2000" b="1" dirty="0" err="1"/>
              <a:t>Tất</a:t>
            </a:r>
            <a:r>
              <a:rPr lang="en-US" sz="2000" b="1" dirty="0"/>
              <a:t> </a:t>
            </a:r>
            <a:r>
              <a:rPr lang="en-US" sz="2000" b="1" dirty="0" err="1"/>
              <a:t>cả</a:t>
            </a:r>
            <a:r>
              <a:rPr lang="en-US" sz="2000" b="1" dirty="0"/>
              <a:t> </a:t>
            </a:r>
            <a:r>
              <a:rPr lang="en-US" sz="2000" b="1" dirty="0" err="1"/>
              <a:t>những</a:t>
            </a:r>
            <a:r>
              <a:rPr lang="en-US" sz="2000" b="1" dirty="0"/>
              <a:t> </a:t>
            </a:r>
            <a:r>
              <a:rPr lang="en-US" sz="2000" b="1" dirty="0" err="1"/>
              <a:t>sự</a:t>
            </a:r>
            <a:r>
              <a:rPr lang="en-US" sz="2000" b="1" dirty="0"/>
              <a:t> </a:t>
            </a:r>
            <a:r>
              <a:rPr lang="en-US" sz="2000" b="1" dirty="0" err="1"/>
              <a:t>thành</a:t>
            </a:r>
            <a:r>
              <a:rPr lang="en-US" sz="2000" b="1" dirty="0"/>
              <a:t> </a:t>
            </a:r>
            <a:r>
              <a:rPr lang="en-US" sz="2000" b="1" dirty="0" err="1"/>
              <a:t>công</a:t>
            </a:r>
            <a:r>
              <a:rPr lang="en-US" sz="2000" b="1" dirty="0"/>
              <a:t> </a:t>
            </a:r>
            <a:r>
              <a:rPr lang="en-US" sz="2000" b="1" dirty="0" err="1"/>
              <a:t>đó</a:t>
            </a:r>
            <a:r>
              <a:rPr lang="en-US" sz="2000" b="1" dirty="0"/>
              <a:t> </a:t>
            </a:r>
            <a:r>
              <a:rPr lang="en-US" sz="2000" b="1" dirty="0" err="1"/>
              <a:t>cũng</a:t>
            </a:r>
            <a:r>
              <a:rPr lang="en-US" sz="2000" b="1" dirty="0"/>
              <a:t> </a:t>
            </a:r>
            <a:r>
              <a:rPr lang="en-US" sz="2000" b="1" dirty="0" err="1"/>
              <a:t>chưa</a:t>
            </a:r>
            <a:r>
              <a:rPr lang="en-US" sz="2000" b="1" dirty="0"/>
              <a:t> </a:t>
            </a:r>
            <a:r>
              <a:rPr lang="en-US" sz="2000" b="1" dirty="0" err="1"/>
              <a:t>đủ</a:t>
            </a:r>
            <a:r>
              <a:rPr lang="en-US" sz="2000" b="1" dirty="0"/>
              <a:t> </a:t>
            </a:r>
            <a:r>
              <a:rPr lang="en-US" sz="2000" b="1" dirty="0" err="1"/>
              <a:t>để</a:t>
            </a:r>
            <a:r>
              <a:rPr lang="en-US" sz="2000" b="1" dirty="0"/>
              <a:t> </a:t>
            </a:r>
            <a:r>
              <a:rPr lang="en-US" sz="2000" b="1" dirty="0" err="1"/>
              <a:t>chúng</a:t>
            </a:r>
            <a:r>
              <a:rPr lang="en-US" sz="2000" b="1" dirty="0"/>
              <a:t> ta </a:t>
            </a:r>
            <a:r>
              <a:rPr lang="en-US" sz="2000" b="1" dirty="0" err="1"/>
              <a:t>đánh</a:t>
            </a:r>
            <a:r>
              <a:rPr lang="en-US" sz="2000" b="1" dirty="0"/>
              <a:t> </a:t>
            </a:r>
            <a:r>
              <a:rPr lang="en-US" sz="2000" b="1" dirty="0" err="1"/>
              <a:t>giá</a:t>
            </a:r>
            <a:endParaRPr lang="en-US" sz="2000" b="1" dirty="0">
              <a:latin typeface="Raleway" pitchFamily="2" charset="77"/>
            </a:endParaRPr>
          </a:p>
        </p:txBody>
      </p:sp>
      <p:sp>
        <p:nvSpPr>
          <p:cNvPr id="19" name="Google Shape;225;p36">
            <a:extLst>
              <a:ext uri="{FF2B5EF4-FFF2-40B4-BE49-F238E27FC236}">
                <a16:creationId xmlns:a16="http://schemas.microsoft.com/office/drawing/2014/main" id="{97A40454-DF05-E841-A6EC-A8C2445F477D}"/>
              </a:ext>
            </a:extLst>
          </p:cNvPr>
          <p:cNvSpPr txBox="1">
            <a:spLocks/>
          </p:cNvSpPr>
          <p:nvPr/>
        </p:nvSpPr>
        <p:spPr>
          <a:xfrm>
            <a:off x="104543" y="1432808"/>
            <a:ext cx="3091936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81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85800" marR="0" lvl="1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28700" marR="0" lvl="2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714500" marR="0" lvl="4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057400" marR="0" lvl="5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400300" marR="0" lvl="6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743200" marR="0" lvl="7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086100" marR="0" lvl="8" indent="-238125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 err="1"/>
              <a:t>Tất</a:t>
            </a:r>
            <a:r>
              <a:rPr lang="en-US" sz="1200" b="1" dirty="0"/>
              <a:t> </a:t>
            </a:r>
            <a:r>
              <a:rPr lang="en-US" sz="1200" b="1" dirty="0" err="1"/>
              <a:t>cả</a:t>
            </a:r>
            <a:r>
              <a:rPr lang="en-US" sz="1200" b="1" dirty="0"/>
              <a:t> </a:t>
            </a:r>
            <a:r>
              <a:rPr lang="en-US" sz="1200" b="1" dirty="0" err="1"/>
              <a:t>những</a:t>
            </a:r>
            <a:r>
              <a:rPr lang="en-US" sz="1200" b="1" dirty="0"/>
              <a:t> </a:t>
            </a:r>
            <a:r>
              <a:rPr lang="en-US" sz="1200" b="1" dirty="0" err="1"/>
              <a:t>sự</a:t>
            </a:r>
            <a:r>
              <a:rPr lang="en-US" sz="1200" b="1" dirty="0"/>
              <a:t> </a:t>
            </a:r>
            <a:r>
              <a:rPr lang="en-US" sz="1200" b="1" dirty="0" err="1"/>
              <a:t>thành</a:t>
            </a:r>
            <a:r>
              <a:rPr lang="en-US" sz="1200" b="1" dirty="0"/>
              <a:t> </a:t>
            </a:r>
            <a:r>
              <a:rPr lang="en-US" sz="1200" b="1" dirty="0" err="1"/>
              <a:t>công</a:t>
            </a:r>
            <a:r>
              <a:rPr lang="en-US" sz="1200" b="1" dirty="0"/>
              <a:t> </a:t>
            </a:r>
            <a:r>
              <a:rPr lang="en-US" sz="1200" b="1" dirty="0" err="1"/>
              <a:t>đó</a:t>
            </a:r>
            <a:r>
              <a:rPr lang="en-US" sz="1200" b="1" dirty="0"/>
              <a:t> </a:t>
            </a:r>
            <a:r>
              <a:rPr lang="en-US" sz="1200" b="1" dirty="0" err="1"/>
              <a:t>cũng</a:t>
            </a:r>
            <a:r>
              <a:rPr lang="en-US" sz="1200" b="1" dirty="0"/>
              <a:t> </a:t>
            </a:r>
            <a:r>
              <a:rPr lang="en-US" sz="1200" b="1" dirty="0" err="1"/>
              <a:t>chưa</a:t>
            </a:r>
            <a:r>
              <a:rPr lang="en-US" sz="1200" b="1" dirty="0"/>
              <a:t> </a:t>
            </a:r>
            <a:r>
              <a:rPr lang="en-US" sz="1200" b="1" dirty="0" err="1"/>
              <a:t>đủ</a:t>
            </a:r>
            <a:r>
              <a:rPr lang="en-US" sz="1200" b="1" dirty="0"/>
              <a:t> </a:t>
            </a:r>
            <a:r>
              <a:rPr lang="en-US" sz="1200" b="1" dirty="0" err="1"/>
              <a:t>để</a:t>
            </a:r>
            <a:r>
              <a:rPr lang="en-US" sz="1200" b="1" dirty="0"/>
              <a:t> </a:t>
            </a:r>
            <a:r>
              <a:rPr lang="en-US" sz="1200" b="1" dirty="0" err="1"/>
              <a:t>chúng</a:t>
            </a:r>
            <a:r>
              <a:rPr lang="en-US" sz="1200" b="1" dirty="0"/>
              <a:t> ta </a:t>
            </a:r>
            <a:r>
              <a:rPr lang="en-US" sz="1200" b="1" dirty="0" err="1"/>
              <a:t>đánh</a:t>
            </a:r>
            <a:r>
              <a:rPr lang="en-US" sz="1200" b="1" dirty="0"/>
              <a:t> </a:t>
            </a:r>
            <a:r>
              <a:rPr lang="en-US" sz="1200" b="1" dirty="0" err="1"/>
              <a:t>giá</a:t>
            </a:r>
            <a:r>
              <a:rPr lang="en-US" sz="1200" b="1" dirty="0"/>
              <a:t> </a:t>
            </a:r>
            <a:r>
              <a:rPr lang="en-US" sz="1200" b="1" dirty="0" err="1"/>
              <a:t>rằng</a:t>
            </a:r>
            <a:r>
              <a:rPr lang="en-US" sz="1200" b="1" dirty="0"/>
              <a:t> </a:t>
            </a:r>
            <a:r>
              <a:rPr lang="en-US" sz="1200" b="1" dirty="0" err="1"/>
              <a:t>tư</a:t>
            </a:r>
            <a:r>
              <a:rPr lang="en-US" sz="1200" b="1" dirty="0"/>
              <a:t> </a:t>
            </a:r>
            <a:r>
              <a:rPr lang="en-US" sz="1200" b="1" dirty="0" err="1"/>
              <a:t>tưởng</a:t>
            </a:r>
            <a:r>
              <a:rPr lang="en-US" sz="1200" b="1" dirty="0"/>
              <a:t> </a:t>
            </a:r>
            <a:r>
              <a:rPr lang="en-US" sz="1200" b="1" dirty="0" err="1"/>
              <a:t>của</a:t>
            </a:r>
            <a:r>
              <a:rPr lang="en-US" sz="1200" b="1" dirty="0"/>
              <a:t> </a:t>
            </a:r>
            <a:r>
              <a:rPr lang="en-US" sz="1200" b="1" dirty="0" err="1"/>
              <a:t>Chủ</a:t>
            </a:r>
            <a:r>
              <a:rPr lang="en-US" sz="1200" b="1" dirty="0"/>
              <a:t> </a:t>
            </a:r>
            <a:r>
              <a:rPr lang="en-US" sz="1200" b="1" dirty="0" err="1"/>
              <a:t>tịch</a:t>
            </a:r>
            <a:r>
              <a:rPr lang="en-US" sz="1200" b="1" dirty="0"/>
              <a:t> </a:t>
            </a:r>
            <a:r>
              <a:rPr lang="en-US" sz="1200" b="1" dirty="0" err="1"/>
              <a:t>Hồ</a:t>
            </a:r>
            <a:r>
              <a:rPr lang="en-US" sz="1200" b="1" dirty="0"/>
              <a:t> </a:t>
            </a:r>
            <a:r>
              <a:rPr lang="en-US" sz="1200" b="1" dirty="0" err="1"/>
              <a:t>Chí</a:t>
            </a:r>
            <a:r>
              <a:rPr lang="en-US" sz="1200" b="1" dirty="0"/>
              <a:t> Minh </a:t>
            </a:r>
            <a:r>
              <a:rPr lang="en-US" sz="1200" b="1" dirty="0" err="1"/>
              <a:t>chỉ</a:t>
            </a:r>
            <a:r>
              <a:rPr lang="en-US" sz="1200" b="1" dirty="0"/>
              <a:t> </a:t>
            </a:r>
            <a:r>
              <a:rPr lang="en-US" sz="1200" b="1" dirty="0" err="1"/>
              <a:t>có</a:t>
            </a:r>
            <a:r>
              <a:rPr lang="en-US" sz="1200" b="1" dirty="0"/>
              <a:t> </a:t>
            </a:r>
            <a:r>
              <a:rPr lang="en-US" sz="1200" b="1" dirty="0" err="1"/>
              <a:t>căn</a:t>
            </a:r>
            <a:r>
              <a:rPr lang="en-US" sz="1200" b="1" dirty="0"/>
              <a:t> </a:t>
            </a:r>
            <a:r>
              <a:rPr lang="en-US" sz="1200" b="1" dirty="0" err="1"/>
              <a:t>bản</a:t>
            </a:r>
            <a:r>
              <a:rPr lang="en-US" sz="1200" b="1" dirty="0"/>
              <a:t> </a:t>
            </a:r>
            <a:r>
              <a:rPr lang="en-US" sz="1200" b="1" dirty="0" err="1"/>
              <a:t>trên</a:t>
            </a:r>
            <a:r>
              <a:rPr lang="en-US" sz="1200" b="1" dirty="0"/>
              <a:t> </a:t>
            </a:r>
            <a:r>
              <a:rPr lang="en-US" sz="1200" b="1" dirty="0" err="1"/>
              <a:t>nền</a:t>
            </a:r>
            <a:r>
              <a:rPr lang="en-US" sz="1200" b="1" dirty="0"/>
              <a:t> </a:t>
            </a:r>
            <a:r>
              <a:rPr lang="en-US" sz="1200" b="1" dirty="0" err="1"/>
              <a:t>tảng</a:t>
            </a:r>
            <a:r>
              <a:rPr lang="en-US" sz="1200" b="1" dirty="0"/>
              <a:t> “</a:t>
            </a:r>
            <a:r>
              <a:rPr lang="en-US" sz="1200" b="1" dirty="0" err="1"/>
              <a:t>đức</a:t>
            </a:r>
            <a:r>
              <a:rPr lang="en-US" sz="1200" b="1" dirty="0"/>
              <a:t> </a:t>
            </a:r>
            <a:r>
              <a:rPr lang="en-US" sz="1200" b="1" dirty="0" err="1"/>
              <a:t>trị</a:t>
            </a:r>
            <a:r>
              <a:rPr lang="en-US" sz="1200" b="1" dirty="0"/>
              <a:t>”. </a:t>
            </a: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 err="1"/>
              <a:t>Năm</a:t>
            </a:r>
            <a:r>
              <a:rPr lang="en-US" sz="1200" b="1" dirty="0"/>
              <a:t> 1950, </a:t>
            </a:r>
            <a:r>
              <a:rPr lang="en-US" sz="1200" b="1" dirty="0" err="1"/>
              <a:t>tại</a:t>
            </a:r>
            <a:r>
              <a:rPr lang="en-US" sz="1200" b="1" dirty="0"/>
              <a:t> </a:t>
            </a:r>
            <a:r>
              <a:rPr lang="en-US" sz="1200" b="1" dirty="0" err="1"/>
              <a:t>một</a:t>
            </a:r>
            <a:r>
              <a:rPr lang="en-US" sz="1200" b="1" dirty="0"/>
              <a:t> </a:t>
            </a:r>
            <a:r>
              <a:rPr lang="en-US" sz="1200" b="1" dirty="0" err="1"/>
              <a:t>lớp</a:t>
            </a:r>
            <a:r>
              <a:rPr lang="en-US" sz="1200" b="1" dirty="0"/>
              <a:t> </a:t>
            </a:r>
            <a:r>
              <a:rPr lang="en-US" sz="1200" b="1" dirty="0" err="1"/>
              <a:t>học</a:t>
            </a:r>
            <a:r>
              <a:rPr lang="en-US" sz="1200" b="1" dirty="0"/>
              <a:t> </a:t>
            </a:r>
            <a:r>
              <a:rPr lang="en-US" sz="1200" b="1" dirty="0" err="1"/>
              <a:t>của</a:t>
            </a:r>
            <a:r>
              <a:rPr lang="en-US" sz="1200" b="1" dirty="0"/>
              <a:t> </a:t>
            </a:r>
            <a:r>
              <a:rPr lang="en-US" sz="1200" b="1" dirty="0" err="1"/>
              <a:t>cán</a:t>
            </a:r>
            <a:r>
              <a:rPr lang="en-US" sz="1200" b="1" dirty="0"/>
              <a:t> </a:t>
            </a:r>
            <a:r>
              <a:rPr lang="en-US" sz="1200" b="1" dirty="0" err="1"/>
              <a:t>bộ</a:t>
            </a:r>
            <a:r>
              <a:rPr lang="en-US" sz="1200" b="1" dirty="0"/>
              <a:t> </a:t>
            </a:r>
            <a:r>
              <a:rPr lang="en-US" sz="1200" b="1" dirty="0" err="1"/>
              <a:t>ngành</a:t>
            </a:r>
            <a:r>
              <a:rPr lang="en-US" sz="1200" b="1" dirty="0"/>
              <a:t> </a:t>
            </a:r>
            <a:r>
              <a:rPr lang="en-US" sz="1200" b="1" dirty="0" err="1"/>
              <a:t>Tòa</a:t>
            </a:r>
            <a:r>
              <a:rPr lang="en-US" sz="1200" b="1" dirty="0"/>
              <a:t> </a:t>
            </a:r>
            <a:r>
              <a:rPr lang="en-US" sz="1200" b="1" dirty="0" err="1"/>
              <a:t>án</a:t>
            </a:r>
            <a:r>
              <a:rPr lang="en-US" sz="1200" b="1" dirty="0"/>
              <a:t>, </a:t>
            </a:r>
            <a:r>
              <a:rPr lang="en-US" sz="1200" b="1" dirty="0" err="1"/>
              <a:t>Người</a:t>
            </a:r>
            <a:r>
              <a:rPr lang="en-US" sz="1200" b="1" dirty="0"/>
              <a:t> </a:t>
            </a:r>
            <a:r>
              <a:rPr lang="en-US" sz="1200" b="1" dirty="0" err="1"/>
              <a:t>nói</a:t>
            </a:r>
            <a:r>
              <a:rPr lang="en-US" sz="1200" b="1" dirty="0"/>
              <a:t>: </a:t>
            </a:r>
            <a:r>
              <a:rPr lang="en-US" sz="1200" b="1" dirty="0" err="1"/>
              <a:t>Xét</a:t>
            </a:r>
            <a:r>
              <a:rPr lang="en-US" sz="1200" b="1" dirty="0"/>
              <a:t> </a:t>
            </a:r>
            <a:r>
              <a:rPr lang="en-US" sz="1200" b="1" dirty="0" err="1"/>
              <a:t>xử</a:t>
            </a:r>
            <a:r>
              <a:rPr lang="en-US" sz="1200" b="1" dirty="0"/>
              <a:t> </a:t>
            </a:r>
            <a:r>
              <a:rPr lang="en-US" sz="1200" b="1" dirty="0" err="1"/>
              <a:t>đúng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tốt</a:t>
            </a:r>
            <a:r>
              <a:rPr lang="en-US" sz="1200" b="1" dirty="0"/>
              <a:t>, </a:t>
            </a:r>
            <a:r>
              <a:rPr lang="en-US" sz="1200" b="1" dirty="0" err="1"/>
              <a:t>nhưng</a:t>
            </a:r>
            <a:r>
              <a:rPr lang="en-US" sz="1200" b="1" dirty="0"/>
              <a:t> </a:t>
            </a:r>
            <a:r>
              <a:rPr lang="en-US" sz="1200" b="1" dirty="0" err="1"/>
              <a:t>nếu</a:t>
            </a:r>
            <a:r>
              <a:rPr lang="en-US" sz="1200" b="1" dirty="0"/>
              <a:t> </a:t>
            </a:r>
            <a:r>
              <a:rPr lang="en-US" sz="1200" b="1" dirty="0" err="1"/>
              <a:t>không</a:t>
            </a:r>
            <a:r>
              <a:rPr lang="en-US" sz="1200" b="1" dirty="0"/>
              <a:t> </a:t>
            </a:r>
            <a:r>
              <a:rPr lang="en-US" sz="1200" b="1" dirty="0" err="1"/>
              <a:t>phải</a:t>
            </a:r>
            <a:r>
              <a:rPr lang="en-US" sz="1200" b="1" dirty="0"/>
              <a:t> </a:t>
            </a:r>
            <a:r>
              <a:rPr lang="en-US" sz="1200" b="1" dirty="0" err="1"/>
              <a:t>xét</a:t>
            </a:r>
            <a:r>
              <a:rPr lang="en-US" sz="1200" b="1" dirty="0"/>
              <a:t> </a:t>
            </a:r>
            <a:r>
              <a:rPr lang="en-US" sz="1200" b="1" dirty="0" err="1"/>
              <a:t>xử</a:t>
            </a:r>
            <a:r>
              <a:rPr lang="en-US" sz="1200" b="1" dirty="0"/>
              <a:t> </a:t>
            </a:r>
            <a:r>
              <a:rPr lang="en-US" sz="1200" b="1" dirty="0" err="1"/>
              <a:t>càng</a:t>
            </a:r>
            <a:r>
              <a:rPr lang="en-US" sz="1200" b="1" dirty="0"/>
              <a:t> </a:t>
            </a:r>
            <a:r>
              <a:rPr lang="en-US" sz="1200" b="1" dirty="0" err="1"/>
              <a:t>tốt</a:t>
            </a:r>
            <a:r>
              <a:rPr lang="en-US" sz="1200" b="1" dirty="0"/>
              <a:t> </a:t>
            </a:r>
            <a:r>
              <a:rPr lang="en-US" sz="1200" b="1" dirty="0" err="1"/>
              <a:t>hơn</a:t>
            </a:r>
            <a:r>
              <a:rPr lang="en-US" sz="1200" b="1" dirty="0"/>
              <a:t>”. </a:t>
            </a: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 err="1"/>
              <a:t>Câu</a:t>
            </a:r>
            <a:r>
              <a:rPr lang="en-US" sz="1200" b="1" dirty="0"/>
              <a:t> </a:t>
            </a:r>
            <a:r>
              <a:rPr lang="en-US" sz="1200" b="1" dirty="0" err="1"/>
              <a:t>nói</a:t>
            </a:r>
            <a:r>
              <a:rPr lang="en-US" sz="1200" b="1" dirty="0"/>
              <a:t> </a:t>
            </a:r>
            <a:r>
              <a:rPr lang="en-US" sz="1200" b="1" dirty="0" err="1"/>
              <a:t>đó</a:t>
            </a:r>
            <a:r>
              <a:rPr lang="en-US" sz="1200" b="1" dirty="0"/>
              <a:t> </a:t>
            </a:r>
            <a:r>
              <a:rPr lang="en-US" sz="1200" b="1" dirty="0" err="1"/>
              <a:t>dựa</a:t>
            </a:r>
            <a:r>
              <a:rPr lang="en-US" sz="1200" b="1" dirty="0"/>
              <a:t> </a:t>
            </a:r>
            <a:r>
              <a:rPr lang="en-US" sz="1200" b="1" dirty="0" err="1"/>
              <a:t>theo</a:t>
            </a:r>
            <a:r>
              <a:rPr lang="en-US" sz="1200" b="1" dirty="0"/>
              <a:t> </a:t>
            </a:r>
            <a:r>
              <a:rPr lang="en-US" sz="1200" b="1" dirty="0" err="1"/>
              <a:t>ý</a:t>
            </a:r>
            <a:r>
              <a:rPr lang="en-US" sz="1200" b="1" dirty="0"/>
              <a:t> </a:t>
            </a:r>
            <a:r>
              <a:rPr lang="en-US" sz="1200" b="1" dirty="0" err="1"/>
              <a:t>của</a:t>
            </a:r>
            <a:r>
              <a:rPr lang="en-US" sz="1200" b="1" dirty="0"/>
              <a:t> </a:t>
            </a:r>
            <a:r>
              <a:rPr lang="en-US" sz="1200" b="1" dirty="0" err="1"/>
              <a:t>Khổng</a:t>
            </a:r>
            <a:r>
              <a:rPr lang="en-US" sz="1200" b="1" dirty="0"/>
              <a:t> </a:t>
            </a:r>
            <a:r>
              <a:rPr lang="en-US" sz="1200" b="1" dirty="0" err="1"/>
              <a:t>Tử</a:t>
            </a:r>
            <a:r>
              <a:rPr lang="en-US" sz="1200" b="1" dirty="0"/>
              <a:t>: “</a:t>
            </a:r>
            <a:r>
              <a:rPr lang="en-US" sz="1200" b="1" dirty="0" err="1"/>
              <a:t>Xử</a:t>
            </a:r>
            <a:r>
              <a:rPr lang="en-US" sz="1200" b="1" dirty="0"/>
              <a:t> </a:t>
            </a:r>
            <a:r>
              <a:rPr lang="en-US" sz="1200" b="1" dirty="0" err="1"/>
              <a:t>kiện</a:t>
            </a:r>
            <a:r>
              <a:rPr lang="en-US" sz="1200" b="1" dirty="0"/>
              <a:t> </a:t>
            </a:r>
            <a:r>
              <a:rPr lang="en-US" sz="1200" b="1" dirty="0" err="1"/>
              <a:t>thì</a:t>
            </a:r>
            <a:r>
              <a:rPr lang="en-US" sz="1200" b="1" dirty="0"/>
              <a:t> ta </a:t>
            </a:r>
            <a:r>
              <a:rPr lang="en-US" sz="1200" b="1" dirty="0" err="1"/>
              <a:t>cũng</a:t>
            </a:r>
            <a:r>
              <a:rPr lang="en-US" sz="1200" b="1" dirty="0"/>
              <a:t> </a:t>
            </a:r>
            <a:r>
              <a:rPr lang="en-US" sz="1200" b="1" dirty="0" err="1"/>
              <a:t>như</a:t>
            </a:r>
            <a:r>
              <a:rPr lang="en-US" sz="1200" b="1" dirty="0"/>
              <a:t> </a:t>
            </a:r>
            <a:r>
              <a:rPr lang="en-US" sz="1200" b="1" dirty="0" err="1"/>
              <a:t>người</a:t>
            </a:r>
            <a:r>
              <a:rPr lang="en-US" sz="1200" b="1" dirty="0"/>
              <a:t>, </a:t>
            </a:r>
            <a:r>
              <a:rPr lang="en-US" sz="1200" b="1" dirty="0" err="1"/>
              <a:t>sao</a:t>
            </a:r>
            <a:r>
              <a:rPr lang="en-US" sz="1200" b="1" dirty="0"/>
              <a:t> </a:t>
            </a:r>
            <a:r>
              <a:rPr lang="en-US" sz="1200" b="1" dirty="0" err="1"/>
              <a:t>cho</a:t>
            </a:r>
            <a:r>
              <a:rPr lang="en-US" sz="1200" b="1" dirty="0"/>
              <a:t> </a:t>
            </a:r>
            <a:r>
              <a:rPr lang="en-US" sz="1200" b="1" dirty="0" err="1"/>
              <a:t>khỏi</a:t>
            </a:r>
            <a:r>
              <a:rPr lang="en-US" sz="1200" b="1" dirty="0"/>
              <a:t> </a:t>
            </a:r>
            <a:r>
              <a:rPr lang="en-US" sz="1200" b="1" dirty="0" err="1"/>
              <a:t>xử</a:t>
            </a:r>
            <a:r>
              <a:rPr lang="en-US" sz="1200" b="1" dirty="0"/>
              <a:t> </a:t>
            </a:r>
            <a:r>
              <a:rPr lang="en-US" sz="1200" b="1" dirty="0" err="1"/>
              <a:t>kiện</a:t>
            </a:r>
            <a:r>
              <a:rPr lang="en-US" sz="1200" b="1" dirty="0"/>
              <a:t> </a:t>
            </a:r>
            <a:r>
              <a:rPr lang="en-US" sz="1200" b="1" dirty="0" err="1"/>
              <a:t>mới</a:t>
            </a:r>
            <a:r>
              <a:rPr lang="en-US" sz="1200" b="1" dirty="0"/>
              <a:t> hay” (</a:t>
            </a:r>
            <a:r>
              <a:rPr lang="en-US" sz="1200" b="1" dirty="0" err="1"/>
              <a:t>Thính</a:t>
            </a:r>
            <a:r>
              <a:rPr lang="en-US" sz="1200" b="1" dirty="0"/>
              <a:t> </a:t>
            </a:r>
            <a:r>
              <a:rPr lang="en-US" sz="1200" b="1" dirty="0" err="1"/>
              <a:t>tụng</a:t>
            </a:r>
            <a:r>
              <a:rPr lang="en-US" sz="1200" b="1" dirty="0"/>
              <a:t> </a:t>
            </a:r>
            <a:r>
              <a:rPr lang="en-US" sz="1200" b="1" dirty="0" err="1"/>
              <a:t>ngô</a:t>
            </a:r>
            <a:r>
              <a:rPr lang="en-US" sz="1200" b="1" dirty="0"/>
              <a:t> do </a:t>
            </a:r>
            <a:r>
              <a:rPr lang="en-US" sz="1200" b="1" dirty="0" err="1"/>
              <a:t>nhân</a:t>
            </a:r>
            <a:r>
              <a:rPr lang="en-US" sz="1200" b="1" dirty="0"/>
              <a:t> </a:t>
            </a:r>
            <a:r>
              <a:rPr lang="en-US" sz="1200" b="1" dirty="0" err="1"/>
              <a:t>dã</a:t>
            </a:r>
            <a:r>
              <a:rPr lang="en-US" sz="1200" b="1" dirty="0"/>
              <a:t>, </a:t>
            </a:r>
            <a:r>
              <a:rPr lang="en-US" sz="1200" b="1" dirty="0" err="1"/>
              <a:t>tất</a:t>
            </a:r>
            <a:r>
              <a:rPr lang="en-US" sz="1200" b="1" dirty="0"/>
              <a:t> </a:t>
            </a:r>
            <a:r>
              <a:rPr lang="en-US" sz="1200" b="1" dirty="0" err="1"/>
              <a:t>dã</a:t>
            </a:r>
            <a:r>
              <a:rPr lang="en-US" sz="1200" b="1" dirty="0"/>
              <a:t> </a:t>
            </a:r>
            <a:r>
              <a:rPr lang="en-US" sz="1200" b="1" dirty="0" err="1"/>
              <a:t>sử</a:t>
            </a:r>
            <a:r>
              <a:rPr lang="en-US" sz="1200" b="1" dirty="0"/>
              <a:t> </a:t>
            </a:r>
            <a:r>
              <a:rPr lang="en-US" sz="1200" b="1" dirty="0" err="1"/>
              <a:t>vô</a:t>
            </a:r>
            <a:r>
              <a:rPr lang="en-US" sz="1200" b="1" dirty="0"/>
              <a:t> </a:t>
            </a:r>
            <a:r>
              <a:rPr lang="en-US" sz="1200" b="1" dirty="0" err="1"/>
              <a:t>tụng</a:t>
            </a:r>
            <a:r>
              <a:rPr lang="en-US" sz="1200" b="1" dirty="0"/>
              <a:t> </a:t>
            </a:r>
            <a:r>
              <a:rPr lang="en-US" sz="1200" b="1" dirty="0" err="1"/>
              <a:t>hồ</a:t>
            </a:r>
            <a:r>
              <a:rPr lang="en-US" sz="1200" b="1" dirty="0"/>
              <a:t> - </a:t>
            </a:r>
            <a:r>
              <a:rPr lang="en-US" sz="1200" b="1" dirty="0" err="1"/>
              <a:t>Luận</a:t>
            </a:r>
            <a:r>
              <a:rPr lang="en-US" sz="1200" b="1" dirty="0"/>
              <a:t> </a:t>
            </a:r>
            <a:r>
              <a:rPr lang="en-US" sz="1200" b="1" dirty="0" err="1"/>
              <a:t>Ngữ</a:t>
            </a:r>
            <a:r>
              <a:rPr lang="en-US" sz="1200" b="1" dirty="0"/>
              <a:t>). </a:t>
            </a:r>
            <a:r>
              <a:rPr lang="en-US" sz="1200" b="1" dirty="0" err="1"/>
              <a:t>Nhưng</a:t>
            </a:r>
            <a:r>
              <a:rPr lang="en-US" sz="1200" b="1" dirty="0"/>
              <a:t> </a:t>
            </a:r>
            <a:r>
              <a:rPr lang="en-US" sz="1200" b="1" dirty="0" err="1"/>
              <a:t>không</a:t>
            </a:r>
            <a:r>
              <a:rPr lang="en-US" sz="1200" b="1" dirty="0"/>
              <a:t> </a:t>
            </a:r>
            <a:r>
              <a:rPr lang="en-US" sz="1200" b="1" dirty="0" err="1"/>
              <a:t>thể</a:t>
            </a:r>
            <a:r>
              <a:rPr lang="en-US" sz="1200" b="1" dirty="0"/>
              <a:t> </a:t>
            </a:r>
            <a:r>
              <a:rPr lang="en-US" sz="1200" b="1" dirty="0" err="1"/>
              <a:t>căn</a:t>
            </a:r>
            <a:r>
              <a:rPr lang="en-US" sz="1200" b="1" dirty="0"/>
              <a:t> </a:t>
            </a:r>
            <a:r>
              <a:rPr lang="en-US" sz="1200" b="1" dirty="0" err="1"/>
              <a:t>cứ</a:t>
            </a:r>
            <a:r>
              <a:rPr lang="en-US" sz="1200" b="1" dirty="0"/>
              <a:t> </a:t>
            </a:r>
            <a:r>
              <a:rPr lang="en-US" sz="1200" b="1" dirty="0" err="1"/>
              <a:t>vào</a:t>
            </a:r>
            <a:r>
              <a:rPr lang="en-US" sz="1200" b="1" dirty="0"/>
              <a:t> </a:t>
            </a:r>
            <a:r>
              <a:rPr lang="en-US" sz="1200" b="1" dirty="0" err="1"/>
              <a:t>một</a:t>
            </a:r>
            <a:r>
              <a:rPr lang="en-US" sz="1200" b="1" dirty="0"/>
              <a:t> </a:t>
            </a:r>
            <a:r>
              <a:rPr lang="en-US" sz="1200" b="1" dirty="0" err="1"/>
              <a:t>câu</a:t>
            </a:r>
            <a:r>
              <a:rPr lang="en-US" sz="1200" b="1" dirty="0"/>
              <a:t> </a:t>
            </a:r>
            <a:r>
              <a:rPr lang="en-US" sz="1200" b="1" dirty="0" err="1"/>
              <a:t>nói</a:t>
            </a:r>
            <a:r>
              <a:rPr lang="en-US" sz="1200" b="1" dirty="0"/>
              <a:t> </a:t>
            </a:r>
            <a:r>
              <a:rPr lang="en-US" sz="1200" b="1" dirty="0" err="1"/>
              <a:t>đó</a:t>
            </a:r>
            <a:r>
              <a:rPr lang="en-US" sz="1200" b="1" dirty="0"/>
              <a:t> </a:t>
            </a:r>
            <a:r>
              <a:rPr lang="en-US" sz="1200" b="1" dirty="0" err="1"/>
              <a:t>để</a:t>
            </a:r>
            <a:r>
              <a:rPr lang="en-US" sz="1200" b="1" dirty="0"/>
              <a:t> </a:t>
            </a:r>
            <a:r>
              <a:rPr lang="en-US" sz="1200" b="1" dirty="0" err="1"/>
              <a:t>cho</a:t>
            </a:r>
            <a:r>
              <a:rPr lang="en-US" sz="1200" b="1" dirty="0"/>
              <a:t> </a:t>
            </a:r>
            <a:r>
              <a:rPr lang="en-US" sz="1200" b="1" dirty="0" err="1"/>
              <a:t>rằng</a:t>
            </a:r>
            <a:r>
              <a:rPr lang="en-US" sz="1200" b="1" dirty="0"/>
              <a:t> </a:t>
            </a:r>
            <a:r>
              <a:rPr lang="en-US" sz="1200" b="1" dirty="0" err="1"/>
              <a:t>Chủ</a:t>
            </a:r>
            <a:r>
              <a:rPr lang="en-US" sz="1200" b="1" dirty="0"/>
              <a:t> </a:t>
            </a:r>
            <a:r>
              <a:rPr lang="en-US" sz="1200" b="1" dirty="0" err="1"/>
              <a:t>tịch</a:t>
            </a:r>
            <a:r>
              <a:rPr lang="en-US" sz="1200" b="1" dirty="0"/>
              <a:t> </a:t>
            </a:r>
            <a:r>
              <a:rPr lang="en-US" sz="1200" b="1" dirty="0" err="1"/>
              <a:t>Hồ</a:t>
            </a:r>
            <a:r>
              <a:rPr lang="en-US" sz="1200" b="1" dirty="0"/>
              <a:t> </a:t>
            </a:r>
            <a:r>
              <a:rPr lang="en-US" sz="1200" b="1" dirty="0" err="1"/>
              <a:t>Chí</a:t>
            </a:r>
            <a:r>
              <a:rPr lang="en-US" sz="1200" b="1" dirty="0"/>
              <a:t> Minh </a:t>
            </a:r>
            <a:r>
              <a:rPr lang="en-US" sz="1200" b="1" dirty="0" err="1"/>
              <a:t>theo</a:t>
            </a:r>
            <a:r>
              <a:rPr lang="en-US" sz="1200" b="1" dirty="0"/>
              <a:t> </a:t>
            </a:r>
            <a:r>
              <a:rPr lang="en-US" sz="1200" b="1" dirty="0" err="1"/>
              <a:t>thuyết</a:t>
            </a:r>
            <a:r>
              <a:rPr lang="en-US" sz="1200" b="1" dirty="0"/>
              <a:t> “</a:t>
            </a:r>
            <a:r>
              <a:rPr lang="en-US" sz="1200" b="1" dirty="0" err="1"/>
              <a:t>đức</a:t>
            </a:r>
            <a:r>
              <a:rPr lang="en-US" sz="1200" b="1" dirty="0"/>
              <a:t> </a:t>
            </a:r>
            <a:r>
              <a:rPr lang="en-US" sz="1200" b="1" dirty="0" err="1"/>
              <a:t>trị</a:t>
            </a:r>
            <a:r>
              <a:rPr lang="en-US" sz="1200" b="1" dirty="0"/>
              <a:t>” </a:t>
            </a:r>
            <a:r>
              <a:rPr lang="en-US" sz="1200" b="1" dirty="0" err="1"/>
              <a:t>của</a:t>
            </a:r>
            <a:r>
              <a:rPr lang="en-US" sz="1200" b="1" dirty="0"/>
              <a:t> </a:t>
            </a:r>
            <a:r>
              <a:rPr lang="en-US" sz="1200" b="1" dirty="0" err="1"/>
              <a:t>Khổng</a:t>
            </a:r>
            <a:r>
              <a:rPr lang="en-US" sz="1200" b="1" dirty="0"/>
              <a:t> </a:t>
            </a:r>
            <a:r>
              <a:rPr lang="en-US" sz="1200" b="1" dirty="0" err="1"/>
              <a:t>giáo</a:t>
            </a:r>
            <a:r>
              <a:rPr lang="en-US" sz="1200" b="1" dirty="0"/>
              <a:t> </a:t>
            </a:r>
            <a:r>
              <a:rPr lang="en-US" sz="1200" b="1" dirty="0" err="1"/>
              <a:t>nên</a:t>
            </a:r>
            <a:r>
              <a:rPr lang="en-US" sz="1200" b="1" dirty="0"/>
              <a:t> </a:t>
            </a:r>
            <a:r>
              <a:rPr lang="en-US" sz="1200" b="1" dirty="0" err="1"/>
              <a:t>có</a:t>
            </a:r>
            <a:r>
              <a:rPr lang="en-US" sz="1200" b="1" dirty="0"/>
              <a:t> </a:t>
            </a:r>
            <a:r>
              <a:rPr lang="en-US" sz="1200" b="1" dirty="0" err="1"/>
              <a:t>phần</a:t>
            </a:r>
            <a:r>
              <a:rPr lang="en-US" sz="1200" b="1" dirty="0"/>
              <a:t> </a:t>
            </a:r>
            <a:r>
              <a:rPr lang="en-US" sz="1200" b="1" dirty="0" err="1"/>
              <a:t>xem</a:t>
            </a:r>
            <a:r>
              <a:rPr lang="en-US" sz="1200" b="1" dirty="0"/>
              <a:t> </a:t>
            </a:r>
            <a:r>
              <a:rPr lang="en-US" sz="1200" b="1" dirty="0" err="1"/>
              <a:t>nhẹ</a:t>
            </a:r>
            <a:r>
              <a:rPr lang="en-US" sz="1200" b="1" dirty="0"/>
              <a:t> “</a:t>
            </a:r>
            <a:r>
              <a:rPr lang="en-US" sz="1200" b="1" dirty="0" err="1"/>
              <a:t>pháp</a:t>
            </a:r>
            <a:r>
              <a:rPr lang="en-US" sz="1200" b="1" dirty="0"/>
              <a:t> </a:t>
            </a:r>
            <a:r>
              <a:rPr lang="en-US" sz="1200" b="1" dirty="0" err="1"/>
              <a:t>trị</a:t>
            </a:r>
            <a:r>
              <a:rPr lang="en-US" sz="1200" b="1" dirty="0"/>
              <a:t>”.</a:t>
            </a:r>
            <a:endParaRPr lang="en-US" sz="1200" b="1" dirty="0">
              <a:solidFill>
                <a:srgbClr val="EEEEEE"/>
              </a:solidFill>
              <a:latin typeface="Raleway" pitchFamily="2" charset="7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530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9;p35">
            <a:extLst>
              <a:ext uri="{FF2B5EF4-FFF2-40B4-BE49-F238E27FC236}">
                <a16:creationId xmlns:a16="http://schemas.microsoft.com/office/drawing/2014/main" id="{1AB2D02D-D26D-49DE-AF4A-A3379C09787A}"/>
              </a:ext>
            </a:extLst>
          </p:cNvPr>
          <p:cNvSpPr txBox="1">
            <a:spLocks/>
          </p:cNvSpPr>
          <p:nvPr/>
        </p:nvSpPr>
        <p:spPr>
          <a:xfrm>
            <a:off x="8261183" y="1765193"/>
            <a:ext cx="4722194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3600" b="1">
                <a:latin typeface="Raleway" pitchFamily="2" charset="77"/>
              </a:rPr>
              <a:t>2. CƠ SỞ THỰC TIỄN </a:t>
            </a:r>
            <a:endParaRPr lang="vi-VN" sz="3600" b="1">
              <a:latin typeface="Raleway" pitchFamily="2" charset="77"/>
            </a:endParaRPr>
          </a:p>
        </p:txBody>
      </p:sp>
      <p:sp>
        <p:nvSpPr>
          <p:cNvPr id="9" name="Google Shape;219;p35">
            <a:extLst>
              <a:ext uri="{FF2B5EF4-FFF2-40B4-BE49-F238E27FC236}">
                <a16:creationId xmlns:a16="http://schemas.microsoft.com/office/drawing/2014/main" id="{E67B35B3-9360-467F-93B2-3F491B87D27C}"/>
              </a:ext>
            </a:extLst>
          </p:cNvPr>
          <p:cNvSpPr txBox="1">
            <a:spLocks/>
          </p:cNvSpPr>
          <p:nvPr/>
        </p:nvSpPr>
        <p:spPr>
          <a:xfrm>
            <a:off x="8744989" y="2571750"/>
            <a:ext cx="4238388" cy="115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Việt Nam lúc bấy giờ</a:t>
            </a:r>
          </a:p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Thế giới</a:t>
            </a:r>
          </a:p>
        </p:txBody>
      </p:sp>
      <p:sp>
        <p:nvSpPr>
          <p:cNvPr id="10" name="Google Shape;224;p36">
            <a:extLst>
              <a:ext uri="{FF2B5EF4-FFF2-40B4-BE49-F238E27FC236}">
                <a16:creationId xmlns:a16="http://schemas.microsoft.com/office/drawing/2014/main" id="{67029916-195C-4468-ACC4-F0F996FABD84}"/>
              </a:ext>
            </a:extLst>
          </p:cNvPr>
          <p:cNvSpPr txBox="1">
            <a:spLocks/>
          </p:cNvSpPr>
          <p:nvPr/>
        </p:nvSpPr>
        <p:spPr>
          <a:xfrm>
            <a:off x="-5672325" y="2916783"/>
            <a:ext cx="2688055" cy="460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taatliches"/>
              <a:buNone/>
              <a:defRPr sz="27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000">
                <a:latin typeface="Raleway" pitchFamily="2" charset="77"/>
              </a:rPr>
              <a:t>B. THẾ GIỚI</a:t>
            </a:r>
          </a:p>
        </p:txBody>
      </p:sp>
      <p:pic>
        <p:nvPicPr>
          <p:cNvPr id="3" name="Picture 2" descr="A picture containing text, person, outdoor, person&#10;&#10;Description automatically generated">
            <a:extLst>
              <a:ext uri="{FF2B5EF4-FFF2-40B4-BE49-F238E27FC236}">
                <a16:creationId xmlns:a16="http://schemas.microsoft.com/office/drawing/2014/main" id="{43EBE259-DCBB-4ED2-9F95-D73AC985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479323"/>
            <a:ext cx="3158524" cy="43290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Google Shape;219;p35">
            <a:extLst>
              <a:ext uri="{FF2B5EF4-FFF2-40B4-BE49-F238E27FC236}">
                <a16:creationId xmlns:a16="http://schemas.microsoft.com/office/drawing/2014/main" id="{E3F7331C-F2A9-CF46-A323-BBFFFF82D81A}"/>
              </a:ext>
            </a:extLst>
          </p:cNvPr>
          <p:cNvSpPr txBox="1">
            <a:spLocks/>
          </p:cNvSpPr>
          <p:nvPr/>
        </p:nvSpPr>
        <p:spPr>
          <a:xfrm>
            <a:off x="203155" y="218655"/>
            <a:ext cx="3905425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sz="2400" b="1" dirty="0">
                <a:latin typeface="Raleway" pitchFamily="2" charset="77"/>
              </a:rPr>
              <a:t>2.2 </a:t>
            </a:r>
            <a:r>
              <a:rPr lang="en-US" sz="2000" b="1" dirty="0" err="1"/>
              <a:t>Tất</a:t>
            </a:r>
            <a:r>
              <a:rPr lang="en-US" sz="2000" b="1" dirty="0"/>
              <a:t> </a:t>
            </a:r>
            <a:r>
              <a:rPr lang="en-US" sz="2000" b="1" dirty="0" err="1"/>
              <a:t>cả</a:t>
            </a:r>
            <a:r>
              <a:rPr lang="en-US" sz="2000" b="1" dirty="0"/>
              <a:t> </a:t>
            </a:r>
            <a:r>
              <a:rPr lang="en-US" sz="2000" b="1" dirty="0" err="1"/>
              <a:t>những</a:t>
            </a:r>
            <a:r>
              <a:rPr lang="en-US" sz="2000" b="1" dirty="0"/>
              <a:t> </a:t>
            </a:r>
            <a:r>
              <a:rPr lang="en-US" sz="2000" b="1" dirty="0" err="1"/>
              <a:t>sự</a:t>
            </a:r>
            <a:r>
              <a:rPr lang="en-US" sz="2000" b="1" dirty="0"/>
              <a:t> </a:t>
            </a:r>
            <a:r>
              <a:rPr lang="en-US" sz="2000" b="1" dirty="0" err="1"/>
              <a:t>thành</a:t>
            </a:r>
            <a:r>
              <a:rPr lang="en-US" sz="2000" b="1" dirty="0"/>
              <a:t> </a:t>
            </a:r>
            <a:r>
              <a:rPr lang="en-US" sz="2000" b="1" dirty="0" err="1"/>
              <a:t>công</a:t>
            </a:r>
            <a:r>
              <a:rPr lang="en-US" sz="2000" b="1" dirty="0"/>
              <a:t> </a:t>
            </a:r>
            <a:r>
              <a:rPr lang="en-US" sz="2000" b="1" dirty="0" err="1"/>
              <a:t>đó</a:t>
            </a:r>
            <a:r>
              <a:rPr lang="en-US" sz="2000" b="1" dirty="0"/>
              <a:t> </a:t>
            </a:r>
            <a:r>
              <a:rPr lang="en-US" sz="2000" b="1" dirty="0" err="1"/>
              <a:t>cũng</a:t>
            </a:r>
            <a:r>
              <a:rPr lang="en-US" sz="2000" b="1" dirty="0"/>
              <a:t> </a:t>
            </a:r>
            <a:r>
              <a:rPr lang="en-US" sz="2000" b="1" dirty="0" err="1"/>
              <a:t>chưa</a:t>
            </a:r>
            <a:r>
              <a:rPr lang="en-US" sz="2000" b="1" dirty="0"/>
              <a:t> </a:t>
            </a:r>
            <a:r>
              <a:rPr lang="en-US" sz="2000" b="1" dirty="0" err="1"/>
              <a:t>đủ</a:t>
            </a:r>
            <a:r>
              <a:rPr lang="en-US" sz="2000" b="1" dirty="0"/>
              <a:t> </a:t>
            </a:r>
            <a:r>
              <a:rPr lang="en-US" sz="2000" b="1" dirty="0" err="1"/>
              <a:t>để</a:t>
            </a:r>
            <a:r>
              <a:rPr lang="en-US" sz="2000" b="1" dirty="0"/>
              <a:t> </a:t>
            </a:r>
            <a:r>
              <a:rPr lang="en-US" sz="2000" b="1" dirty="0" err="1"/>
              <a:t>chúng</a:t>
            </a:r>
            <a:r>
              <a:rPr lang="en-US" sz="2000" b="1" dirty="0"/>
              <a:t> ta </a:t>
            </a:r>
            <a:r>
              <a:rPr lang="en-US" sz="2000" b="1" dirty="0" err="1"/>
              <a:t>đánh</a:t>
            </a:r>
            <a:r>
              <a:rPr lang="en-US" sz="2000" b="1" dirty="0"/>
              <a:t> </a:t>
            </a:r>
            <a:r>
              <a:rPr lang="en-US" sz="2000" b="1" dirty="0" err="1"/>
              <a:t>giá</a:t>
            </a:r>
            <a:endParaRPr lang="en-US" sz="2000" b="1" dirty="0">
              <a:latin typeface="Raleway" pitchFamily="2" charset="77"/>
            </a:endParaRPr>
          </a:p>
        </p:txBody>
      </p:sp>
      <p:sp>
        <p:nvSpPr>
          <p:cNvPr id="19" name="Google Shape;225;p36">
            <a:extLst>
              <a:ext uri="{FF2B5EF4-FFF2-40B4-BE49-F238E27FC236}">
                <a16:creationId xmlns:a16="http://schemas.microsoft.com/office/drawing/2014/main" id="{97A40454-DF05-E841-A6EC-A8C2445F477D}"/>
              </a:ext>
            </a:extLst>
          </p:cNvPr>
          <p:cNvSpPr txBox="1">
            <a:spLocks/>
          </p:cNvSpPr>
          <p:nvPr/>
        </p:nvSpPr>
        <p:spPr>
          <a:xfrm>
            <a:off x="104543" y="1432808"/>
            <a:ext cx="3091936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81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85800" marR="0" lvl="1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28700" marR="0" lvl="2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714500" marR="0" lvl="4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057400" marR="0" lvl="5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400300" marR="0" lvl="6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743200" marR="0" lvl="7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086100" marR="0" lvl="8" indent="-238125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 err="1"/>
              <a:t>Tùy</a:t>
            </a:r>
            <a:r>
              <a:rPr lang="en-US" sz="1200" b="1" dirty="0"/>
              <a:t> </a:t>
            </a:r>
            <a:r>
              <a:rPr lang="en-US" sz="1200" b="1" dirty="0" err="1"/>
              <a:t>vào</a:t>
            </a:r>
            <a:r>
              <a:rPr lang="en-US" sz="1200" b="1" dirty="0"/>
              <a:t> </a:t>
            </a:r>
            <a:r>
              <a:rPr lang="en-US" sz="1200" b="1" dirty="0" err="1"/>
              <a:t>hoàn</a:t>
            </a:r>
            <a:r>
              <a:rPr lang="en-US" sz="1200" b="1" dirty="0"/>
              <a:t> </a:t>
            </a:r>
            <a:r>
              <a:rPr lang="en-US" sz="1200" b="1" dirty="0" err="1"/>
              <a:t>cảnh</a:t>
            </a:r>
            <a:r>
              <a:rPr lang="en-US" sz="1200" b="1" dirty="0"/>
              <a:t> </a:t>
            </a:r>
            <a:r>
              <a:rPr lang="en-US" sz="1200" b="1" dirty="0" err="1"/>
              <a:t>và</a:t>
            </a:r>
            <a:r>
              <a:rPr lang="en-US" sz="1200" b="1" dirty="0"/>
              <a:t> </a:t>
            </a:r>
            <a:r>
              <a:rPr lang="en-US" sz="1200" b="1" dirty="0" err="1"/>
              <a:t>đối</a:t>
            </a:r>
            <a:r>
              <a:rPr lang="en-US" sz="1200" b="1" dirty="0"/>
              <a:t> </a:t>
            </a:r>
            <a:r>
              <a:rPr lang="en-US" sz="1200" b="1" dirty="0" err="1"/>
              <a:t>tượng</a:t>
            </a:r>
            <a:r>
              <a:rPr lang="en-US" sz="1200" b="1" dirty="0"/>
              <a:t> </a:t>
            </a:r>
            <a:r>
              <a:rPr lang="en-US" sz="1200" b="1" dirty="0" err="1"/>
              <a:t>cụ</a:t>
            </a:r>
            <a:r>
              <a:rPr lang="en-US" sz="1200" b="1" dirty="0"/>
              <a:t> </a:t>
            </a:r>
            <a:r>
              <a:rPr lang="en-US" sz="1200" b="1" dirty="0" err="1"/>
              <a:t>thể</a:t>
            </a:r>
            <a:r>
              <a:rPr lang="en-US" sz="1200" b="1" dirty="0"/>
              <a:t>, </a:t>
            </a:r>
            <a:r>
              <a:rPr lang="en-US" sz="1200" b="1" dirty="0" err="1"/>
              <a:t>có</a:t>
            </a:r>
            <a:r>
              <a:rPr lang="en-US" sz="1200" b="1" dirty="0"/>
              <a:t> </a:t>
            </a:r>
            <a:r>
              <a:rPr lang="en-US" sz="1200" b="1" dirty="0" err="1"/>
              <a:t>lúc</a:t>
            </a:r>
            <a:r>
              <a:rPr lang="en-US" sz="1200" b="1" dirty="0"/>
              <a:t> </a:t>
            </a:r>
            <a:r>
              <a:rPr lang="en-US" sz="1200" b="1" dirty="0" err="1"/>
              <a:t>Người</a:t>
            </a:r>
            <a:r>
              <a:rPr lang="en-US" sz="1200" b="1" dirty="0"/>
              <a:t> </a:t>
            </a:r>
            <a:r>
              <a:rPr lang="en-US" sz="1200" b="1" dirty="0" err="1"/>
              <a:t>nhấn</a:t>
            </a:r>
            <a:r>
              <a:rPr lang="en-US" sz="1200" b="1" dirty="0"/>
              <a:t> </a:t>
            </a:r>
            <a:r>
              <a:rPr lang="en-US" sz="1200" b="1" dirty="0" err="1"/>
              <a:t>mạnh</a:t>
            </a:r>
            <a:r>
              <a:rPr lang="en-US" sz="1200" b="1" dirty="0"/>
              <a:t> </a:t>
            </a:r>
            <a:r>
              <a:rPr lang="en-US" sz="1200" b="1" dirty="0" err="1"/>
              <a:t>khía</a:t>
            </a:r>
            <a:r>
              <a:rPr lang="en-US" sz="1200" b="1" dirty="0"/>
              <a:t> </a:t>
            </a:r>
            <a:r>
              <a:rPr lang="en-US" sz="1200" b="1" dirty="0" err="1"/>
              <a:t>cạnh</a:t>
            </a:r>
            <a:r>
              <a:rPr lang="en-US" sz="1200" b="1" dirty="0"/>
              <a:t> </a:t>
            </a:r>
            <a:r>
              <a:rPr lang="en-US" sz="1200" b="1" dirty="0" err="1"/>
              <a:t>đạo</a:t>
            </a:r>
            <a:r>
              <a:rPr lang="en-US" sz="1200" b="1" dirty="0"/>
              <a:t> </a:t>
            </a:r>
            <a:r>
              <a:rPr lang="en-US" sz="1200" b="1" dirty="0" err="1"/>
              <a:t>đức</a:t>
            </a:r>
            <a:r>
              <a:rPr lang="en-US" sz="1200" b="1" dirty="0"/>
              <a:t> hay </a:t>
            </a:r>
            <a:r>
              <a:rPr lang="en-US" sz="1200" b="1" dirty="0" err="1"/>
              <a:t>khía</a:t>
            </a:r>
            <a:r>
              <a:rPr lang="en-US" sz="1200" b="1" dirty="0"/>
              <a:t> </a:t>
            </a:r>
            <a:r>
              <a:rPr lang="en-US" sz="1200" b="1" dirty="0" err="1"/>
              <a:t>cạnh</a:t>
            </a:r>
            <a:r>
              <a:rPr lang="en-US" sz="1200" b="1" dirty="0"/>
              <a:t> </a:t>
            </a:r>
            <a:r>
              <a:rPr lang="en-US" sz="1200" b="1" dirty="0" err="1"/>
              <a:t>luật</a:t>
            </a:r>
            <a:r>
              <a:rPr lang="en-US" sz="1200" b="1" dirty="0"/>
              <a:t> </a:t>
            </a:r>
            <a:r>
              <a:rPr lang="en-US" sz="1200" b="1" dirty="0" err="1"/>
              <a:t>pháp</a:t>
            </a:r>
            <a:r>
              <a:rPr lang="en-US" sz="1200" b="1" dirty="0"/>
              <a:t>, song </a:t>
            </a:r>
            <a:r>
              <a:rPr lang="en-US" sz="1200" b="1" dirty="0" err="1"/>
              <a:t>có</a:t>
            </a:r>
            <a:r>
              <a:rPr lang="en-US" sz="1200" b="1" dirty="0"/>
              <a:t> </a:t>
            </a:r>
            <a:r>
              <a:rPr lang="en-US" sz="1200" b="1" dirty="0" err="1"/>
              <a:t>thể</a:t>
            </a:r>
            <a:r>
              <a:rPr lang="en-US" sz="1200" b="1" dirty="0"/>
              <a:t> </a:t>
            </a:r>
            <a:r>
              <a:rPr lang="en-US" sz="1200" b="1" dirty="0" err="1"/>
              <a:t>khẳng</a:t>
            </a:r>
            <a:r>
              <a:rPr lang="en-US" sz="1200" b="1" dirty="0"/>
              <a:t> </a:t>
            </a:r>
            <a:r>
              <a:rPr lang="en-US" sz="1200" b="1" dirty="0" err="1"/>
              <a:t>định</a:t>
            </a:r>
            <a:r>
              <a:rPr lang="en-US" sz="1200" b="1" dirty="0"/>
              <a:t> </a:t>
            </a:r>
            <a:r>
              <a:rPr lang="en-US" sz="1200" b="1" dirty="0" err="1"/>
              <a:t>rằng</a:t>
            </a:r>
            <a:r>
              <a:rPr lang="en-US" sz="1200" b="1" dirty="0"/>
              <a:t> </a:t>
            </a:r>
            <a:r>
              <a:rPr lang="en-US" sz="1200" b="1" dirty="0" err="1"/>
              <a:t>tư</a:t>
            </a:r>
            <a:r>
              <a:rPr lang="en-US" sz="1200" b="1" dirty="0"/>
              <a:t> </a:t>
            </a:r>
            <a:r>
              <a:rPr lang="en-US" sz="1200" b="1" dirty="0" err="1"/>
              <a:t>tưởng</a:t>
            </a:r>
            <a:r>
              <a:rPr lang="en-US" sz="1200" b="1" dirty="0"/>
              <a:t> </a:t>
            </a:r>
            <a:r>
              <a:rPr lang="en-US" sz="1200" b="1" dirty="0" err="1"/>
              <a:t>pháp</a:t>
            </a:r>
            <a:r>
              <a:rPr lang="en-US" sz="1200" b="1" dirty="0"/>
              <a:t> </a:t>
            </a:r>
            <a:r>
              <a:rPr lang="en-US" sz="1200" b="1" dirty="0" err="1"/>
              <a:t>quyền</a:t>
            </a:r>
            <a:r>
              <a:rPr lang="en-US" sz="1200" b="1" dirty="0"/>
              <a:t> </a:t>
            </a:r>
            <a:r>
              <a:rPr lang="en-US" sz="1200" b="1" dirty="0" err="1"/>
              <a:t>của</a:t>
            </a:r>
            <a:r>
              <a:rPr lang="en-US" sz="1200" b="1" dirty="0"/>
              <a:t> </a:t>
            </a:r>
            <a:r>
              <a:rPr lang="en-US" sz="1200" b="1" dirty="0" err="1"/>
              <a:t>Chủ</a:t>
            </a:r>
            <a:r>
              <a:rPr lang="en-US" sz="1200" b="1" dirty="0"/>
              <a:t> </a:t>
            </a:r>
            <a:r>
              <a:rPr lang="en-US" sz="1200" b="1" dirty="0" err="1"/>
              <a:t>tịch</a:t>
            </a:r>
            <a:r>
              <a:rPr lang="en-US" sz="1200" b="1" dirty="0"/>
              <a:t> </a:t>
            </a:r>
            <a:r>
              <a:rPr lang="en-US" sz="1200" b="1" dirty="0" err="1"/>
              <a:t>Hồ</a:t>
            </a:r>
            <a:r>
              <a:rPr lang="en-US" sz="1200" b="1" dirty="0"/>
              <a:t> </a:t>
            </a:r>
            <a:r>
              <a:rPr lang="en-US" sz="1200" b="1" dirty="0" err="1"/>
              <a:t>Chí</a:t>
            </a:r>
            <a:r>
              <a:rPr lang="en-US" sz="1200" b="1" dirty="0"/>
              <a:t> Minh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sự</a:t>
            </a:r>
            <a:r>
              <a:rPr lang="en-US" sz="1200" b="1" dirty="0"/>
              <a:t> </a:t>
            </a:r>
            <a:r>
              <a:rPr lang="en-US" sz="1200" b="1" dirty="0" err="1"/>
              <a:t>thống</a:t>
            </a:r>
            <a:r>
              <a:rPr lang="en-US" sz="1200" b="1" dirty="0"/>
              <a:t> </a:t>
            </a:r>
            <a:r>
              <a:rPr lang="en-US" sz="1200" b="1" dirty="0" err="1"/>
              <a:t>nhất</a:t>
            </a:r>
            <a:r>
              <a:rPr lang="en-US" sz="1200" b="1" dirty="0"/>
              <a:t> </a:t>
            </a:r>
            <a:r>
              <a:rPr lang="en-US" sz="1200" b="1" dirty="0" err="1"/>
              <a:t>giữa</a:t>
            </a:r>
            <a:r>
              <a:rPr lang="en-US" sz="1200" b="1" dirty="0"/>
              <a:t> </a:t>
            </a:r>
            <a:r>
              <a:rPr lang="en-US" sz="1200" b="1" dirty="0" err="1"/>
              <a:t>đạo</a:t>
            </a:r>
            <a:r>
              <a:rPr lang="en-US" sz="1200" b="1" dirty="0"/>
              <a:t> </a:t>
            </a:r>
            <a:r>
              <a:rPr lang="en-US" sz="1200" b="1" dirty="0" err="1"/>
              <a:t>đức</a:t>
            </a:r>
            <a:r>
              <a:rPr lang="en-US" sz="1200" b="1" dirty="0"/>
              <a:t> </a:t>
            </a:r>
            <a:r>
              <a:rPr lang="en-US" sz="1200" b="1" dirty="0" err="1"/>
              <a:t>và</a:t>
            </a:r>
            <a:r>
              <a:rPr lang="en-US" sz="1200" b="1" dirty="0"/>
              <a:t> </a:t>
            </a:r>
            <a:r>
              <a:rPr lang="en-US" sz="1200" b="1" dirty="0" err="1"/>
              <a:t>pháp</a:t>
            </a:r>
            <a:r>
              <a:rPr lang="en-US" sz="1200" b="1" dirty="0"/>
              <a:t> </a:t>
            </a:r>
            <a:r>
              <a:rPr lang="en-US" sz="1200" b="1" dirty="0" err="1"/>
              <a:t>luật</a:t>
            </a:r>
            <a:r>
              <a:rPr lang="en-US" sz="1200" b="1" dirty="0"/>
              <a:t>.</a:t>
            </a:r>
            <a:endParaRPr lang="en-VN" sz="1200" b="1" dirty="0"/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 err="1"/>
              <a:t>Như</a:t>
            </a:r>
            <a:r>
              <a:rPr lang="en-US" sz="1200" b="1" dirty="0"/>
              <a:t> </a:t>
            </a:r>
            <a:r>
              <a:rPr lang="en-US" sz="1200" b="1" dirty="0" err="1"/>
              <a:t>đã</a:t>
            </a:r>
            <a:r>
              <a:rPr lang="en-US" sz="1200" b="1" dirty="0"/>
              <a:t> </a:t>
            </a:r>
            <a:r>
              <a:rPr lang="en-US" sz="1200" b="1" dirty="0" err="1"/>
              <a:t>đề</a:t>
            </a:r>
            <a:r>
              <a:rPr lang="en-US" sz="1200" b="1" dirty="0"/>
              <a:t> </a:t>
            </a:r>
            <a:r>
              <a:rPr lang="en-US" sz="1200" b="1" dirty="0" err="1"/>
              <a:t>cập</a:t>
            </a:r>
            <a:r>
              <a:rPr lang="en-US" sz="1200" b="1" dirty="0"/>
              <a:t>, </a:t>
            </a:r>
            <a:r>
              <a:rPr lang="en-US" sz="1200" b="1" dirty="0" err="1"/>
              <a:t>đạo</a:t>
            </a:r>
            <a:r>
              <a:rPr lang="en-US" sz="1200" b="1" dirty="0"/>
              <a:t> </a:t>
            </a:r>
            <a:r>
              <a:rPr lang="en-US" sz="1200" b="1" dirty="0" err="1"/>
              <a:t>đức</a:t>
            </a:r>
            <a:r>
              <a:rPr lang="en-US" sz="1200" b="1" dirty="0"/>
              <a:t> </a:t>
            </a:r>
            <a:r>
              <a:rPr lang="en-US" sz="1200" b="1" dirty="0" err="1"/>
              <a:t>và</a:t>
            </a:r>
            <a:r>
              <a:rPr lang="en-US" sz="1200" b="1" dirty="0"/>
              <a:t> </a:t>
            </a:r>
            <a:r>
              <a:rPr lang="en-US" sz="1200" b="1" dirty="0" err="1"/>
              <a:t>pháp</a:t>
            </a:r>
            <a:r>
              <a:rPr lang="en-US" sz="1200" b="1" dirty="0"/>
              <a:t> </a:t>
            </a:r>
            <a:r>
              <a:rPr lang="en-US" sz="1200" b="1" dirty="0" err="1"/>
              <a:t>luật</a:t>
            </a:r>
            <a:r>
              <a:rPr lang="en-US" sz="1200" b="1" dirty="0"/>
              <a:t> </a:t>
            </a:r>
            <a:r>
              <a:rPr lang="en-US" sz="1200" b="1" dirty="0" err="1"/>
              <a:t>vốn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hai</a:t>
            </a:r>
            <a:r>
              <a:rPr lang="en-US" sz="1200" b="1" dirty="0"/>
              <a:t> </a:t>
            </a:r>
            <a:r>
              <a:rPr lang="en-US" sz="1200" b="1" dirty="0" err="1"/>
              <a:t>mặt</a:t>
            </a:r>
            <a:r>
              <a:rPr lang="en-US" sz="1200" b="1" dirty="0"/>
              <a:t> </a:t>
            </a:r>
            <a:r>
              <a:rPr lang="en-US" sz="1200" b="1" dirty="0" err="1"/>
              <a:t>của</a:t>
            </a:r>
            <a:r>
              <a:rPr lang="en-US" sz="1200" b="1" dirty="0"/>
              <a:t> </a:t>
            </a:r>
            <a:r>
              <a:rPr lang="en-US" sz="1200" b="1" dirty="0" err="1"/>
              <a:t>một</a:t>
            </a:r>
            <a:r>
              <a:rPr lang="en-US" sz="1200" b="1" dirty="0"/>
              <a:t> </a:t>
            </a:r>
            <a:r>
              <a:rPr lang="en-US" sz="1200" b="1" dirty="0" err="1"/>
              <a:t>vấn</a:t>
            </a:r>
            <a:r>
              <a:rPr lang="en-US" sz="1200" b="1" dirty="0"/>
              <a:t> </a:t>
            </a:r>
            <a:r>
              <a:rPr lang="en-US" sz="1200" b="1" dirty="0" err="1"/>
              <a:t>đề</a:t>
            </a:r>
            <a:r>
              <a:rPr lang="en-US" sz="1200" b="1" dirty="0"/>
              <a:t>, </a:t>
            </a:r>
            <a:r>
              <a:rPr lang="en-US" sz="1200" b="1" dirty="0" err="1"/>
              <a:t>cùng</a:t>
            </a:r>
            <a:r>
              <a:rPr lang="en-US" sz="1200" b="1" dirty="0"/>
              <a:t> </a:t>
            </a:r>
            <a:r>
              <a:rPr lang="en-US" sz="1200" b="1" dirty="0" err="1"/>
              <a:t>một</a:t>
            </a:r>
            <a:r>
              <a:rPr lang="en-US" sz="1200" b="1" dirty="0"/>
              <a:t> </a:t>
            </a:r>
            <a:r>
              <a:rPr lang="en-US" sz="1200" b="1" dirty="0" err="1"/>
              <a:t>căn</a:t>
            </a:r>
            <a:r>
              <a:rPr lang="en-US" sz="1200" b="1" dirty="0"/>
              <a:t> </a:t>
            </a:r>
            <a:r>
              <a:rPr lang="en-US" sz="1200" b="1" dirty="0" err="1"/>
              <a:t>nguyên</a:t>
            </a:r>
            <a:r>
              <a:rPr lang="en-US" sz="1200" b="1" dirty="0"/>
              <a:t>, </a:t>
            </a:r>
            <a:r>
              <a:rPr lang="en-US" sz="1200" b="1" dirty="0" err="1"/>
              <a:t>cùng</a:t>
            </a:r>
            <a:r>
              <a:rPr lang="en-US" sz="1200" b="1" dirty="0"/>
              <a:t> </a:t>
            </a:r>
            <a:r>
              <a:rPr lang="en-US" sz="1200" b="1" dirty="0" err="1"/>
              <a:t>một</a:t>
            </a:r>
            <a:r>
              <a:rPr lang="en-US" sz="1200" b="1" dirty="0"/>
              <a:t> </a:t>
            </a:r>
            <a:r>
              <a:rPr lang="en-US" sz="1200" b="1" dirty="0" err="1"/>
              <a:t>bản</a:t>
            </a:r>
            <a:r>
              <a:rPr lang="en-US" sz="1200" b="1" dirty="0"/>
              <a:t> </a:t>
            </a:r>
            <a:r>
              <a:rPr lang="en-US" sz="1200" b="1" dirty="0" err="1"/>
              <a:t>chất</a:t>
            </a:r>
            <a:r>
              <a:rPr lang="en-US" sz="1200" b="1" dirty="0"/>
              <a:t>. </a:t>
            </a:r>
            <a:r>
              <a:rPr lang="en-US" sz="1200" b="1" dirty="0" err="1"/>
              <a:t>Để</a:t>
            </a:r>
            <a:r>
              <a:rPr lang="en-US" sz="1200" b="1" dirty="0"/>
              <a:t> </a:t>
            </a:r>
            <a:r>
              <a:rPr lang="en-US" sz="1200" b="1" dirty="0" err="1"/>
              <a:t>biến</a:t>
            </a:r>
            <a:r>
              <a:rPr lang="en-US" sz="1200" b="1" dirty="0"/>
              <a:t> </a:t>
            </a:r>
            <a:r>
              <a:rPr lang="en-US" sz="1200" b="1" dirty="0" err="1"/>
              <a:t>một</a:t>
            </a:r>
            <a:r>
              <a:rPr lang="en-US" sz="1200" b="1" dirty="0"/>
              <a:t> </a:t>
            </a:r>
            <a:r>
              <a:rPr lang="en-US" sz="1200" b="1" dirty="0" err="1"/>
              <a:t>biện</a:t>
            </a:r>
            <a:r>
              <a:rPr lang="en-US" sz="1200" b="1" dirty="0"/>
              <a:t> </a:t>
            </a:r>
            <a:r>
              <a:rPr lang="en-US" sz="1200" b="1" dirty="0" err="1"/>
              <a:t>pháp</a:t>
            </a:r>
            <a:r>
              <a:rPr lang="en-US" sz="1200" b="1" dirty="0"/>
              <a:t> </a:t>
            </a:r>
            <a:r>
              <a:rPr lang="en-US" sz="1200" b="1" dirty="0" err="1"/>
              <a:t>nào</a:t>
            </a:r>
            <a:r>
              <a:rPr lang="en-US" sz="1200" b="1" dirty="0"/>
              <a:t> </a:t>
            </a:r>
            <a:r>
              <a:rPr lang="en-US" sz="1200" b="1" dirty="0" err="1"/>
              <a:t>đó</a:t>
            </a:r>
            <a:r>
              <a:rPr lang="en-US" sz="1200" b="1" dirty="0"/>
              <a:t> </a:t>
            </a:r>
            <a:r>
              <a:rPr lang="en-US" sz="1200" b="1" dirty="0" err="1"/>
              <a:t>trong</a:t>
            </a:r>
            <a:r>
              <a:rPr lang="en-US" sz="1200" b="1" dirty="0"/>
              <a:t> </a:t>
            </a:r>
            <a:r>
              <a:rPr lang="en-US" sz="1200" b="1" dirty="0" err="1"/>
              <a:t>xã</a:t>
            </a:r>
            <a:r>
              <a:rPr lang="en-US" sz="1200" b="1" dirty="0"/>
              <a:t> </a:t>
            </a:r>
            <a:r>
              <a:rPr lang="en-US" sz="1200" b="1" dirty="0" err="1"/>
              <a:t>hội</a:t>
            </a:r>
            <a:r>
              <a:rPr lang="en-US" sz="1200" b="1" dirty="0"/>
              <a:t> </a:t>
            </a:r>
            <a:r>
              <a:rPr lang="en-US" sz="1200" b="1" dirty="0" err="1"/>
              <a:t>thành</a:t>
            </a:r>
            <a:r>
              <a:rPr lang="en-US" sz="1200" b="1" dirty="0"/>
              <a:t> </a:t>
            </a:r>
            <a:r>
              <a:rPr lang="en-US" sz="1200" b="1" dirty="0" err="1"/>
              <a:t>chuẩn</a:t>
            </a:r>
            <a:r>
              <a:rPr lang="en-US" sz="1200" b="1" dirty="0"/>
              <a:t> </a:t>
            </a:r>
            <a:r>
              <a:rPr lang="en-US" sz="1200" b="1" dirty="0" err="1"/>
              <a:t>mực</a:t>
            </a:r>
            <a:r>
              <a:rPr lang="en-US" sz="1200" b="1" dirty="0"/>
              <a:t> </a:t>
            </a:r>
            <a:r>
              <a:rPr lang="en-US" sz="1200" b="1" dirty="0" err="1"/>
              <a:t>và</a:t>
            </a:r>
            <a:r>
              <a:rPr lang="en-US" sz="1200" b="1" dirty="0"/>
              <a:t> </a:t>
            </a:r>
            <a:r>
              <a:rPr lang="en-US" sz="1200" b="1" dirty="0" err="1"/>
              <a:t>thói</a:t>
            </a:r>
            <a:r>
              <a:rPr lang="en-US" sz="1200" b="1" dirty="0"/>
              <a:t> </a:t>
            </a:r>
            <a:r>
              <a:rPr lang="en-US" sz="1200" b="1" dirty="0" err="1"/>
              <a:t>quen</a:t>
            </a:r>
            <a:r>
              <a:rPr lang="en-US" sz="1200" b="1" dirty="0"/>
              <a:t> </a:t>
            </a:r>
            <a:r>
              <a:rPr lang="en-US" sz="1200" b="1" dirty="0" err="1"/>
              <a:t>thì</a:t>
            </a:r>
            <a:r>
              <a:rPr lang="en-US" sz="1200" b="1" dirty="0"/>
              <a:t> bao </a:t>
            </a:r>
            <a:r>
              <a:rPr lang="en-US" sz="1200" b="1" dirty="0" err="1"/>
              <a:t>giờ</a:t>
            </a:r>
            <a:r>
              <a:rPr lang="en-US" sz="1200" b="1" dirty="0"/>
              <a:t> </a:t>
            </a:r>
            <a:r>
              <a:rPr lang="en-US" sz="1200" b="1" dirty="0" err="1"/>
              <a:t>cũng</a:t>
            </a:r>
            <a:r>
              <a:rPr lang="en-US" sz="1200" b="1" dirty="0"/>
              <a:t> </a:t>
            </a:r>
            <a:r>
              <a:rPr lang="en-US" sz="1200" b="1" dirty="0" err="1"/>
              <a:t>phải</a:t>
            </a:r>
            <a:r>
              <a:rPr lang="en-US" sz="1200" b="1" dirty="0"/>
              <a:t> </a:t>
            </a:r>
            <a:r>
              <a:rPr lang="en-US" sz="1200" b="1" dirty="0" err="1"/>
              <a:t>cần</a:t>
            </a:r>
            <a:r>
              <a:rPr lang="en-US" sz="1200" b="1" dirty="0"/>
              <a:t> </a:t>
            </a:r>
            <a:r>
              <a:rPr lang="en-US" sz="1200" b="1" dirty="0" err="1"/>
              <a:t>đến</a:t>
            </a:r>
            <a:r>
              <a:rPr lang="en-US" sz="1200" b="1" dirty="0"/>
              <a:t> </a:t>
            </a:r>
            <a:r>
              <a:rPr lang="en-US" sz="1200" b="1" dirty="0" err="1"/>
              <a:t>pháp</a:t>
            </a:r>
            <a:r>
              <a:rPr lang="en-US" sz="1200" b="1" dirty="0"/>
              <a:t> </a:t>
            </a:r>
            <a:r>
              <a:rPr lang="en-US" sz="1200" b="1" dirty="0" err="1"/>
              <a:t>luật</a:t>
            </a:r>
            <a:r>
              <a:rPr lang="en-US" sz="1200" b="1" dirty="0"/>
              <a:t>. </a:t>
            </a:r>
            <a:r>
              <a:rPr lang="en-US" sz="1200" b="1" dirty="0" err="1"/>
              <a:t>Chuẩn</a:t>
            </a:r>
            <a:r>
              <a:rPr lang="en-US" sz="1200" b="1" dirty="0"/>
              <a:t> </a:t>
            </a:r>
            <a:r>
              <a:rPr lang="en-US" sz="1200" b="1" dirty="0" err="1"/>
              <a:t>mực</a:t>
            </a:r>
            <a:r>
              <a:rPr lang="en-US" sz="1200" b="1" dirty="0"/>
              <a:t> </a:t>
            </a:r>
            <a:r>
              <a:rPr lang="en-US" sz="1200" b="1" dirty="0" err="1"/>
              <a:t>càng</a:t>
            </a:r>
            <a:r>
              <a:rPr lang="en-US" sz="1200" b="1" dirty="0"/>
              <a:t> </a:t>
            </a:r>
            <a:r>
              <a:rPr lang="en-US" sz="1200" b="1" dirty="0" err="1"/>
              <a:t>khó</a:t>
            </a:r>
            <a:r>
              <a:rPr lang="en-US" sz="1200" b="1" dirty="0"/>
              <a:t> bao </a:t>
            </a:r>
            <a:r>
              <a:rPr lang="en-US" sz="1200" b="1" dirty="0" err="1"/>
              <a:t>nhiêu</a:t>
            </a:r>
            <a:r>
              <a:rPr lang="en-US" sz="1200" b="1" dirty="0"/>
              <a:t> </a:t>
            </a:r>
            <a:r>
              <a:rPr lang="en-US" sz="1200" b="1" dirty="0" err="1"/>
              <a:t>thì</a:t>
            </a:r>
            <a:r>
              <a:rPr lang="en-US" sz="1200" b="1" dirty="0"/>
              <a:t> </a:t>
            </a:r>
            <a:r>
              <a:rPr lang="en-US" sz="1200" b="1" dirty="0" err="1"/>
              <a:t>pháp</a:t>
            </a:r>
            <a:r>
              <a:rPr lang="en-US" sz="1200" b="1" dirty="0"/>
              <a:t> </a:t>
            </a:r>
            <a:r>
              <a:rPr lang="en-US" sz="1200" b="1" dirty="0" err="1"/>
              <a:t>luật</a:t>
            </a:r>
            <a:r>
              <a:rPr lang="en-US" sz="1200" b="1" dirty="0"/>
              <a:t> </a:t>
            </a:r>
            <a:r>
              <a:rPr lang="en-US" sz="1200" b="1" dirty="0" err="1"/>
              <a:t>càng</a:t>
            </a:r>
            <a:r>
              <a:rPr lang="en-US" sz="1200" b="1" dirty="0"/>
              <a:t> </a:t>
            </a:r>
            <a:r>
              <a:rPr lang="en-US" sz="1200" b="1" dirty="0" err="1"/>
              <a:t>quan</a:t>
            </a:r>
            <a:r>
              <a:rPr lang="en-US" sz="1200" b="1" dirty="0"/>
              <a:t> </a:t>
            </a:r>
            <a:r>
              <a:rPr lang="en-US" sz="1200" b="1" dirty="0" err="1"/>
              <a:t>trọng</a:t>
            </a:r>
            <a:r>
              <a:rPr lang="en-US" sz="1200" b="1" dirty="0"/>
              <a:t> </a:t>
            </a:r>
            <a:r>
              <a:rPr lang="en-US" sz="1200" b="1" dirty="0" err="1"/>
              <a:t>bấy</a:t>
            </a:r>
            <a:r>
              <a:rPr lang="en-US" sz="1200" b="1" dirty="0"/>
              <a:t> </a:t>
            </a:r>
            <a:r>
              <a:rPr lang="en-US" sz="1200" b="1" dirty="0" err="1"/>
              <a:t>nhiêu</a:t>
            </a:r>
            <a:r>
              <a:rPr lang="en-US" sz="1200" b="1" dirty="0"/>
              <a:t>.</a:t>
            </a:r>
            <a:endParaRPr lang="en-US" sz="1200" b="1" dirty="0">
              <a:solidFill>
                <a:srgbClr val="EEEEEE"/>
              </a:solidFill>
              <a:latin typeface="Raleway" pitchFamily="2" charset="7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11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9;p35">
            <a:extLst>
              <a:ext uri="{FF2B5EF4-FFF2-40B4-BE49-F238E27FC236}">
                <a16:creationId xmlns:a16="http://schemas.microsoft.com/office/drawing/2014/main" id="{1AB2D02D-D26D-49DE-AF4A-A3379C09787A}"/>
              </a:ext>
            </a:extLst>
          </p:cNvPr>
          <p:cNvSpPr txBox="1">
            <a:spLocks/>
          </p:cNvSpPr>
          <p:nvPr/>
        </p:nvSpPr>
        <p:spPr>
          <a:xfrm>
            <a:off x="8261183" y="1765193"/>
            <a:ext cx="4722194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3600" b="1">
                <a:latin typeface="Raleway" pitchFamily="2" charset="77"/>
              </a:rPr>
              <a:t>2. CƠ SỞ THỰC TIỄN </a:t>
            </a:r>
            <a:endParaRPr lang="vi-VN" sz="3600" b="1">
              <a:latin typeface="Raleway" pitchFamily="2" charset="77"/>
            </a:endParaRPr>
          </a:p>
        </p:txBody>
      </p:sp>
      <p:sp>
        <p:nvSpPr>
          <p:cNvPr id="9" name="Google Shape;219;p35">
            <a:extLst>
              <a:ext uri="{FF2B5EF4-FFF2-40B4-BE49-F238E27FC236}">
                <a16:creationId xmlns:a16="http://schemas.microsoft.com/office/drawing/2014/main" id="{E67B35B3-9360-467F-93B2-3F491B87D27C}"/>
              </a:ext>
            </a:extLst>
          </p:cNvPr>
          <p:cNvSpPr txBox="1">
            <a:spLocks/>
          </p:cNvSpPr>
          <p:nvPr/>
        </p:nvSpPr>
        <p:spPr>
          <a:xfrm>
            <a:off x="8744989" y="2571750"/>
            <a:ext cx="4238388" cy="115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Việt Nam lúc bấy giờ</a:t>
            </a:r>
          </a:p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Thế giới</a:t>
            </a:r>
          </a:p>
        </p:txBody>
      </p:sp>
      <p:sp>
        <p:nvSpPr>
          <p:cNvPr id="10" name="Google Shape;224;p36">
            <a:extLst>
              <a:ext uri="{FF2B5EF4-FFF2-40B4-BE49-F238E27FC236}">
                <a16:creationId xmlns:a16="http://schemas.microsoft.com/office/drawing/2014/main" id="{67029916-195C-4468-ACC4-F0F996FABD84}"/>
              </a:ext>
            </a:extLst>
          </p:cNvPr>
          <p:cNvSpPr txBox="1">
            <a:spLocks/>
          </p:cNvSpPr>
          <p:nvPr/>
        </p:nvSpPr>
        <p:spPr>
          <a:xfrm>
            <a:off x="-5672325" y="2916783"/>
            <a:ext cx="2688055" cy="460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taatliches"/>
              <a:buNone/>
              <a:defRPr sz="27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000">
                <a:latin typeface="Raleway" pitchFamily="2" charset="77"/>
              </a:rPr>
              <a:t>B. THẾ GIỚI</a:t>
            </a:r>
          </a:p>
        </p:txBody>
      </p:sp>
      <p:pic>
        <p:nvPicPr>
          <p:cNvPr id="3" name="Picture 2" descr="A picture containing text, person, outdoor, person&#10;&#10;Description automatically generated">
            <a:extLst>
              <a:ext uri="{FF2B5EF4-FFF2-40B4-BE49-F238E27FC236}">
                <a16:creationId xmlns:a16="http://schemas.microsoft.com/office/drawing/2014/main" id="{43EBE259-DCBB-4ED2-9F95-D73AC985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479323"/>
            <a:ext cx="3158524" cy="43290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Google Shape;219;p35">
            <a:extLst>
              <a:ext uri="{FF2B5EF4-FFF2-40B4-BE49-F238E27FC236}">
                <a16:creationId xmlns:a16="http://schemas.microsoft.com/office/drawing/2014/main" id="{E3F7331C-F2A9-CF46-A323-BBFFFF82D81A}"/>
              </a:ext>
            </a:extLst>
          </p:cNvPr>
          <p:cNvSpPr txBox="1">
            <a:spLocks/>
          </p:cNvSpPr>
          <p:nvPr/>
        </p:nvSpPr>
        <p:spPr>
          <a:xfrm>
            <a:off x="203155" y="218655"/>
            <a:ext cx="3905425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sz="2400" b="1" dirty="0">
                <a:latin typeface="Raleway" pitchFamily="2" charset="77"/>
              </a:rPr>
              <a:t>2.2 </a:t>
            </a:r>
            <a:r>
              <a:rPr lang="en-US" sz="2000" b="1" dirty="0" err="1"/>
              <a:t>Tất</a:t>
            </a:r>
            <a:r>
              <a:rPr lang="en-US" sz="2000" b="1" dirty="0"/>
              <a:t> </a:t>
            </a:r>
            <a:r>
              <a:rPr lang="en-US" sz="2000" b="1" dirty="0" err="1"/>
              <a:t>cả</a:t>
            </a:r>
            <a:r>
              <a:rPr lang="en-US" sz="2000" b="1" dirty="0"/>
              <a:t> </a:t>
            </a:r>
            <a:r>
              <a:rPr lang="en-US" sz="2000" b="1" dirty="0" err="1"/>
              <a:t>những</a:t>
            </a:r>
            <a:r>
              <a:rPr lang="en-US" sz="2000" b="1" dirty="0"/>
              <a:t> </a:t>
            </a:r>
            <a:r>
              <a:rPr lang="en-US" sz="2000" b="1" dirty="0" err="1"/>
              <a:t>sự</a:t>
            </a:r>
            <a:r>
              <a:rPr lang="en-US" sz="2000" b="1" dirty="0"/>
              <a:t> </a:t>
            </a:r>
            <a:r>
              <a:rPr lang="en-US" sz="2000" b="1" dirty="0" err="1"/>
              <a:t>thành</a:t>
            </a:r>
            <a:r>
              <a:rPr lang="en-US" sz="2000" b="1" dirty="0"/>
              <a:t> </a:t>
            </a:r>
            <a:r>
              <a:rPr lang="en-US" sz="2000" b="1" dirty="0" err="1"/>
              <a:t>công</a:t>
            </a:r>
            <a:r>
              <a:rPr lang="en-US" sz="2000" b="1" dirty="0"/>
              <a:t> </a:t>
            </a:r>
            <a:r>
              <a:rPr lang="en-US" sz="2000" b="1" dirty="0" err="1"/>
              <a:t>đó</a:t>
            </a:r>
            <a:r>
              <a:rPr lang="en-US" sz="2000" b="1" dirty="0"/>
              <a:t> </a:t>
            </a:r>
            <a:r>
              <a:rPr lang="en-US" sz="2000" b="1" dirty="0" err="1"/>
              <a:t>cũng</a:t>
            </a:r>
            <a:r>
              <a:rPr lang="en-US" sz="2000" b="1" dirty="0"/>
              <a:t> </a:t>
            </a:r>
            <a:r>
              <a:rPr lang="en-US" sz="2000" b="1" dirty="0" err="1"/>
              <a:t>chưa</a:t>
            </a:r>
            <a:r>
              <a:rPr lang="en-US" sz="2000" b="1" dirty="0"/>
              <a:t> </a:t>
            </a:r>
            <a:r>
              <a:rPr lang="en-US" sz="2000" b="1" dirty="0" err="1"/>
              <a:t>đủ</a:t>
            </a:r>
            <a:r>
              <a:rPr lang="en-US" sz="2000" b="1" dirty="0"/>
              <a:t> </a:t>
            </a:r>
            <a:r>
              <a:rPr lang="en-US" sz="2000" b="1" dirty="0" err="1"/>
              <a:t>để</a:t>
            </a:r>
            <a:r>
              <a:rPr lang="en-US" sz="2000" b="1" dirty="0"/>
              <a:t> </a:t>
            </a:r>
            <a:r>
              <a:rPr lang="en-US" sz="2000" b="1" dirty="0" err="1"/>
              <a:t>chúng</a:t>
            </a:r>
            <a:r>
              <a:rPr lang="en-US" sz="2000" b="1" dirty="0"/>
              <a:t> ta </a:t>
            </a:r>
            <a:r>
              <a:rPr lang="en-US" sz="2000" b="1" dirty="0" err="1"/>
              <a:t>đánh</a:t>
            </a:r>
            <a:r>
              <a:rPr lang="en-US" sz="2000" b="1" dirty="0"/>
              <a:t> </a:t>
            </a:r>
            <a:r>
              <a:rPr lang="en-US" sz="2000" b="1" dirty="0" err="1"/>
              <a:t>giá</a:t>
            </a:r>
            <a:endParaRPr lang="en-US" sz="2000" b="1" dirty="0">
              <a:latin typeface="Raleway" pitchFamily="2" charset="77"/>
            </a:endParaRPr>
          </a:p>
        </p:txBody>
      </p:sp>
      <p:sp>
        <p:nvSpPr>
          <p:cNvPr id="19" name="Google Shape;225;p36">
            <a:extLst>
              <a:ext uri="{FF2B5EF4-FFF2-40B4-BE49-F238E27FC236}">
                <a16:creationId xmlns:a16="http://schemas.microsoft.com/office/drawing/2014/main" id="{97A40454-DF05-E841-A6EC-A8C2445F477D}"/>
              </a:ext>
            </a:extLst>
          </p:cNvPr>
          <p:cNvSpPr txBox="1">
            <a:spLocks/>
          </p:cNvSpPr>
          <p:nvPr/>
        </p:nvSpPr>
        <p:spPr>
          <a:xfrm>
            <a:off x="104543" y="1432808"/>
            <a:ext cx="3091936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81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85800" marR="0" lvl="1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28700" marR="0" lvl="2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714500" marR="0" lvl="4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057400" marR="0" lvl="5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400300" marR="0" lvl="6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743200" marR="0" lvl="7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086100" marR="0" lvl="8" indent="-238125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 err="1"/>
              <a:t>Lấy</a:t>
            </a:r>
            <a:r>
              <a:rPr lang="en-US" sz="1200" b="1" dirty="0"/>
              <a:t> </a:t>
            </a:r>
            <a:r>
              <a:rPr lang="en-US" sz="1200" b="1" dirty="0" err="1"/>
              <a:t>hiện</a:t>
            </a:r>
            <a:r>
              <a:rPr lang="en-US" sz="1200" b="1" dirty="0"/>
              <a:t> </a:t>
            </a:r>
            <a:r>
              <a:rPr lang="en-US" sz="1200" b="1" dirty="0" err="1"/>
              <a:t>tượng</a:t>
            </a:r>
            <a:r>
              <a:rPr lang="en-US" sz="1200" b="1" dirty="0"/>
              <a:t> </a:t>
            </a:r>
            <a:r>
              <a:rPr lang="en-US" sz="1200" b="1" dirty="0" err="1"/>
              <a:t>tham</a:t>
            </a:r>
            <a:r>
              <a:rPr lang="en-US" sz="1200" b="1" dirty="0"/>
              <a:t> </a:t>
            </a:r>
            <a:r>
              <a:rPr lang="en-US" sz="1200" b="1" dirty="0" err="1"/>
              <a:t>nhũng</a:t>
            </a:r>
            <a:r>
              <a:rPr lang="en-US" sz="1200" b="1" dirty="0"/>
              <a:t> </a:t>
            </a:r>
            <a:r>
              <a:rPr lang="en-US" sz="1200" b="1" dirty="0" err="1"/>
              <a:t>làm</a:t>
            </a:r>
            <a:r>
              <a:rPr lang="en-US" sz="1200" b="1" dirty="0"/>
              <a:t> </a:t>
            </a:r>
            <a:r>
              <a:rPr lang="en-US" sz="1200" b="1" dirty="0" err="1"/>
              <a:t>ví</a:t>
            </a:r>
            <a:r>
              <a:rPr lang="en-US" sz="1200" b="1" dirty="0"/>
              <a:t> </a:t>
            </a:r>
            <a:r>
              <a:rPr lang="en-US" sz="1200" b="1" dirty="0" err="1"/>
              <a:t>dụ</a:t>
            </a:r>
            <a:r>
              <a:rPr lang="en-US" sz="1200" b="1" dirty="0"/>
              <a:t>, </a:t>
            </a:r>
            <a:r>
              <a:rPr lang="en-US" sz="1200" b="1" dirty="0" err="1"/>
              <a:t>đây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một</a:t>
            </a:r>
            <a:r>
              <a:rPr lang="en-US" sz="1200" b="1" dirty="0"/>
              <a:t> </a:t>
            </a:r>
            <a:r>
              <a:rPr lang="en-US" sz="1200" b="1" dirty="0" err="1"/>
              <a:t>hiện</a:t>
            </a:r>
            <a:r>
              <a:rPr lang="en-US" sz="1200" b="1" dirty="0"/>
              <a:t> </a:t>
            </a:r>
            <a:r>
              <a:rPr lang="en-US" sz="1200" b="1" dirty="0" err="1"/>
              <a:t>tượng</a:t>
            </a:r>
            <a:r>
              <a:rPr lang="en-US" sz="1200" b="1" dirty="0"/>
              <a:t> </a:t>
            </a:r>
            <a:r>
              <a:rPr lang="en-US" sz="1200" b="1" dirty="0" err="1"/>
              <a:t>phổ</a:t>
            </a:r>
            <a:r>
              <a:rPr lang="en-US" sz="1200" b="1" dirty="0"/>
              <a:t> </a:t>
            </a:r>
            <a:r>
              <a:rPr lang="en-US" sz="1200" b="1" dirty="0" err="1"/>
              <a:t>biến</a:t>
            </a:r>
            <a:r>
              <a:rPr lang="en-US" sz="1200" b="1" dirty="0"/>
              <a:t>, </a:t>
            </a:r>
            <a:r>
              <a:rPr lang="en-US" sz="1200" b="1" dirty="0" err="1"/>
              <a:t>xuất</a:t>
            </a:r>
            <a:r>
              <a:rPr lang="en-US" sz="1200" b="1" dirty="0"/>
              <a:t> </a:t>
            </a:r>
            <a:r>
              <a:rPr lang="en-US" sz="1200" b="1" dirty="0" err="1"/>
              <a:t>hiện</a:t>
            </a:r>
            <a:r>
              <a:rPr lang="en-US" sz="1200" b="1" dirty="0"/>
              <a:t> </a:t>
            </a:r>
            <a:r>
              <a:rPr lang="en-US" sz="1200" b="1" dirty="0" err="1"/>
              <a:t>cùng</a:t>
            </a:r>
            <a:r>
              <a:rPr lang="en-US" sz="1200" b="1" dirty="0"/>
              <a:t> </a:t>
            </a:r>
            <a:r>
              <a:rPr lang="en-US" sz="1200" b="1" dirty="0" err="1"/>
              <a:t>lúc</a:t>
            </a:r>
            <a:r>
              <a:rPr lang="en-US" sz="1200" b="1" dirty="0"/>
              <a:t> </a:t>
            </a:r>
            <a:r>
              <a:rPr lang="en-US" sz="1200" b="1" dirty="0" err="1"/>
              <a:t>với</a:t>
            </a:r>
            <a:r>
              <a:rPr lang="en-US" sz="1200" b="1" dirty="0"/>
              <a:t> </a:t>
            </a:r>
            <a:r>
              <a:rPr lang="en-US" sz="1200" b="1" dirty="0" err="1"/>
              <a:t>sự</a:t>
            </a:r>
            <a:r>
              <a:rPr lang="en-US" sz="1200" b="1" dirty="0"/>
              <a:t> </a:t>
            </a:r>
            <a:r>
              <a:rPr lang="en-US" sz="1200" b="1" dirty="0" err="1"/>
              <a:t>xuất</a:t>
            </a:r>
            <a:r>
              <a:rPr lang="en-US" sz="1200" b="1" dirty="0"/>
              <a:t> </a:t>
            </a:r>
            <a:r>
              <a:rPr lang="en-US" sz="1200" b="1" dirty="0" err="1"/>
              <a:t>hiện</a:t>
            </a:r>
            <a:r>
              <a:rPr lang="en-US" sz="1200" b="1" dirty="0"/>
              <a:t> </a:t>
            </a:r>
            <a:r>
              <a:rPr lang="en-US" sz="1200" b="1" dirty="0" err="1"/>
              <a:t>của</a:t>
            </a:r>
            <a:r>
              <a:rPr lang="en-US" sz="1200" b="1" dirty="0"/>
              <a:t> </a:t>
            </a:r>
            <a:r>
              <a:rPr lang="en-US" sz="1200" b="1" dirty="0" err="1"/>
              <a:t>bộ</a:t>
            </a:r>
            <a:r>
              <a:rPr lang="en-US" sz="1200" b="1" dirty="0"/>
              <a:t> </a:t>
            </a:r>
            <a:r>
              <a:rPr lang="en-US" sz="1200" b="1" dirty="0" err="1"/>
              <a:t>máy</a:t>
            </a:r>
            <a:r>
              <a:rPr lang="en-US" sz="1200" b="1" dirty="0"/>
              <a:t> </a:t>
            </a:r>
            <a:r>
              <a:rPr lang="en-US" sz="1200" b="1" dirty="0" err="1"/>
              <a:t>nhà</a:t>
            </a:r>
            <a:r>
              <a:rPr lang="en-US" sz="1200" b="1" dirty="0"/>
              <a:t> </a:t>
            </a:r>
            <a:r>
              <a:rPr lang="en-US" sz="1200" b="1" dirty="0" err="1"/>
              <a:t>nước</a:t>
            </a:r>
            <a:r>
              <a:rPr lang="en-US" sz="1200" b="1" dirty="0"/>
              <a:t> </a:t>
            </a:r>
            <a:r>
              <a:rPr lang="en-US" sz="1200" b="1" dirty="0" err="1"/>
              <a:t>và</a:t>
            </a:r>
            <a:r>
              <a:rPr lang="en-US" sz="1200" b="1" dirty="0"/>
              <a:t> </a:t>
            </a:r>
            <a:r>
              <a:rPr lang="en-US" sz="1200" b="1" dirty="0" err="1"/>
              <a:t>tầng</a:t>
            </a:r>
            <a:r>
              <a:rPr lang="en-US" sz="1200" b="1" dirty="0"/>
              <a:t> </a:t>
            </a:r>
            <a:r>
              <a:rPr lang="en-US" sz="1200" b="1" dirty="0" err="1"/>
              <a:t>lớp</a:t>
            </a:r>
            <a:r>
              <a:rPr lang="en-US" sz="1200" b="1" dirty="0"/>
              <a:t> </a:t>
            </a:r>
            <a:r>
              <a:rPr lang="en-US" sz="1200" b="1" dirty="0" err="1"/>
              <a:t>cầm</a:t>
            </a:r>
            <a:r>
              <a:rPr lang="en-US" sz="1200" b="1" dirty="0"/>
              <a:t> </a:t>
            </a:r>
            <a:r>
              <a:rPr lang="en-US" sz="1200" b="1" dirty="0" err="1"/>
              <a:t>quyền</a:t>
            </a:r>
            <a:r>
              <a:rPr lang="en-US" sz="1200" b="1" dirty="0"/>
              <a:t>, </a:t>
            </a:r>
            <a:r>
              <a:rPr lang="en-US" sz="1200" b="1" dirty="0" err="1"/>
              <a:t>nếu</a:t>
            </a:r>
            <a:r>
              <a:rPr lang="en-US" sz="1200" b="1" dirty="0"/>
              <a:t> </a:t>
            </a:r>
            <a:r>
              <a:rPr lang="en-US" sz="1200" b="1" dirty="0" err="1"/>
              <a:t>đối</a:t>
            </a:r>
            <a:r>
              <a:rPr lang="en-US" sz="1200" b="1" dirty="0"/>
              <a:t> </a:t>
            </a:r>
            <a:r>
              <a:rPr lang="en-US" sz="1200" b="1" dirty="0" err="1"/>
              <a:t>phó</a:t>
            </a:r>
            <a:r>
              <a:rPr lang="en-US" sz="1200" b="1" dirty="0"/>
              <a:t> </a:t>
            </a:r>
            <a:r>
              <a:rPr lang="en-US" sz="1200" b="1" dirty="0" err="1"/>
              <a:t>với</a:t>
            </a:r>
            <a:r>
              <a:rPr lang="en-US" sz="1200" b="1" dirty="0"/>
              <a:t> </a:t>
            </a:r>
            <a:r>
              <a:rPr lang="en-US" sz="1200" b="1" dirty="0" err="1"/>
              <a:t>hiện</a:t>
            </a:r>
            <a:r>
              <a:rPr lang="en-US" sz="1200" b="1" dirty="0"/>
              <a:t> </a:t>
            </a:r>
            <a:r>
              <a:rPr lang="en-US" sz="1200" b="1" dirty="0" err="1"/>
              <a:t>tượng</a:t>
            </a:r>
            <a:r>
              <a:rPr lang="en-US" sz="1200" b="1" dirty="0"/>
              <a:t> </a:t>
            </a:r>
            <a:r>
              <a:rPr lang="en-US" sz="1200" b="1" dirty="0" err="1"/>
              <a:t>này</a:t>
            </a:r>
            <a:r>
              <a:rPr lang="en-US" sz="1200" b="1" dirty="0"/>
              <a:t> </a:t>
            </a:r>
            <a:r>
              <a:rPr lang="en-US" sz="1200" b="1" dirty="0" err="1"/>
              <a:t>mà</a:t>
            </a:r>
            <a:r>
              <a:rPr lang="en-US" sz="1200" b="1" dirty="0"/>
              <a:t> </a:t>
            </a:r>
            <a:r>
              <a:rPr lang="en-US" sz="1200" b="1" dirty="0" err="1"/>
              <a:t>chúng</a:t>
            </a:r>
            <a:r>
              <a:rPr lang="en-US" sz="1200" b="1" dirty="0"/>
              <a:t> ta </a:t>
            </a:r>
            <a:r>
              <a:rPr lang="en-US" sz="1200" b="1" dirty="0" err="1"/>
              <a:t>chỉ</a:t>
            </a:r>
            <a:r>
              <a:rPr lang="en-US" sz="1200" b="1" dirty="0"/>
              <a:t> </a:t>
            </a:r>
            <a:r>
              <a:rPr lang="en-US" sz="1200" b="1" dirty="0" err="1"/>
              <a:t>có</a:t>
            </a:r>
            <a:r>
              <a:rPr lang="en-US" sz="1200" b="1" dirty="0"/>
              <a:t> </a:t>
            </a:r>
            <a:r>
              <a:rPr lang="en-US" sz="1200" b="1" dirty="0" err="1"/>
              <a:t>kêu</a:t>
            </a:r>
            <a:r>
              <a:rPr lang="en-US" sz="1200" b="1" dirty="0"/>
              <a:t> </a:t>
            </a:r>
            <a:r>
              <a:rPr lang="en-US" sz="1200" b="1" dirty="0" err="1"/>
              <a:t>gọi</a:t>
            </a:r>
            <a:r>
              <a:rPr lang="en-US" sz="1200" b="1" dirty="0"/>
              <a:t> </a:t>
            </a:r>
            <a:r>
              <a:rPr lang="en-US" sz="1200" b="1" dirty="0" err="1"/>
              <a:t>và</a:t>
            </a:r>
            <a:r>
              <a:rPr lang="en-US" sz="1200" b="1" dirty="0"/>
              <a:t> </a:t>
            </a:r>
            <a:r>
              <a:rPr lang="en-US" sz="1200" b="1" dirty="0" err="1"/>
              <a:t>giáo</a:t>
            </a:r>
            <a:r>
              <a:rPr lang="en-US" sz="1200" b="1" dirty="0"/>
              <a:t> </a:t>
            </a:r>
            <a:r>
              <a:rPr lang="en-US" sz="1200" b="1" dirty="0" err="1"/>
              <a:t>dục</a:t>
            </a:r>
            <a:r>
              <a:rPr lang="en-US" sz="1200" b="1" dirty="0"/>
              <a:t> </a:t>
            </a:r>
            <a:r>
              <a:rPr lang="en-US" sz="1200" b="1" dirty="0" err="1"/>
              <a:t>thì</a:t>
            </a:r>
            <a:r>
              <a:rPr lang="en-US" sz="1200" b="1" dirty="0"/>
              <a:t> </a:t>
            </a:r>
            <a:r>
              <a:rPr lang="en-US" sz="1200" b="1" dirty="0" err="1"/>
              <a:t>thật</a:t>
            </a:r>
            <a:r>
              <a:rPr lang="en-US" sz="1200" b="1" dirty="0"/>
              <a:t> </a:t>
            </a:r>
            <a:r>
              <a:rPr lang="en-US" sz="1200" b="1" dirty="0" err="1"/>
              <a:t>sự</a:t>
            </a:r>
            <a:r>
              <a:rPr lang="en-US" sz="1200" b="1" dirty="0"/>
              <a:t> </a:t>
            </a:r>
            <a:r>
              <a:rPr lang="en-US" sz="1200" b="1" dirty="0" err="1"/>
              <a:t>không</a:t>
            </a:r>
            <a:r>
              <a:rPr lang="en-US" sz="1200" b="1" dirty="0"/>
              <a:t> bao </a:t>
            </a:r>
            <a:r>
              <a:rPr lang="en-US" sz="1200" b="1" dirty="0" err="1"/>
              <a:t>giờ</a:t>
            </a:r>
            <a:r>
              <a:rPr lang="en-US" sz="1200" b="1" dirty="0"/>
              <a:t> </a:t>
            </a:r>
            <a:r>
              <a:rPr lang="en-US" sz="1200" b="1" dirty="0" err="1"/>
              <a:t>có</a:t>
            </a:r>
            <a:r>
              <a:rPr lang="en-US" sz="1200" b="1" dirty="0"/>
              <a:t> </a:t>
            </a:r>
            <a:r>
              <a:rPr lang="en-US" sz="1200" b="1" dirty="0" err="1"/>
              <a:t>hiệu</a:t>
            </a:r>
            <a:r>
              <a:rPr lang="en-US" sz="1200" b="1" dirty="0"/>
              <a:t> </a:t>
            </a:r>
            <a:r>
              <a:rPr lang="en-US" sz="1200" b="1" dirty="0" err="1"/>
              <a:t>quả</a:t>
            </a:r>
            <a:r>
              <a:rPr lang="en-US" sz="1200" b="1" dirty="0"/>
              <a:t> </a:t>
            </a:r>
            <a:r>
              <a:rPr lang="en-US" sz="1200" b="1" dirty="0" err="1"/>
              <a:t>tốt</a:t>
            </a:r>
            <a:r>
              <a:rPr lang="en-US" sz="1200" b="1" dirty="0"/>
              <a:t>. </a:t>
            </a: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 err="1"/>
              <a:t>Bởi</a:t>
            </a:r>
            <a:r>
              <a:rPr lang="en-US" sz="1200" b="1" dirty="0"/>
              <a:t> </a:t>
            </a:r>
            <a:r>
              <a:rPr lang="en-US" sz="1200" b="1" dirty="0" err="1"/>
              <a:t>lẽ</a:t>
            </a:r>
            <a:r>
              <a:rPr lang="en-US" sz="1200" b="1" dirty="0"/>
              <a:t>, </a:t>
            </a:r>
            <a:r>
              <a:rPr lang="en-US" sz="1200" b="1" dirty="0" err="1"/>
              <a:t>trước</a:t>
            </a:r>
            <a:r>
              <a:rPr lang="en-US" sz="1200" b="1" dirty="0"/>
              <a:t> </a:t>
            </a:r>
            <a:r>
              <a:rPr lang="en-US" sz="1200" b="1" dirty="0" err="1"/>
              <a:t>sự</a:t>
            </a:r>
            <a:r>
              <a:rPr lang="en-US" sz="1200" b="1" dirty="0"/>
              <a:t> </a:t>
            </a:r>
            <a:r>
              <a:rPr lang="en-US" sz="1200" b="1" dirty="0" err="1"/>
              <a:t>tham</a:t>
            </a:r>
            <a:r>
              <a:rPr lang="en-US" sz="1200" b="1" dirty="0"/>
              <a:t> lam </a:t>
            </a:r>
            <a:r>
              <a:rPr lang="en-US" sz="1200" b="1" dirty="0" err="1"/>
              <a:t>của</a:t>
            </a:r>
            <a:r>
              <a:rPr lang="en-US" sz="1200" b="1" dirty="0"/>
              <a:t> con </a:t>
            </a:r>
            <a:r>
              <a:rPr lang="en-US" sz="1200" b="1" dirty="0" err="1"/>
              <a:t>người</a:t>
            </a:r>
            <a:r>
              <a:rPr lang="en-US" sz="1200" b="1" dirty="0"/>
              <a:t>, </a:t>
            </a:r>
            <a:r>
              <a:rPr lang="en-US" sz="1200" b="1" dirty="0" err="1"/>
              <a:t>lý</a:t>
            </a:r>
            <a:r>
              <a:rPr lang="en-US" sz="1200" b="1" dirty="0"/>
              <a:t> </a:t>
            </a:r>
            <a:r>
              <a:rPr lang="en-US" sz="1200" b="1" dirty="0" err="1"/>
              <a:t>trí</a:t>
            </a:r>
            <a:r>
              <a:rPr lang="en-US" sz="1200" b="1" dirty="0"/>
              <a:t> </a:t>
            </a:r>
            <a:r>
              <a:rPr lang="en-US" sz="1200" b="1" dirty="0" err="1"/>
              <a:t>thường</a:t>
            </a:r>
            <a:r>
              <a:rPr lang="en-US" sz="1200" b="1" dirty="0"/>
              <a:t> </a:t>
            </a:r>
            <a:r>
              <a:rPr lang="en-US" sz="1200" b="1" dirty="0" err="1"/>
              <a:t>xuyên</a:t>
            </a:r>
            <a:r>
              <a:rPr lang="en-US" sz="1200" b="1" dirty="0"/>
              <a:t> </a:t>
            </a:r>
            <a:r>
              <a:rPr lang="en-US" sz="1200" b="1" dirty="0" err="1"/>
              <a:t>bị</a:t>
            </a:r>
            <a:r>
              <a:rPr lang="en-US" sz="1200" b="1" dirty="0"/>
              <a:t> </a:t>
            </a:r>
            <a:r>
              <a:rPr lang="en-US" sz="1200" b="1" dirty="0" err="1"/>
              <a:t>lấn</a:t>
            </a:r>
            <a:r>
              <a:rPr lang="en-US" sz="1200" b="1" dirty="0"/>
              <a:t> </a:t>
            </a:r>
            <a:r>
              <a:rPr lang="en-US" sz="1200" b="1" dirty="0" err="1"/>
              <a:t>át</a:t>
            </a:r>
            <a:r>
              <a:rPr lang="en-US" sz="1200" b="1" dirty="0"/>
              <a:t> </a:t>
            </a:r>
            <a:r>
              <a:rPr lang="en-US" sz="1200" b="1" dirty="0" err="1"/>
              <a:t>và</a:t>
            </a:r>
            <a:r>
              <a:rPr lang="en-US" sz="1200" b="1" dirty="0"/>
              <a:t> </a:t>
            </a:r>
            <a:r>
              <a:rPr lang="en-US" sz="1200" b="1" dirty="0" err="1"/>
              <a:t>sai</a:t>
            </a:r>
            <a:r>
              <a:rPr lang="en-US" sz="1200" b="1" dirty="0"/>
              <a:t> </a:t>
            </a:r>
            <a:r>
              <a:rPr lang="en-US" sz="1200" b="1" dirty="0" err="1"/>
              <a:t>lầm</a:t>
            </a:r>
            <a:r>
              <a:rPr lang="en-US" sz="1200" b="1" dirty="0"/>
              <a:t>. Do </a:t>
            </a:r>
            <a:r>
              <a:rPr lang="en-US" sz="1200" b="1" dirty="0" err="1"/>
              <a:t>đó</a:t>
            </a:r>
            <a:r>
              <a:rPr lang="en-US" sz="1200" b="1" dirty="0"/>
              <a:t>, </a:t>
            </a:r>
            <a:r>
              <a:rPr lang="en-US" sz="1200" b="1" dirty="0" err="1"/>
              <a:t>chúng</a:t>
            </a:r>
            <a:r>
              <a:rPr lang="en-US" sz="1200" b="1" dirty="0"/>
              <a:t> ta </a:t>
            </a:r>
            <a:r>
              <a:rPr lang="en-US" sz="1200" b="1" dirty="0" err="1"/>
              <a:t>không</a:t>
            </a:r>
            <a:r>
              <a:rPr lang="en-US" sz="1200" b="1" dirty="0"/>
              <a:t> </a:t>
            </a:r>
            <a:r>
              <a:rPr lang="en-US" sz="1200" b="1" dirty="0" err="1"/>
              <a:t>chỉ</a:t>
            </a:r>
            <a:r>
              <a:rPr lang="en-US" sz="1200" b="1" dirty="0"/>
              <a:t> </a:t>
            </a:r>
            <a:r>
              <a:rPr lang="en-US" sz="1200" b="1" dirty="0" err="1"/>
              <a:t>dùng</a:t>
            </a:r>
            <a:r>
              <a:rPr lang="en-US" sz="1200" b="1" dirty="0"/>
              <a:t> </a:t>
            </a:r>
            <a:r>
              <a:rPr lang="en-US" sz="1200" b="1" dirty="0" err="1"/>
              <a:t>đạo</a:t>
            </a:r>
            <a:r>
              <a:rPr lang="en-US" sz="1200" b="1" dirty="0"/>
              <a:t> </a:t>
            </a:r>
            <a:r>
              <a:rPr lang="en-US" sz="1200" b="1" dirty="0" err="1"/>
              <a:t>đức</a:t>
            </a:r>
            <a:r>
              <a:rPr lang="en-US" sz="1200" b="1" dirty="0"/>
              <a:t> </a:t>
            </a:r>
            <a:r>
              <a:rPr lang="en-US" sz="1200" b="1" dirty="0" err="1"/>
              <a:t>mà</a:t>
            </a:r>
            <a:r>
              <a:rPr lang="en-US" sz="1200" b="1" dirty="0"/>
              <a:t> </a:t>
            </a:r>
            <a:r>
              <a:rPr lang="en-US" sz="1200" b="1" dirty="0" err="1"/>
              <a:t>còn</a:t>
            </a:r>
            <a:r>
              <a:rPr lang="en-US" sz="1200" b="1" dirty="0"/>
              <a:t> </a:t>
            </a:r>
            <a:r>
              <a:rPr lang="en-US" sz="1200" b="1" dirty="0" err="1"/>
              <a:t>phải</a:t>
            </a:r>
            <a:r>
              <a:rPr lang="en-US" sz="1200" b="1" dirty="0"/>
              <a:t> </a:t>
            </a:r>
            <a:r>
              <a:rPr lang="en-US" sz="1200" b="1" dirty="0" err="1"/>
              <a:t>kết</a:t>
            </a:r>
            <a:r>
              <a:rPr lang="en-US" sz="1200" b="1" dirty="0"/>
              <a:t> </a:t>
            </a:r>
            <a:r>
              <a:rPr lang="en-US" sz="1200" b="1" dirty="0" err="1"/>
              <a:t>hợp</a:t>
            </a:r>
            <a:r>
              <a:rPr lang="en-US" sz="1200" b="1" dirty="0"/>
              <a:t> </a:t>
            </a:r>
            <a:r>
              <a:rPr lang="en-US" sz="1200" b="1" dirty="0" err="1"/>
              <a:t>đạo</a:t>
            </a:r>
            <a:r>
              <a:rPr lang="en-US" sz="1200" b="1" dirty="0"/>
              <a:t> </a:t>
            </a:r>
            <a:r>
              <a:rPr lang="en-US" sz="1200" b="1" dirty="0" err="1"/>
              <a:t>đức</a:t>
            </a:r>
            <a:r>
              <a:rPr lang="en-US" sz="1200" b="1" dirty="0"/>
              <a:t> </a:t>
            </a:r>
            <a:r>
              <a:rPr lang="en-US" sz="1200" b="1" dirty="0" err="1"/>
              <a:t>với</a:t>
            </a:r>
            <a:r>
              <a:rPr lang="en-US" sz="1200" b="1" dirty="0"/>
              <a:t> </a:t>
            </a:r>
            <a:r>
              <a:rPr lang="en-US" sz="1200" b="1" dirty="0" err="1"/>
              <a:t>sự</a:t>
            </a:r>
            <a:r>
              <a:rPr lang="en-US" sz="1200" b="1" dirty="0"/>
              <a:t> </a:t>
            </a:r>
            <a:r>
              <a:rPr lang="en-US" sz="1200" b="1" dirty="0" err="1"/>
              <a:t>trừng</a:t>
            </a:r>
            <a:r>
              <a:rPr lang="en-US" sz="1200" b="1" dirty="0"/>
              <a:t> </a:t>
            </a:r>
            <a:r>
              <a:rPr lang="en-US" sz="1200" b="1" dirty="0" err="1"/>
              <a:t>trị</a:t>
            </a:r>
            <a:r>
              <a:rPr lang="en-US" sz="1200" b="1" dirty="0"/>
              <a:t> </a:t>
            </a:r>
            <a:r>
              <a:rPr lang="en-US" sz="1200" b="1" dirty="0" err="1"/>
              <a:t>nghiêm</a:t>
            </a:r>
            <a:r>
              <a:rPr lang="en-US" sz="1200" b="1" dirty="0"/>
              <a:t> </a:t>
            </a:r>
            <a:r>
              <a:rPr lang="en-US" sz="1200" b="1" dirty="0" err="1"/>
              <a:t>minh</a:t>
            </a:r>
            <a:r>
              <a:rPr lang="en-US" sz="1200" b="1" dirty="0"/>
              <a:t> </a:t>
            </a:r>
            <a:r>
              <a:rPr lang="en-US" sz="1200" b="1" dirty="0" err="1"/>
              <a:t>bằng</a:t>
            </a:r>
            <a:r>
              <a:rPr lang="en-US" sz="1200" b="1" dirty="0"/>
              <a:t> </a:t>
            </a:r>
            <a:r>
              <a:rPr lang="en-US" sz="1200" b="1" dirty="0" err="1"/>
              <a:t>luật</a:t>
            </a:r>
            <a:r>
              <a:rPr lang="en-US" sz="1200" b="1" dirty="0"/>
              <a:t> </a:t>
            </a:r>
            <a:r>
              <a:rPr lang="en-US" sz="1200" b="1" dirty="0" err="1"/>
              <a:t>pháp</a:t>
            </a:r>
            <a:r>
              <a:rPr lang="en-US" sz="1200" b="1" dirty="0"/>
              <a:t>.</a:t>
            </a:r>
            <a:endParaRPr lang="en-US" sz="1200" b="1" dirty="0">
              <a:solidFill>
                <a:srgbClr val="EEEEEE"/>
              </a:solidFill>
              <a:latin typeface="Raleway" pitchFamily="2" charset="7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931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9;p35">
            <a:extLst>
              <a:ext uri="{FF2B5EF4-FFF2-40B4-BE49-F238E27FC236}">
                <a16:creationId xmlns:a16="http://schemas.microsoft.com/office/drawing/2014/main" id="{1AB2D02D-D26D-49DE-AF4A-A3379C09787A}"/>
              </a:ext>
            </a:extLst>
          </p:cNvPr>
          <p:cNvSpPr txBox="1">
            <a:spLocks/>
          </p:cNvSpPr>
          <p:nvPr/>
        </p:nvSpPr>
        <p:spPr>
          <a:xfrm>
            <a:off x="8261183" y="1765193"/>
            <a:ext cx="4722194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3600" b="1">
                <a:latin typeface="Raleway" pitchFamily="2" charset="77"/>
              </a:rPr>
              <a:t>2. CƠ SỞ THỰC TIỄN </a:t>
            </a:r>
            <a:endParaRPr lang="vi-VN" sz="3600" b="1">
              <a:latin typeface="Raleway" pitchFamily="2" charset="77"/>
            </a:endParaRPr>
          </a:p>
        </p:txBody>
      </p:sp>
      <p:sp>
        <p:nvSpPr>
          <p:cNvPr id="9" name="Google Shape;219;p35">
            <a:extLst>
              <a:ext uri="{FF2B5EF4-FFF2-40B4-BE49-F238E27FC236}">
                <a16:creationId xmlns:a16="http://schemas.microsoft.com/office/drawing/2014/main" id="{E67B35B3-9360-467F-93B2-3F491B87D27C}"/>
              </a:ext>
            </a:extLst>
          </p:cNvPr>
          <p:cNvSpPr txBox="1">
            <a:spLocks/>
          </p:cNvSpPr>
          <p:nvPr/>
        </p:nvSpPr>
        <p:spPr>
          <a:xfrm>
            <a:off x="8744989" y="2571750"/>
            <a:ext cx="4238388" cy="115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Việt Nam lúc bấy giờ</a:t>
            </a:r>
          </a:p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Thế giới</a:t>
            </a:r>
          </a:p>
        </p:txBody>
      </p:sp>
      <p:sp>
        <p:nvSpPr>
          <p:cNvPr id="10" name="Google Shape;224;p36">
            <a:extLst>
              <a:ext uri="{FF2B5EF4-FFF2-40B4-BE49-F238E27FC236}">
                <a16:creationId xmlns:a16="http://schemas.microsoft.com/office/drawing/2014/main" id="{67029916-195C-4468-ACC4-F0F996FABD84}"/>
              </a:ext>
            </a:extLst>
          </p:cNvPr>
          <p:cNvSpPr txBox="1">
            <a:spLocks/>
          </p:cNvSpPr>
          <p:nvPr/>
        </p:nvSpPr>
        <p:spPr>
          <a:xfrm>
            <a:off x="-5672325" y="2916783"/>
            <a:ext cx="2688055" cy="460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taatliches"/>
              <a:buNone/>
              <a:defRPr sz="27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000">
                <a:latin typeface="Raleway" pitchFamily="2" charset="77"/>
              </a:rPr>
              <a:t>B. THẾ GIỚI</a:t>
            </a:r>
          </a:p>
        </p:txBody>
      </p:sp>
      <p:pic>
        <p:nvPicPr>
          <p:cNvPr id="3" name="Picture 2" descr="A picture containing text, person, outdoor, person&#10;&#10;Description automatically generated">
            <a:extLst>
              <a:ext uri="{FF2B5EF4-FFF2-40B4-BE49-F238E27FC236}">
                <a16:creationId xmlns:a16="http://schemas.microsoft.com/office/drawing/2014/main" id="{43EBE259-DCBB-4ED2-9F95-D73AC985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479323"/>
            <a:ext cx="3158524" cy="43290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Google Shape;219;p35">
            <a:extLst>
              <a:ext uri="{FF2B5EF4-FFF2-40B4-BE49-F238E27FC236}">
                <a16:creationId xmlns:a16="http://schemas.microsoft.com/office/drawing/2014/main" id="{E3F7331C-F2A9-CF46-A323-BBFFFF82D81A}"/>
              </a:ext>
            </a:extLst>
          </p:cNvPr>
          <p:cNvSpPr txBox="1">
            <a:spLocks/>
          </p:cNvSpPr>
          <p:nvPr/>
        </p:nvSpPr>
        <p:spPr>
          <a:xfrm>
            <a:off x="203155" y="218655"/>
            <a:ext cx="3905425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sz="2400" b="1" dirty="0">
                <a:latin typeface="Raleway" pitchFamily="2" charset="77"/>
              </a:rPr>
              <a:t>2.2 </a:t>
            </a:r>
            <a:r>
              <a:rPr lang="en-US" sz="2000" b="1" dirty="0" err="1"/>
              <a:t>Tất</a:t>
            </a:r>
            <a:r>
              <a:rPr lang="en-US" sz="2000" b="1" dirty="0"/>
              <a:t> </a:t>
            </a:r>
            <a:r>
              <a:rPr lang="en-US" sz="2000" b="1" dirty="0" err="1"/>
              <a:t>cả</a:t>
            </a:r>
            <a:r>
              <a:rPr lang="en-US" sz="2000" b="1" dirty="0"/>
              <a:t> </a:t>
            </a:r>
            <a:r>
              <a:rPr lang="en-US" sz="2000" b="1" dirty="0" err="1"/>
              <a:t>những</a:t>
            </a:r>
            <a:r>
              <a:rPr lang="en-US" sz="2000" b="1" dirty="0"/>
              <a:t> </a:t>
            </a:r>
            <a:r>
              <a:rPr lang="en-US" sz="2000" b="1" dirty="0" err="1"/>
              <a:t>sự</a:t>
            </a:r>
            <a:r>
              <a:rPr lang="en-US" sz="2000" b="1" dirty="0"/>
              <a:t> </a:t>
            </a:r>
            <a:r>
              <a:rPr lang="en-US" sz="2000" b="1" dirty="0" err="1"/>
              <a:t>thành</a:t>
            </a:r>
            <a:r>
              <a:rPr lang="en-US" sz="2000" b="1" dirty="0"/>
              <a:t> </a:t>
            </a:r>
            <a:r>
              <a:rPr lang="en-US" sz="2000" b="1" dirty="0" err="1"/>
              <a:t>công</a:t>
            </a:r>
            <a:r>
              <a:rPr lang="en-US" sz="2000" b="1" dirty="0"/>
              <a:t> </a:t>
            </a:r>
            <a:r>
              <a:rPr lang="en-US" sz="2000" b="1" dirty="0" err="1"/>
              <a:t>đó</a:t>
            </a:r>
            <a:r>
              <a:rPr lang="en-US" sz="2000" b="1" dirty="0"/>
              <a:t> </a:t>
            </a:r>
            <a:r>
              <a:rPr lang="en-US" sz="2000" b="1" dirty="0" err="1"/>
              <a:t>cũng</a:t>
            </a:r>
            <a:r>
              <a:rPr lang="en-US" sz="2000" b="1" dirty="0"/>
              <a:t> </a:t>
            </a:r>
            <a:r>
              <a:rPr lang="en-US" sz="2000" b="1" dirty="0" err="1"/>
              <a:t>chưa</a:t>
            </a:r>
            <a:r>
              <a:rPr lang="en-US" sz="2000" b="1" dirty="0"/>
              <a:t> </a:t>
            </a:r>
            <a:r>
              <a:rPr lang="en-US" sz="2000" b="1" dirty="0" err="1"/>
              <a:t>đủ</a:t>
            </a:r>
            <a:r>
              <a:rPr lang="en-US" sz="2000" b="1" dirty="0"/>
              <a:t> </a:t>
            </a:r>
            <a:r>
              <a:rPr lang="en-US" sz="2000" b="1" dirty="0" err="1"/>
              <a:t>để</a:t>
            </a:r>
            <a:r>
              <a:rPr lang="en-US" sz="2000" b="1" dirty="0"/>
              <a:t> </a:t>
            </a:r>
            <a:r>
              <a:rPr lang="en-US" sz="2000" b="1" dirty="0" err="1"/>
              <a:t>chúng</a:t>
            </a:r>
            <a:r>
              <a:rPr lang="en-US" sz="2000" b="1" dirty="0"/>
              <a:t> ta </a:t>
            </a:r>
            <a:r>
              <a:rPr lang="en-US" sz="2000" b="1" dirty="0" err="1"/>
              <a:t>đánh</a:t>
            </a:r>
            <a:r>
              <a:rPr lang="en-US" sz="2000" b="1" dirty="0"/>
              <a:t> </a:t>
            </a:r>
            <a:r>
              <a:rPr lang="en-US" sz="2000" b="1" dirty="0" err="1"/>
              <a:t>giá</a:t>
            </a:r>
            <a:endParaRPr lang="en-US" sz="2000" b="1" dirty="0">
              <a:latin typeface="Raleway" pitchFamily="2" charset="77"/>
            </a:endParaRPr>
          </a:p>
        </p:txBody>
      </p:sp>
      <p:sp>
        <p:nvSpPr>
          <p:cNvPr id="19" name="Google Shape;225;p36">
            <a:extLst>
              <a:ext uri="{FF2B5EF4-FFF2-40B4-BE49-F238E27FC236}">
                <a16:creationId xmlns:a16="http://schemas.microsoft.com/office/drawing/2014/main" id="{97A40454-DF05-E841-A6EC-A8C2445F477D}"/>
              </a:ext>
            </a:extLst>
          </p:cNvPr>
          <p:cNvSpPr txBox="1">
            <a:spLocks/>
          </p:cNvSpPr>
          <p:nvPr/>
        </p:nvSpPr>
        <p:spPr>
          <a:xfrm>
            <a:off x="104543" y="1432808"/>
            <a:ext cx="3091936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81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85800" marR="0" lvl="1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28700" marR="0" lvl="2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714500" marR="0" lvl="4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057400" marR="0" lvl="5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400300" marR="0" lvl="6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743200" marR="0" lvl="7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086100" marR="0" lvl="8" indent="-238125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Cho </a:t>
            </a:r>
            <a:r>
              <a:rPr lang="en-US" sz="1200" b="1" dirty="0" err="1"/>
              <a:t>dù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ngày</a:t>
            </a:r>
            <a:r>
              <a:rPr lang="en-US" sz="1200" b="1" dirty="0"/>
              <a:t> </a:t>
            </a:r>
            <a:r>
              <a:rPr lang="en-US" sz="1200" b="1" dirty="0" err="1"/>
              <a:t>xưa</a:t>
            </a:r>
            <a:r>
              <a:rPr lang="en-US" sz="1200" b="1" dirty="0"/>
              <a:t> hay </a:t>
            </a:r>
            <a:r>
              <a:rPr lang="en-US" sz="1200" b="1" dirty="0" err="1"/>
              <a:t>ngày</a:t>
            </a:r>
            <a:r>
              <a:rPr lang="en-US" sz="1200" b="1" dirty="0"/>
              <a:t> nay </a:t>
            </a:r>
            <a:r>
              <a:rPr lang="en-US" sz="1200" b="1" dirty="0" err="1"/>
              <a:t>thì</a:t>
            </a:r>
            <a:r>
              <a:rPr lang="en-US" sz="1200" b="1" dirty="0"/>
              <a:t> </a:t>
            </a:r>
            <a:r>
              <a:rPr lang="en-US" sz="1200" b="1" dirty="0" err="1"/>
              <a:t>bất</a:t>
            </a:r>
            <a:r>
              <a:rPr lang="en-US" sz="1200" b="1" dirty="0"/>
              <a:t> </a:t>
            </a:r>
            <a:r>
              <a:rPr lang="en-US" sz="1200" b="1" dirty="0" err="1"/>
              <a:t>kỳ</a:t>
            </a:r>
            <a:r>
              <a:rPr lang="en-US" sz="1200" b="1" dirty="0"/>
              <a:t> </a:t>
            </a:r>
            <a:r>
              <a:rPr lang="en-US" sz="1200" b="1" dirty="0" err="1"/>
              <a:t>triều</a:t>
            </a:r>
            <a:r>
              <a:rPr lang="en-US" sz="1200" b="1" dirty="0"/>
              <a:t> </a:t>
            </a:r>
            <a:r>
              <a:rPr lang="en-US" sz="1200" b="1" dirty="0" err="1"/>
              <a:t>đại</a:t>
            </a:r>
            <a:r>
              <a:rPr lang="en-US" sz="1200" b="1" dirty="0"/>
              <a:t>, </a:t>
            </a:r>
            <a:r>
              <a:rPr lang="en-US" sz="1200" b="1" dirty="0" err="1"/>
              <a:t>chính</a:t>
            </a:r>
            <a:r>
              <a:rPr lang="en-US" sz="1200" b="1" dirty="0"/>
              <a:t> </a:t>
            </a:r>
            <a:r>
              <a:rPr lang="en-US" sz="1200" b="1" dirty="0" err="1"/>
              <a:t>thể</a:t>
            </a:r>
            <a:r>
              <a:rPr lang="en-US" sz="1200" b="1" dirty="0"/>
              <a:t> </a:t>
            </a:r>
            <a:r>
              <a:rPr lang="en-US" sz="1200" b="1" dirty="0" err="1"/>
              <a:t>nào</a:t>
            </a:r>
            <a:r>
              <a:rPr lang="en-US" sz="1200" b="1" dirty="0"/>
              <a:t> </a:t>
            </a:r>
            <a:r>
              <a:rPr lang="en-US" sz="1200" b="1" dirty="0" err="1"/>
              <a:t>cũng</a:t>
            </a:r>
            <a:r>
              <a:rPr lang="en-US" sz="1200" b="1" dirty="0"/>
              <a:t> </a:t>
            </a:r>
            <a:r>
              <a:rPr lang="en-US" sz="1200" b="1" dirty="0" err="1"/>
              <a:t>có</a:t>
            </a:r>
            <a:r>
              <a:rPr lang="en-US" sz="1200" b="1" dirty="0"/>
              <a:t> </a:t>
            </a:r>
            <a:r>
              <a:rPr lang="en-US" sz="1200" b="1" dirty="0" err="1"/>
              <a:t>những</a:t>
            </a:r>
            <a:r>
              <a:rPr lang="en-US" sz="1200" b="1" dirty="0"/>
              <a:t> </a:t>
            </a:r>
            <a:r>
              <a:rPr lang="en-US" sz="1200" b="1" dirty="0" err="1"/>
              <a:t>đạo</a:t>
            </a:r>
            <a:r>
              <a:rPr lang="en-US" sz="1200" b="1" dirty="0"/>
              <a:t> </a:t>
            </a:r>
            <a:r>
              <a:rPr lang="en-US" sz="1200" b="1" dirty="0" err="1"/>
              <a:t>luật</a:t>
            </a:r>
            <a:r>
              <a:rPr lang="en-US" sz="1200" b="1" dirty="0"/>
              <a:t> </a:t>
            </a:r>
            <a:r>
              <a:rPr lang="en-US" sz="1200" b="1" dirty="0" err="1"/>
              <a:t>nghiêm</a:t>
            </a:r>
            <a:r>
              <a:rPr lang="en-US" sz="1200" b="1" dirty="0"/>
              <a:t> </a:t>
            </a:r>
            <a:r>
              <a:rPr lang="en-US" sz="1200" b="1" dirty="0" err="1"/>
              <a:t>khắc</a:t>
            </a:r>
            <a:r>
              <a:rPr lang="en-US" sz="1200" b="1" dirty="0"/>
              <a:t> </a:t>
            </a:r>
            <a:r>
              <a:rPr lang="en-US" sz="1200" b="1" dirty="0" err="1"/>
              <a:t>nhằm</a:t>
            </a:r>
            <a:r>
              <a:rPr lang="en-US" sz="1200" b="1" dirty="0"/>
              <a:t> </a:t>
            </a:r>
            <a:r>
              <a:rPr lang="en-US" sz="1200" b="1" dirty="0" err="1"/>
              <a:t>hạn</a:t>
            </a:r>
            <a:r>
              <a:rPr lang="en-US" sz="1200" b="1" dirty="0"/>
              <a:t> </a:t>
            </a:r>
            <a:r>
              <a:rPr lang="en-US" sz="1200" b="1" dirty="0" err="1"/>
              <a:t>chế</a:t>
            </a:r>
            <a:r>
              <a:rPr lang="en-US" sz="1200" b="1" dirty="0"/>
              <a:t> </a:t>
            </a:r>
            <a:r>
              <a:rPr lang="en-US" sz="1200" b="1" dirty="0" err="1"/>
              <a:t>loại</a:t>
            </a:r>
            <a:r>
              <a:rPr lang="en-US" sz="1200" b="1" dirty="0"/>
              <a:t> </a:t>
            </a:r>
            <a:r>
              <a:rPr lang="en-US" sz="1200" b="1" dirty="0" err="1"/>
              <a:t>tệ</a:t>
            </a:r>
            <a:r>
              <a:rPr lang="en-US" sz="1200" b="1" dirty="0"/>
              <a:t> </a:t>
            </a:r>
            <a:r>
              <a:rPr lang="en-US" sz="1200" b="1" dirty="0" err="1"/>
              <a:t>nạn</a:t>
            </a:r>
            <a:r>
              <a:rPr lang="en-US" sz="1200" b="1" dirty="0"/>
              <a:t> </a:t>
            </a:r>
            <a:r>
              <a:rPr lang="en-US" sz="1200" b="1" dirty="0" err="1"/>
              <a:t>này</a:t>
            </a:r>
            <a:r>
              <a:rPr lang="en-US" sz="1200" b="1" dirty="0"/>
              <a:t>, </a:t>
            </a:r>
            <a:r>
              <a:rPr lang="en-US" sz="1200" b="1" dirty="0" err="1"/>
              <a:t>vấn</a:t>
            </a:r>
            <a:r>
              <a:rPr lang="en-US" sz="1200" b="1" dirty="0"/>
              <a:t> </a:t>
            </a:r>
            <a:r>
              <a:rPr lang="en-US" sz="1200" b="1" dirty="0" err="1"/>
              <a:t>đề</a:t>
            </a:r>
            <a:r>
              <a:rPr lang="en-US" sz="1200" b="1" dirty="0"/>
              <a:t> </a:t>
            </a:r>
            <a:r>
              <a:rPr lang="en-US" sz="1200" b="1" dirty="0" err="1"/>
              <a:t>còn</a:t>
            </a:r>
            <a:r>
              <a:rPr lang="en-US" sz="1200" b="1" dirty="0"/>
              <a:t> </a:t>
            </a:r>
            <a:r>
              <a:rPr lang="en-US" sz="1200" b="1" dirty="0" err="1"/>
              <a:t>lại</a:t>
            </a:r>
            <a:r>
              <a:rPr lang="en-US" sz="1200" b="1" dirty="0"/>
              <a:t> </a:t>
            </a:r>
            <a:r>
              <a:rPr lang="en-US" sz="1200" b="1" dirty="0" err="1"/>
              <a:t>để</a:t>
            </a:r>
            <a:r>
              <a:rPr lang="en-US" sz="1200" b="1" dirty="0"/>
              <a:t> </a:t>
            </a:r>
            <a:r>
              <a:rPr lang="en-US" sz="1200" b="1" dirty="0" err="1"/>
              <a:t>xác</a:t>
            </a:r>
            <a:r>
              <a:rPr lang="en-US" sz="1200" b="1" dirty="0"/>
              <a:t> </a:t>
            </a:r>
            <a:r>
              <a:rPr lang="en-US" sz="1200" b="1" dirty="0" err="1"/>
              <a:t>định</a:t>
            </a:r>
            <a:r>
              <a:rPr lang="en-US" sz="1200" b="1" dirty="0"/>
              <a:t> </a:t>
            </a:r>
            <a:r>
              <a:rPr lang="en-US" sz="1200" b="1" dirty="0" err="1"/>
              <a:t>hiệu</a:t>
            </a:r>
            <a:r>
              <a:rPr lang="en-US" sz="1200" b="1" dirty="0"/>
              <a:t> </a:t>
            </a:r>
            <a:r>
              <a:rPr lang="en-US" sz="1200" b="1" dirty="0" err="1"/>
              <a:t>quả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việc</a:t>
            </a:r>
            <a:r>
              <a:rPr lang="en-US" sz="1200" b="1" dirty="0"/>
              <a:t> </a:t>
            </a:r>
            <a:r>
              <a:rPr lang="en-US" sz="1200" b="1" dirty="0" err="1"/>
              <a:t>chúng</a:t>
            </a:r>
            <a:r>
              <a:rPr lang="en-US" sz="1200" b="1" dirty="0"/>
              <a:t> ta </a:t>
            </a:r>
            <a:r>
              <a:rPr lang="en-US" sz="1200" b="1" dirty="0" err="1"/>
              <a:t>có</a:t>
            </a:r>
            <a:r>
              <a:rPr lang="en-US" sz="1200" b="1" dirty="0"/>
              <a:t> </a:t>
            </a:r>
            <a:r>
              <a:rPr lang="en-US" sz="1200" b="1" dirty="0" err="1"/>
              <a:t>kiên</a:t>
            </a:r>
            <a:r>
              <a:rPr lang="en-US" sz="1200" b="1" dirty="0"/>
              <a:t> </a:t>
            </a:r>
            <a:r>
              <a:rPr lang="en-US" sz="1200" b="1" dirty="0" err="1"/>
              <a:t>quyết</a:t>
            </a:r>
            <a:r>
              <a:rPr lang="en-US" sz="1200" b="1" dirty="0"/>
              <a:t> </a:t>
            </a:r>
            <a:r>
              <a:rPr lang="en-US" sz="1200" b="1" dirty="0" err="1"/>
              <a:t>thực</a:t>
            </a:r>
            <a:r>
              <a:rPr lang="en-US" sz="1200" b="1" dirty="0"/>
              <a:t> </a:t>
            </a:r>
            <a:r>
              <a:rPr lang="en-US" sz="1200" b="1" dirty="0" err="1"/>
              <a:t>thi</a:t>
            </a:r>
            <a:r>
              <a:rPr lang="en-US" sz="1200" b="1" dirty="0"/>
              <a:t> hay </a:t>
            </a:r>
            <a:r>
              <a:rPr lang="en-US" sz="1200" b="1" dirty="0" err="1"/>
              <a:t>không</a:t>
            </a:r>
            <a:r>
              <a:rPr lang="en-US" sz="1200" b="1" dirty="0"/>
              <a:t>. </a:t>
            </a: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 err="1"/>
              <a:t>Với</a:t>
            </a:r>
            <a:r>
              <a:rPr lang="en-US" sz="1200" b="1" dirty="0"/>
              <a:t> </a:t>
            </a:r>
            <a:r>
              <a:rPr lang="en-US" sz="1200" b="1" dirty="0" err="1"/>
              <a:t>nhãn</a:t>
            </a:r>
            <a:r>
              <a:rPr lang="en-US" sz="1200" b="1" dirty="0"/>
              <a:t> </a:t>
            </a:r>
            <a:r>
              <a:rPr lang="en-US" sz="1200" b="1" dirty="0" err="1"/>
              <a:t>quan</a:t>
            </a:r>
            <a:r>
              <a:rPr lang="en-US" sz="1200" b="1" dirty="0"/>
              <a:t> </a:t>
            </a:r>
            <a:r>
              <a:rPr lang="en-US" sz="1200" b="1" dirty="0" err="1"/>
              <a:t>của</a:t>
            </a:r>
            <a:r>
              <a:rPr lang="en-US" sz="1200" b="1" dirty="0"/>
              <a:t> </a:t>
            </a:r>
            <a:r>
              <a:rPr lang="en-US" sz="1200" b="1" dirty="0" err="1"/>
              <a:t>mình</a:t>
            </a:r>
            <a:r>
              <a:rPr lang="en-US" sz="1200" b="1" dirty="0"/>
              <a:t> </a:t>
            </a:r>
            <a:r>
              <a:rPr lang="en-US" sz="1200" b="1" dirty="0" err="1"/>
              <a:t>Chủ</a:t>
            </a:r>
            <a:r>
              <a:rPr lang="en-US" sz="1200" b="1" dirty="0"/>
              <a:t> </a:t>
            </a:r>
            <a:r>
              <a:rPr lang="en-US" sz="1200" b="1" dirty="0" err="1"/>
              <a:t>tịch</a:t>
            </a:r>
            <a:r>
              <a:rPr lang="en-US" sz="1200" b="1" dirty="0"/>
              <a:t> </a:t>
            </a:r>
            <a:r>
              <a:rPr lang="en-US" sz="1200" b="1" dirty="0" err="1"/>
              <a:t>Hồ</a:t>
            </a:r>
            <a:r>
              <a:rPr lang="en-US" sz="1200" b="1" dirty="0"/>
              <a:t> </a:t>
            </a:r>
            <a:r>
              <a:rPr lang="en-US" sz="1200" b="1" dirty="0" err="1"/>
              <a:t>Chí</a:t>
            </a:r>
            <a:r>
              <a:rPr lang="en-US" sz="1200" b="1" dirty="0"/>
              <a:t> Minh </a:t>
            </a:r>
            <a:r>
              <a:rPr lang="en-US" sz="1200" b="1" dirty="0" err="1"/>
              <a:t>đã</a:t>
            </a:r>
            <a:r>
              <a:rPr lang="en-US" sz="1200" b="1" dirty="0"/>
              <a:t> </a:t>
            </a:r>
            <a:r>
              <a:rPr lang="en-US" sz="1200" b="1" dirty="0" err="1"/>
              <a:t>nhìn</a:t>
            </a:r>
            <a:r>
              <a:rPr lang="en-US" sz="1200" b="1" dirty="0"/>
              <a:t> </a:t>
            </a:r>
            <a:r>
              <a:rPr lang="en-US" sz="1200" b="1" dirty="0" err="1"/>
              <a:t>thấy</a:t>
            </a:r>
            <a:r>
              <a:rPr lang="en-US" sz="1200" b="1" dirty="0"/>
              <a:t> </a:t>
            </a:r>
            <a:r>
              <a:rPr lang="en-US" sz="1200" b="1" dirty="0" err="1"/>
              <a:t>được</a:t>
            </a:r>
            <a:r>
              <a:rPr lang="en-US" sz="1200" b="1" dirty="0"/>
              <a:t> </a:t>
            </a:r>
            <a:r>
              <a:rPr lang="en-US" sz="1200" b="1" dirty="0" err="1"/>
              <a:t>hiện</a:t>
            </a:r>
            <a:r>
              <a:rPr lang="en-US" sz="1200" b="1" dirty="0"/>
              <a:t> </a:t>
            </a:r>
            <a:r>
              <a:rPr lang="en-US" sz="1200" b="1" dirty="0" err="1"/>
              <a:t>tượng</a:t>
            </a:r>
            <a:r>
              <a:rPr lang="en-US" sz="1200" b="1" dirty="0"/>
              <a:t> </a:t>
            </a:r>
            <a:r>
              <a:rPr lang="en-US" sz="1200" b="1" dirty="0" err="1"/>
              <a:t>đó</a:t>
            </a:r>
            <a:r>
              <a:rPr lang="en-US" sz="1200" b="1" dirty="0"/>
              <a:t>, </a:t>
            </a:r>
            <a:r>
              <a:rPr lang="en-US" sz="1200" b="1" dirty="0" err="1"/>
              <a:t>vì</a:t>
            </a:r>
            <a:r>
              <a:rPr lang="en-US" sz="1200" b="1" dirty="0"/>
              <a:t> </a:t>
            </a:r>
            <a:r>
              <a:rPr lang="en-US" sz="1200" b="1" dirty="0" err="1"/>
              <a:t>thế</a:t>
            </a:r>
            <a:r>
              <a:rPr lang="en-US" sz="1200" b="1" dirty="0"/>
              <a:t> </a:t>
            </a:r>
            <a:r>
              <a:rPr lang="en-US" sz="1200" b="1" dirty="0" err="1"/>
              <a:t>Người</a:t>
            </a:r>
            <a:r>
              <a:rPr lang="en-US" sz="1200" b="1" dirty="0"/>
              <a:t> </a:t>
            </a:r>
            <a:r>
              <a:rPr lang="en-US" sz="1200" b="1" dirty="0" err="1"/>
              <a:t>đề</a:t>
            </a:r>
            <a:r>
              <a:rPr lang="en-US" sz="1200" b="1" dirty="0"/>
              <a:t> ra </a:t>
            </a:r>
            <a:r>
              <a:rPr lang="en-US" sz="1200" b="1" dirty="0" err="1"/>
              <a:t>khẩu</a:t>
            </a:r>
            <a:r>
              <a:rPr lang="en-US" sz="1200" b="1" dirty="0"/>
              <a:t> </a:t>
            </a:r>
            <a:r>
              <a:rPr lang="en-US" sz="1200" b="1" dirty="0" err="1"/>
              <a:t>hiệu</a:t>
            </a:r>
            <a:r>
              <a:rPr lang="en-US" sz="1200" b="1" dirty="0"/>
              <a:t> “</a:t>
            </a:r>
            <a:r>
              <a:rPr lang="en-US" sz="1200" b="1" dirty="0" err="1"/>
              <a:t>Cần</a:t>
            </a:r>
            <a:r>
              <a:rPr lang="en-US" sz="1200" b="1" dirty="0"/>
              <a:t>, </a:t>
            </a:r>
            <a:r>
              <a:rPr lang="en-US" sz="1200" b="1" dirty="0" err="1"/>
              <a:t>Kiệm</a:t>
            </a:r>
            <a:r>
              <a:rPr lang="en-US" sz="1200" b="1" dirty="0"/>
              <a:t>, </a:t>
            </a:r>
            <a:r>
              <a:rPr lang="en-US" sz="1200" b="1" dirty="0" err="1"/>
              <a:t>Liêm</a:t>
            </a:r>
            <a:r>
              <a:rPr lang="en-US" sz="1200" b="1" dirty="0"/>
              <a:t>, </a:t>
            </a:r>
            <a:r>
              <a:rPr lang="en-US" sz="1200" b="1" dirty="0" err="1"/>
              <a:t>Chính</a:t>
            </a:r>
            <a:r>
              <a:rPr lang="en-US" sz="1200" b="1" dirty="0"/>
              <a:t>, </a:t>
            </a:r>
            <a:r>
              <a:rPr lang="en-US" sz="1200" b="1" dirty="0" err="1"/>
              <a:t>Chí</a:t>
            </a:r>
            <a:r>
              <a:rPr lang="en-US" sz="1200" b="1" dirty="0"/>
              <a:t> </a:t>
            </a:r>
            <a:r>
              <a:rPr lang="en-US" sz="1200" b="1" dirty="0" err="1"/>
              <a:t>công</a:t>
            </a:r>
            <a:r>
              <a:rPr lang="en-US" sz="1200" b="1" dirty="0"/>
              <a:t> </a:t>
            </a:r>
            <a:r>
              <a:rPr lang="en-US" sz="1200" b="1" dirty="0" err="1"/>
              <a:t>vô</a:t>
            </a:r>
            <a:r>
              <a:rPr lang="en-US" sz="1200" b="1" dirty="0"/>
              <a:t> </a:t>
            </a:r>
            <a:r>
              <a:rPr lang="en-US" sz="1200" b="1" dirty="0" err="1"/>
              <a:t>tư</a:t>
            </a:r>
            <a:r>
              <a:rPr lang="en-US" sz="1200" b="1" dirty="0"/>
              <a:t>”. </a:t>
            </a: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Theo </a:t>
            </a:r>
            <a:r>
              <a:rPr lang="en-US" sz="1200" b="1" dirty="0" err="1"/>
              <a:t>Người</a:t>
            </a:r>
            <a:r>
              <a:rPr lang="en-US" sz="1200" b="1" dirty="0"/>
              <a:t> </a:t>
            </a:r>
            <a:r>
              <a:rPr lang="en-US" sz="1200" b="1" dirty="0" err="1"/>
              <a:t>giải</a:t>
            </a:r>
            <a:r>
              <a:rPr lang="en-US" sz="1200" b="1" dirty="0"/>
              <a:t> </a:t>
            </a:r>
            <a:r>
              <a:rPr lang="en-US" sz="1200" b="1" dirty="0" err="1"/>
              <a:t>thích</a:t>
            </a:r>
            <a:r>
              <a:rPr lang="en-US" sz="1200" b="1" dirty="0"/>
              <a:t>: “</a:t>
            </a:r>
            <a:r>
              <a:rPr lang="en-US" sz="1200" b="1" dirty="0" err="1"/>
              <a:t>Liêm</a:t>
            </a:r>
            <a:r>
              <a:rPr lang="en-US" sz="1200" b="1" dirty="0"/>
              <a:t> </a:t>
            </a:r>
            <a:r>
              <a:rPr lang="en-US" sz="1200" b="1" dirty="0" err="1"/>
              <a:t>tức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không</a:t>
            </a:r>
            <a:r>
              <a:rPr lang="en-US" sz="1200" b="1" dirty="0"/>
              <a:t> </a:t>
            </a:r>
            <a:r>
              <a:rPr lang="en-US" sz="1200" b="1" dirty="0" err="1"/>
              <a:t>tham</a:t>
            </a:r>
            <a:r>
              <a:rPr lang="en-US" sz="1200" b="1" dirty="0"/>
              <a:t> </a:t>
            </a:r>
            <a:r>
              <a:rPr lang="en-US" sz="1200" b="1" dirty="0" err="1"/>
              <a:t>ô</a:t>
            </a:r>
            <a:r>
              <a:rPr lang="en-US" sz="1200" b="1" dirty="0"/>
              <a:t> </a:t>
            </a:r>
            <a:r>
              <a:rPr lang="en-US" sz="1200" b="1" dirty="0" err="1"/>
              <a:t>và</a:t>
            </a:r>
            <a:r>
              <a:rPr lang="en-US" sz="1200" b="1" dirty="0"/>
              <a:t> </a:t>
            </a:r>
            <a:r>
              <a:rPr lang="en-US" sz="1200" b="1" dirty="0" err="1"/>
              <a:t>luôn</a:t>
            </a:r>
            <a:r>
              <a:rPr lang="en-US" sz="1200" b="1" dirty="0"/>
              <a:t> </a:t>
            </a:r>
            <a:r>
              <a:rPr lang="en-US" sz="1200" b="1" dirty="0" err="1"/>
              <a:t>luôn</a:t>
            </a:r>
            <a:r>
              <a:rPr lang="en-US" sz="1200" b="1" dirty="0"/>
              <a:t> </a:t>
            </a:r>
            <a:r>
              <a:rPr lang="en-US" sz="1200" b="1" dirty="0" err="1"/>
              <a:t>tôn</a:t>
            </a:r>
            <a:r>
              <a:rPr lang="en-US" sz="1200" b="1" dirty="0"/>
              <a:t> </a:t>
            </a:r>
            <a:r>
              <a:rPr lang="en-US" sz="1200" b="1" dirty="0" err="1"/>
              <a:t>trọng</a:t>
            </a:r>
            <a:r>
              <a:rPr lang="en-US" sz="1200" b="1" dirty="0"/>
              <a:t>, </a:t>
            </a:r>
            <a:r>
              <a:rPr lang="en-US" sz="1200" b="1" dirty="0" err="1"/>
              <a:t>giữ</a:t>
            </a:r>
            <a:r>
              <a:rPr lang="en-US" sz="1200" b="1" dirty="0"/>
              <a:t> </a:t>
            </a:r>
            <a:r>
              <a:rPr lang="en-US" sz="1200" b="1" dirty="0" err="1"/>
              <a:t>gìn</a:t>
            </a:r>
            <a:r>
              <a:rPr lang="en-US" sz="1200" b="1" dirty="0"/>
              <a:t> </a:t>
            </a:r>
            <a:r>
              <a:rPr lang="en-US" sz="1200" b="1" dirty="0" err="1"/>
              <a:t>của</a:t>
            </a:r>
            <a:r>
              <a:rPr lang="en-US" sz="1200" b="1" dirty="0"/>
              <a:t> </a:t>
            </a:r>
            <a:r>
              <a:rPr lang="en-US" sz="1200" b="1" dirty="0" err="1"/>
              <a:t>công</a:t>
            </a:r>
            <a:r>
              <a:rPr lang="en-US" sz="1200" b="1" dirty="0"/>
              <a:t> </a:t>
            </a:r>
            <a:r>
              <a:rPr lang="en-US" sz="1200" b="1" dirty="0" err="1"/>
              <a:t>và</a:t>
            </a:r>
            <a:r>
              <a:rPr lang="en-US" sz="1200" b="1" dirty="0"/>
              <a:t> </a:t>
            </a:r>
            <a:r>
              <a:rPr lang="en-US" sz="1200" b="1" dirty="0" err="1"/>
              <a:t>của</a:t>
            </a:r>
            <a:r>
              <a:rPr lang="en-US" sz="1200" b="1" dirty="0"/>
              <a:t> </a:t>
            </a:r>
            <a:r>
              <a:rPr lang="en-US" sz="1200" b="1" dirty="0" err="1"/>
              <a:t>nhân</a:t>
            </a:r>
            <a:r>
              <a:rPr lang="en-US" sz="1200" b="1" dirty="0"/>
              <a:t> </a:t>
            </a:r>
            <a:r>
              <a:rPr lang="en-US" sz="1200" b="1" dirty="0" err="1"/>
              <a:t>dân</a:t>
            </a:r>
            <a:r>
              <a:rPr lang="en-US" sz="1200" b="1" dirty="0"/>
              <a:t>. </a:t>
            </a:r>
            <a:r>
              <a:rPr lang="en-US" sz="1200" b="1" dirty="0" err="1"/>
              <a:t>Chính</a:t>
            </a:r>
            <a:r>
              <a:rPr lang="en-US" sz="1200" b="1" dirty="0"/>
              <a:t> </a:t>
            </a:r>
            <a:r>
              <a:rPr lang="en-US" sz="1200" b="1" dirty="0" err="1"/>
              <a:t>tức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việc</a:t>
            </a:r>
            <a:r>
              <a:rPr lang="en-US" sz="1200" b="1" dirty="0"/>
              <a:t> </a:t>
            </a:r>
            <a:r>
              <a:rPr lang="en-US" sz="1200" b="1" dirty="0" err="1"/>
              <a:t>phải</a:t>
            </a:r>
            <a:r>
              <a:rPr lang="en-US" sz="1200" b="1" dirty="0"/>
              <a:t>, </a:t>
            </a:r>
            <a:r>
              <a:rPr lang="en-US" sz="1200" b="1" dirty="0" err="1"/>
              <a:t>dù</a:t>
            </a:r>
            <a:r>
              <a:rPr lang="en-US" sz="1200" b="1" dirty="0"/>
              <a:t> </a:t>
            </a:r>
            <a:r>
              <a:rPr lang="en-US" sz="1200" b="1" dirty="0" err="1"/>
              <a:t>nhỏ</a:t>
            </a:r>
            <a:r>
              <a:rPr lang="en-US" sz="1200" b="1" dirty="0"/>
              <a:t> </a:t>
            </a:r>
            <a:r>
              <a:rPr lang="en-US" sz="1200" b="1" dirty="0" err="1"/>
              <a:t>cũng</a:t>
            </a:r>
            <a:r>
              <a:rPr lang="en-US" sz="1200" b="1" dirty="0"/>
              <a:t> </a:t>
            </a:r>
            <a:r>
              <a:rPr lang="en-US" sz="1200" b="1" dirty="0" err="1"/>
              <a:t>làm</a:t>
            </a:r>
            <a:r>
              <a:rPr lang="en-US" sz="1200" b="1" dirty="0"/>
              <a:t>, </a:t>
            </a:r>
            <a:r>
              <a:rPr lang="en-US" sz="1200" b="1" dirty="0" err="1"/>
              <a:t>việc</a:t>
            </a:r>
            <a:r>
              <a:rPr lang="en-US" sz="1200" b="1" dirty="0"/>
              <a:t> </a:t>
            </a:r>
            <a:r>
              <a:rPr lang="en-US" sz="1200" b="1" dirty="0" err="1"/>
              <a:t>trái</a:t>
            </a:r>
            <a:r>
              <a:rPr lang="en-US" sz="1200" b="1" dirty="0"/>
              <a:t>, </a:t>
            </a:r>
            <a:r>
              <a:rPr lang="en-US" sz="1200" b="1" dirty="0" err="1"/>
              <a:t>dù</a:t>
            </a:r>
            <a:r>
              <a:rPr lang="en-US" sz="1200" b="1" dirty="0"/>
              <a:t> </a:t>
            </a:r>
            <a:r>
              <a:rPr lang="en-US" sz="1200" b="1" dirty="0" err="1"/>
              <a:t>nhỏ</a:t>
            </a:r>
            <a:r>
              <a:rPr lang="en-US" sz="1200" b="1" dirty="0"/>
              <a:t> </a:t>
            </a:r>
            <a:r>
              <a:rPr lang="en-US" sz="1200" b="1" dirty="0" err="1"/>
              <a:t>cũng</a:t>
            </a:r>
            <a:r>
              <a:rPr lang="en-US" sz="1200" b="1" dirty="0"/>
              <a:t> </a:t>
            </a:r>
            <a:r>
              <a:rPr lang="en-US" sz="1200" b="1" dirty="0" err="1"/>
              <a:t>tránh</a:t>
            </a:r>
            <a:r>
              <a:rPr lang="en-US" sz="1200" b="1" dirty="0"/>
              <a:t>”</a:t>
            </a:r>
            <a:endParaRPr lang="en-US" sz="1200" b="1" dirty="0">
              <a:solidFill>
                <a:srgbClr val="EEEEEE"/>
              </a:solidFill>
              <a:latin typeface="Raleway" pitchFamily="2" charset="7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715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title" idx="2"/>
          </p:nvPr>
        </p:nvSpPr>
        <p:spPr>
          <a:xfrm>
            <a:off x="2217507" y="1592021"/>
            <a:ext cx="2521614" cy="9263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aleway" pitchFamily="2" charset="77"/>
              </a:rPr>
              <a:t>       </a:t>
            </a:r>
            <a:r>
              <a:rPr lang="en-US" sz="2400" dirty="0">
                <a:solidFill>
                  <a:srgbClr val="EEEEEE"/>
                </a:solidFill>
                <a:latin typeface="Raleway" pitchFamily="2" charset="77"/>
              </a:rPr>
              <a:t>TƯ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aleway" pitchFamily="2" charset="77"/>
              </a:rPr>
              <a:t> </a:t>
            </a:r>
            <a:r>
              <a:rPr lang="en-US" sz="2400" dirty="0">
                <a:solidFill>
                  <a:srgbClr val="434343"/>
                </a:solidFill>
                <a:latin typeface="Raleway" pitchFamily="2" charset="77"/>
              </a:rPr>
              <a:t>TƯỞNG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aleway" pitchFamily="2" charset="77"/>
              </a:rPr>
              <a:t> 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  <a:latin typeface="Raleway" pitchFamily="2" charset="77"/>
              </a:rPr>
            </a:br>
            <a:r>
              <a:rPr lang="en-US" sz="2400" dirty="0">
                <a:solidFill>
                  <a:srgbClr val="EEEEEE"/>
                </a:solidFill>
                <a:latin typeface="Raleway" pitchFamily="2" charset="77"/>
              </a:rPr>
              <a:t>CỦA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aleway" pitchFamily="2" charset="77"/>
              </a:rPr>
              <a:t> </a:t>
            </a:r>
            <a:r>
              <a:rPr lang="en-US" sz="2400" dirty="0">
                <a:solidFill>
                  <a:srgbClr val="434343"/>
                </a:solidFill>
                <a:latin typeface="Raleway" pitchFamily="2" charset="77"/>
              </a:rPr>
              <a:t>HCM</a:t>
            </a:r>
            <a:endParaRPr lang="en-VN" sz="2400" dirty="0">
              <a:solidFill>
                <a:srgbClr val="434343"/>
              </a:solidFill>
              <a:latin typeface="Raleway" pitchFamily="2" charset="77"/>
            </a:endParaRPr>
          </a:p>
        </p:txBody>
      </p:sp>
      <p:sp>
        <p:nvSpPr>
          <p:cNvPr id="193" name="Google Shape;193;p32"/>
          <p:cNvSpPr txBox="1">
            <a:spLocks noGrp="1"/>
          </p:cNvSpPr>
          <p:nvPr>
            <p:ph type="title" idx="6"/>
          </p:nvPr>
        </p:nvSpPr>
        <p:spPr>
          <a:xfrm>
            <a:off x="4781763" y="1036158"/>
            <a:ext cx="1821697" cy="11117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>
              <a:buClr>
                <a:schemeClr val="lt2"/>
              </a:buClr>
              <a:buSzPts val="6000"/>
            </a:pPr>
            <a:r>
              <a:rPr lang="en-US" sz="2400" dirty="0">
                <a:solidFill>
                  <a:srgbClr val="434343"/>
                </a:solidFill>
                <a:latin typeface="Raleway" pitchFamily="2" charset="77"/>
              </a:rPr>
              <a:t>KẾT LUẬN</a:t>
            </a:r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 idx="8"/>
          </p:nvPr>
        </p:nvSpPr>
        <p:spPr>
          <a:xfrm>
            <a:off x="521038" y="872427"/>
            <a:ext cx="1388925" cy="8183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pc="300" dirty="0">
                <a:latin typeface="Raleway" pitchFamily="2" charset="77"/>
              </a:rPr>
              <a:t>01</a:t>
            </a:r>
            <a:endParaRPr spc="300" dirty="0">
              <a:latin typeface="Raleway" pitchFamily="2" charset="77"/>
            </a:endParaRPr>
          </a:p>
        </p:txBody>
      </p:sp>
      <p:sp>
        <p:nvSpPr>
          <p:cNvPr id="197" name="Google Shape;197;p32"/>
          <p:cNvSpPr txBox="1">
            <a:spLocks noGrp="1"/>
          </p:cNvSpPr>
          <p:nvPr>
            <p:ph type="title" idx="13"/>
          </p:nvPr>
        </p:nvSpPr>
        <p:spPr>
          <a:xfrm>
            <a:off x="5056953" y="836568"/>
            <a:ext cx="1388925" cy="8183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>
              <a:buClr>
                <a:schemeClr val="lt2"/>
              </a:buClr>
            </a:pPr>
            <a:r>
              <a:rPr lang="en" spc="300" dirty="0">
                <a:solidFill>
                  <a:srgbClr val="434343"/>
                </a:solidFill>
                <a:latin typeface="Raleway" pitchFamily="2" charset="77"/>
              </a:rPr>
              <a:t>03</a:t>
            </a:r>
            <a:endParaRPr spc="300" dirty="0">
              <a:solidFill>
                <a:srgbClr val="434343"/>
              </a:solidFill>
              <a:latin typeface="Raleway" pitchFamily="2" charset="77"/>
            </a:endParaRPr>
          </a:p>
        </p:txBody>
      </p:sp>
      <p:sp>
        <p:nvSpPr>
          <p:cNvPr id="198" name="Google Shape;198;p32"/>
          <p:cNvSpPr txBox="1">
            <a:spLocks noGrp="1"/>
          </p:cNvSpPr>
          <p:nvPr>
            <p:ph type="title" idx="14"/>
          </p:nvPr>
        </p:nvSpPr>
        <p:spPr>
          <a:xfrm>
            <a:off x="2562333" y="827601"/>
            <a:ext cx="1752605" cy="8183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pc="300" dirty="0">
                <a:latin typeface="Raleway" pitchFamily="2" charset="77"/>
              </a:rPr>
              <a:t>0</a:t>
            </a:r>
            <a:r>
              <a:rPr lang="en" spc="300" dirty="0">
                <a:solidFill>
                  <a:srgbClr val="434343"/>
                </a:solidFill>
                <a:latin typeface="Raleway" pitchFamily="2" charset="77"/>
              </a:rPr>
              <a:t>2 </a:t>
            </a:r>
            <a:endParaRPr spc="300" dirty="0">
              <a:solidFill>
                <a:srgbClr val="434343"/>
              </a:solidFill>
              <a:latin typeface="Raleway" pitchFamily="2" charset="77"/>
            </a:endParaRPr>
          </a:p>
        </p:txBody>
      </p:sp>
      <p:sp>
        <p:nvSpPr>
          <p:cNvPr id="14" name="Google Shape;188;p32">
            <a:extLst>
              <a:ext uri="{FF2B5EF4-FFF2-40B4-BE49-F238E27FC236}">
                <a16:creationId xmlns:a16="http://schemas.microsoft.com/office/drawing/2014/main" id="{D26F221D-2BC7-408E-97CE-EFD126B4AD44}"/>
              </a:ext>
            </a:extLst>
          </p:cNvPr>
          <p:cNvSpPr txBox="1">
            <a:spLocks/>
          </p:cNvSpPr>
          <p:nvPr/>
        </p:nvSpPr>
        <p:spPr>
          <a:xfrm>
            <a:off x="-94158" y="1685249"/>
            <a:ext cx="2619315" cy="51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None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None/>
              <a:defRPr sz="1575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None/>
              <a:defRPr sz="1575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None/>
              <a:defRPr sz="1575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None/>
              <a:defRPr sz="1575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None/>
              <a:defRPr sz="1575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None/>
              <a:defRPr sz="1575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None/>
              <a:defRPr sz="1575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None/>
              <a:defRPr sz="1575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b="1" dirty="0"/>
              <a:t>QUAN NIỆM ĐIỂN HÌNH</a:t>
            </a:r>
            <a:endParaRPr lang="en-VN" sz="2400" dirty="0"/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8049503D-31AA-4FDC-B03C-0997CD1EB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116" y="2571750"/>
            <a:ext cx="2081767" cy="2081767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EB08BB0F-81B6-4A33-BB99-A74D8E7B5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438" y="2790020"/>
            <a:ext cx="1584181" cy="1584181"/>
          </a:xfrm>
          <a:prstGeom prst="rect">
            <a:avLst/>
          </a:prstGeom>
        </p:spPr>
      </p:pic>
      <p:pic>
        <p:nvPicPr>
          <p:cNvPr id="21" name="Picture 20" descr="A picture containing text, gallery, vector graphics&#10;&#10;Description automatically generated">
            <a:extLst>
              <a:ext uri="{FF2B5EF4-FFF2-40B4-BE49-F238E27FC236}">
                <a16:creationId xmlns:a16="http://schemas.microsoft.com/office/drawing/2014/main" id="{0012A81A-A2F0-4728-A389-46535F956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6" y="2613768"/>
            <a:ext cx="1936686" cy="1936686"/>
          </a:xfrm>
          <a:prstGeom prst="rect">
            <a:avLst/>
          </a:prstGeom>
        </p:spPr>
      </p:pic>
      <p:sp>
        <p:nvSpPr>
          <p:cNvPr id="33" name="Google Shape;219;p35">
            <a:extLst>
              <a:ext uri="{FF2B5EF4-FFF2-40B4-BE49-F238E27FC236}">
                <a16:creationId xmlns:a16="http://schemas.microsoft.com/office/drawing/2014/main" id="{7997B1A9-F15C-4608-BED1-BD422531B646}"/>
              </a:ext>
            </a:extLst>
          </p:cNvPr>
          <p:cNvSpPr txBox="1">
            <a:spLocks/>
          </p:cNvSpPr>
          <p:nvPr/>
        </p:nvSpPr>
        <p:spPr>
          <a:xfrm>
            <a:off x="-3413006" y="1971008"/>
            <a:ext cx="3592479" cy="145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algn="l">
              <a:spcAft>
                <a:spcPts val="1200"/>
              </a:spcAft>
              <a:buAutoNum type="arabicPeriod"/>
            </a:pPr>
            <a:r>
              <a:rPr lang="en-US" sz="1400">
                <a:latin typeface="Raleway" pitchFamily="2" charset="77"/>
              </a:rPr>
              <a:t>Cơ sở thực tiễn</a:t>
            </a:r>
          </a:p>
          <a:p>
            <a:pPr marL="342900" algn="l">
              <a:spcAft>
                <a:spcPts val="1200"/>
              </a:spcAft>
              <a:buAutoNum type="arabicPeriod"/>
            </a:pPr>
            <a:r>
              <a:rPr lang="en-US" sz="1400">
                <a:latin typeface="Raleway" pitchFamily="2" charset="77"/>
              </a:rPr>
              <a:t>Cơ sở lý luận </a:t>
            </a:r>
            <a:endParaRPr lang="vi-VN" sz="1400">
              <a:latin typeface="Raleway" pitchFamily="2" charset="77"/>
            </a:endParaRPr>
          </a:p>
        </p:txBody>
      </p:sp>
      <p:sp>
        <p:nvSpPr>
          <p:cNvPr id="36" name="Google Shape;219;p35">
            <a:extLst>
              <a:ext uri="{FF2B5EF4-FFF2-40B4-BE49-F238E27FC236}">
                <a16:creationId xmlns:a16="http://schemas.microsoft.com/office/drawing/2014/main" id="{7F07A32F-15E2-4F38-A60D-B7BBBD7E27F2}"/>
              </a:ext>
            </a:extLst>
          </p:cNvPr>
          <p:cNvSpPr txBox="1">
            <a:spLocks/>
          </p:cNvSpPr>
          <p:nvPr/>
        </p:nvSpPr>
        <p:spPr>
          <a:xfrm>
            <a:off x="-4270214" y="2853786"/>
            <a:ext cx="3592479" cy="145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algn="l">
              <a:spcAft>
                <a:spcPts val="1200"/>
              </a:spcAft>
              <a:buFont typeface="Raleway"/>
              <a:buAutoNum type="arabicPeriod"/>
            </a:pPr>
            <a:r>
              <a:rPr lang="en-US" sz="1400">
                <a:latin typeface="Raleway" pitchFamily="2" charset="77"/>
              </a:rPr>
              <a:t>Cơ sở lý luận </a:t>
            </a:r>
            <a:endParaRPr lang="vi-VN" sz="1400">
              <a:latin typeface="Raleway" pitchFamily="2" charset="77"/>
            </a:endParaRPr>
          </a:p>
          <a:p>
            <a:pPr marL="342900" algn="l">
              <a:spcAft>
                <a:spcPts val="1200"/>
              </a:spcAft>
              <a:buAutoNum type="arabicPeriod"/>
            </a:pPr>
            <a:r>
              <a:rPr lang="en-US" sz="1400">
                <a:latin typeface="Raleway" pitchFamily="2" charset="77"/>
              </a:rPr>
              <a:t>Cơ sở thực tiễn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851C83-EA4F-D44A-ADB4-F00A84709717}"/>
              </a:ext>
            </a:extLst>
          </p:cNvPr>
          <p:cNvSpPr txBox="1"/>
          <p:nvPr/>
        </p:nvSpPr>
        <p:spPr>
          <a:xfrm>
            <a:off x="6418729" y="25101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>
              <a:latin typeface="Raleway" pitchFamily="2" charset="77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  <p:bldP spid="193" grpId="0"/>
      <p:bldP spid="195" grpId="0"/>
      <p:bldP spid="197" grpId="0"/>
      <p:bldP spid="198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9;p35">
            <a:extLst>
              <a:ext uri="{FF2B5EF4-FFF2-40B4-BE49-F238E27FC236}">
                <a16:creationId xmlns:a16="http://schemas.microsoft.com/office/drawing/2014/main" id="{1AB2D02D-D26D-49DE-AF4A-A3379C09787A}"/>
              </a:ext>
            </a:extLst>
          </p:cNvPr>
          <p:cNvSpPr txBox="1">
            <a:spLocks/>
          </p:cNvSpPr>
          <p:nvPr/>
        </p:nvSpPr>
        <p:spPr>
          <a:xfrm>
            <a:off x="8261183" y="1765193"/>
            <a:ext cx="4722194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3600" b="1">
                <a:latin typeface="Raleway" pitchFamily="2" charset="77"/>
              </a:rPr>
              <a:t>2. CƠ SỞ THỰC TIỄN </a:t>
            </a:r>
            <a:endParaRPr lang="vi-VN" sz="3600" b="1">
              <a:latin typeface="Raleway" pitchFamily="2" charset="77"/>
            </a:endParaRPr>
          </a:p>
        </p:txBody>
      </p:sp>
      <p:sp>
        <p:nvSpPr>
          <p:cNvPr id="9" name="Google Shape;219;p35">
            <a:extLst>
              <a:ext uri="{FF2B5EF4-FFF2-40B4-BE49-F238E27FC236}">
                <a16:creationId xmlns:a16="http://schemas.microsoft.com/office/drawing/2014/main" id="{E67B35B3-9360-467F-93B2-3F491B87D27C}"/>
              </a:ext>
            </a:extLst>
          </p:cNvPr>
          <p:cNvSpPr txBox="1">
            <a:spLocks/>
          </p:cNvSpPr>
          <p:nvPr/>
        </p:nvSpPr>
        <p:spPr>
          <a:xfrm>
            <a:off x="8744989" y="2571750"/>
            <a:ext cx="4238388" cy="115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Việt Nam lúc bấy giờ</a:t>
            </a:r>
          </a:p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Thế giới</a:t>
            </a:r>
          </a:p>
        </p:txBody>
      </p:sp>
      <p:sp>
        <p:nvSpPr>
          <p:cNvPr id="10" name="Google Shape;224;p36">
            <a:extLst>
              <a:ext uri="{FF2B5EF4-FFF2-40B4-BE49-F238E27FC236}">
                <a16:creationId xmlns:a16="http://schemas.microsoft.com/office/drawing/2014/main" id="{67029916-195C-4468-ACC4-F0F996FABD84}"/>
              </a:ext>
            </a:extLst>
          </p:cNvPr>
          <p:cNvSpPr txBox="1">
            <a:spLocks/>
          </p:cNvSpPr>
          <p:nvPr/>
        </p:nvSpPr>
        <p:spPr>
          <a:xfrm>
            <a:off x="-5672325" y="2916783"/>
            <a:ext cx="2688055" cy="460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taatliches"/>
              <a:buNone/>
              <a:defRPr sz="27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000">
                <a:latin typeface="Raleway" pitchFamily="2" charset="77"/>
              </a:rPr>
              <a:t>B. THẾ GIỚI</a:t>
            </a:r>
          </a:p>
        </p:txBody>
      </p:sp>
      <p:pic>
        <p:nvPicPr>
          <p:cNvPr id="3" name="Picture 2" descr="A picture containing text, person, outdoor, person&#10;&#10;Description automatically generated">
            <a:extLst>
              <a:ext uri="{FF2B5EF4-FFF2-40B4-BE49-F238E27FC236}">
                <a16:creationId xmlns:a16="http://schemas.microsoft.com/office/drawing/2014/main" id="{43EBE259-DCBB-4ED2-9F95-D73AC985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479323"/>
            <a:ext cx="3158524" cy="43290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Google Shape;219;p35">
            <a:extLst>
              <a:ext uri="{FF2B5EF4-FFF2-40B4-BE49-F238E27FC236}">
                <a16:creationId xmlns:a16="http://schemas.microsoft.com/office/drawing/2014/main" id="{E3F7331C-F2A9-CF46-A323-BBFFFF82D81A}"/>
              </a:ext>
            </a:extLst>
          </p:cNvPr>
          <p:cNvSpPr txBox="1">
            <a:spLocks/>
          </p:cNvSpPr>
          <p:nvPr/>
        </p:nvSpPr>
        <p:spPr>
          <a:xfrm>
            <a:off x="203155" y="218655"/>
            <a:ext cx="3905425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sz="2400" b="1" dirty="0">
                <a:latin typeface="Raleway" pitchFamily="2" charset="77"/>
              </a:rPr>
              <a:t>2.2 </a:t>
            </a:r>
            <a:r>
              <a:rPr lang="en-US" sz="2000" b="1" dirty="0" err="1"/>
              <a:t>Tất</a:t>
            </a:r>
            <a:r>
              <a:rPr lang="en-US" sz="2000" b="1" dirty="0"/>
              <a:t> </a:t>
            </a:r>
            <a:r>
              <a:rPr lang="en-US" sz="2000" b="1" dirty="0" err="1"/>
              <a:t>cả</a:t>
            </a:r>
            <a:r>
              <a:rPr lang="en-US" sz="2000" b="1" dirty="0"/>
              <a:t> </a:t>
            </a:r>
            <a:r>
              <a:rPr lang="en-US" sz="2000" b="1" dirty="0" err="1"/>
              <a:t>những</a:t>
            </a:r>
            <a:r>
              <a:rPr lang="en-US" sz="2000" b="1" dirty="0"/>
              <a:t> </a:t>
            </a:r>
            <a:r>
              <a:rPr lang="en-US" sz="2000" b="1" dirty="0" err="1"/>
              <a:t>sự</a:t>
            </a:r>
            <a:r>
              <a:rPr lang="en-US" sz="2000" b="1" dirty="0"/>
              <a:t> </a:t>
            </a:r>
            <a:r>
              <a:rPr lang="en-US" sz="2000" b="1" dirty="0" err="1"/>
              <a:t>thành</a:t>
            </a:r>
            <a:r>
              <a:rPr lang="en-US" sz="2000" b="1" dirty="0"/>
              <a:t> </a:t>
            </a:r>
            <a:r>
              <a:rPr lang="en-US" sz="2000" b="1" dirty="0" err="1"/>
              <a:t>công</a:t>
            </a:r>
            <a:r>
              <a:rPr lang="en-US" sz="2000" b="1" dirty="0"/>
              <a:t> </a:t>
            </a:r>
            <a:r>
              <a:rPr lang="en-US" sz="2000" b="1" dirty="0" err="1"/>
              <a:t>đó</a:t>
            </a:r>
            <a:r>
              <a:rPr lang="en-US" sz="2000" b="1" dirty="0"/>
              <a:t> </a:t>
            </a:r>
            <a:r>
              <a:rPr lang="en-US" sz="2000" b="1" dirty="0" err="1"/>
              <a:t>cũng</a:t>
            </a:r>
            <a:r>
              <a:rPr lang="en-US" sz="2000" b="1" dirty="0"/>
              <a:t> </a:t>
            </a:r>
            <a:r>
              <a:rPr lang="en-US" sz="2000" b="1" dirty="0" err="1"/>
              <a:t>chưa</a:t>
            </a:r>
            <a:r>
              <a:rPr lang="en-US" sz="2000" b="1" dirty="0"/>
              <a:t> </a:t>
            </a:r>
            <a:r>
              <a:rPr lang="en-US" sz="2000" b="1" dirty="0" err="1"/>
              <a:t>đủ</a:t>
            </a:r>
            <a:r>
              <a:rPr lang="en-US" sz="2000" b="1" dirty="0"/>
              <a:t> </a:t>
            </a:r>
            <a:r>
              <a:rPr lang="en-US" sz="2000" b="1" dirty="0" err="1"/>
              <a:t>để</a:t>
            </a:r>
            <a:r>
              <a:rPr lang="en-US" sz="2000" b="1" dirty="0"/>
              <a:t> </a:t>
            </a:r>
            <a:r>
              <a:rPr lang="en-US" sz="2000" b="1" dirty="0" err="1"/>
              <a:t>chúng</a:t>
            </a:r>
            <a:r>
              <a:rPr lang="en-US" sz="2000" b="1" dirty="0"/>
              <a:t> ta </a:t>
            </a:r>
            <a:r>
              <a:rPr lang="en-US" sz="2000" b="1" dirty="0" err="1"/>
              <a:t>đánh</a:t>
            </a:r>
            <a:r>
              <a:rPr lang="en-US" sz="2000" b="1" dirty="0"/>
              <a:t> </a:t>
            </a:r>
            <a:r>
              <a:rPr lang="en-US" sz="2000" b="1" dirty="0" err="1"/>
              <a:t>giá</a:t>
            </a:r>
            <a:endParaRPr lang="en-US" sz="2000" b="1" dirty="0">
              <a:latin typeface="Raleway" pitchFamily="2" charset="77"/>
            </a:endParaRPr>
          </a:p>
        </p:txBody>
      </p:sp>
      <p:sp>
        <p:nvSpPr>
          <p:cNvPr id="19" name="Google Shape;225;p36">
            <a:extLst>
              <a:ext uri="{FF2B5EF4-FFF2-40B4-BE49-F238E27FC236}">
                <a16:creationId xmlns:a16="http://schemas.microsoft.com/office/drawing/2014/main" id="{97A40454-DF05-E841-A6EC-A8C2445F477D}"/>
              </a:ext>
            </a:extLst>
          </p:cNvPr>
          <p:cNvSpPr txBox="1">
            <a:spLocks/>
          </p:cNvSpPr>
          <p:nvPr/>
        </p:nvSpPr>
        <p:spPr>
          <a:xfrm>
            <a:off x="104543" y="1432808"/>
            <a:ext cx="3091936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81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85800" marR="0" lvl="1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28700" marR="0" lvl="2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714500" marR="0" lvl="4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057400" marR="0" lvl="5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400300" marR="0" lvl="6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743200" marR="0" lvl="7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086100" marR="0" lvl="8" indent="-238125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Song song </a:t>
            </a:r>
            <a:r>
              <a:rPr lang="en-US" sz="1200" b="1" dirty="0" err="1"/>
              <a:t>với</a:t>
            </a:r>
            <a:r>
              <a:rPr lang="en-US" sz="1200" b="1" dirty="0"/>
              <a:t> </a:t>
            </a:r>
            <a:r>
              <a:rPr lang="en-US" sz="1200" b="1" dirty="0" err="1"/>
              <a:t>việc</a:t>
            </a:r>
            <a:r>
              <a:rPr lang="en-US" sz="1200" b="1" dirty="0"/>
              <a:t> </a:t>
            </a:r>
            <a:r>
              <a:rPr lang="en-US" sz="1200" b="1" dirty="0" err="1"/>
              <a:t>giáo</a:t>
            </a:r>
            <a:r>
              <a:rPr lang="en-US" sz="1200" b="1" dirty="0"/>
              <a:t> </a:t>
            </a:r>
            <a:r>
              <a:rPr lang="en-US" sz="1200" b="1" dirty="0" err="1"/>
              <a:t>dục</a:t>
            </a:r>
            <a:r>
              <a:rPr lang="en-US" sz="1200" b="1" dirty="0"/>
              <a:t> </a:t>
            </a:r>
            <a:r>
              <a:rPr lang="en-US" sz="1200" b="1" dirty="0" err="1"/>
              <a:t>đạo</a:t>
            </a:r>
            <a:r>
              <a:rPr lang="en-US" sz="1200" b="1" dirty="0"/>
              <a:t> </a:t>
            </a:r>
            <a:r>
              <a:rPr lang="en-US" sz="1200" b="1" dirty="0" err="1"/>
              <a:t>đức</a:t>
            </a:r>
            <a:r>
              <a:rPr lang="en-US" sz="1200" b="1" dirty="0"/>
              <a:t>, </a:t>
            </a:r>
            <a:r>
              <a:rPr lang="en-US" sz="1200" b="1" dirty="0" err="1"/>
              <a:t>Chủ</a:t>
            </a:r>
            <a:r>
              <a:rPr lang="en-US" sz="1200" b="1" dirty="0"/>
              <a:t> </a:t>
            </a:r>
            <a:r>
              <a:rPr lang="en-US" sz="1200" b="1" dirty="0" err="1"/>
              <a:t>tịch</a:t>
            </a:r>
            <a:r>
              <a:rPr lang="en-US" sz="1200" b="1" dirty="0"/>
              <a:t> </a:t>
            </a:r>
            <a:r>
              <a:rPr lang="en-US" sz="1200" b="1" dirty="0" err="1"/>
              <a:t>Hồ</a:t>
            </a:r>
            <a:r>
              <a:rPr lang="en-US" sz="1200" b="1" dirty="0"/>
              <a:t> </a:t>
            </a:r>
            <a:r>
              <a:rPr lang="en-US" sz="1200" b="1" dirty="0" err="1"/>
              <a:t>Chí</a:t>
            </a:r>
            <a:r>
              <a:rPr lang="en-US" sz="1200" b="1" dirty="0"/>
              <a:t> Minh </a:t>
            </a:r>
            <a:r>
              <a:rPr lang="en-US" sz="1200" b="1" dirty="0" err="1"/>
              <a:t>cũng</a:t>
            </a:r>
            <a:r>
              <a:rPr lang="en-US" sz="1200" b="1" dirty="0"/>
              <a:t> </a:t>
            </a:r>
            <a:r>
              <a:rPr lang="en-US" sz="1200" b="1" dirty="0" err="1"/>
              <a:t>thúc</a:t>
            </a:r>
            <a:r>
              <a:rPr lang="en-US" sz="1200" b="1" dirty="0"/>
              <a:t> </a:t>
            </a:r>
            <a:r>
              <a:rPr lang="en-US" sz="1200" b="1" dirty="0" err="1"/>
              <a:t>đẩy</a:t>
            </a:r>
            <a:r>
              <a:rPr lang="en-US" sz="1200" b="1" dirty="0"/>
              <a:t> ban </a:t>
            </a:r>
            <a:r>
              <a:rPr lang="en-US" sz="1200" b="1" dirty="0" err="1"/>
              <a:t>hành</a:t>
            </a:r>
            <a:r>
              <a:rPr lang="en-US" sz="1200" b="1" dirty="0"/>
              <a:t> </a:t>
            </a:r>
            <a:r>
              <a:rPr lang="en-US" sz="1200" b="1" dirty="0" err="1"/>
              <a:t>pháp</a:t>
            </a:r>
            <a:r>
              <a:rPr lang="en-US" sz="1200" b="1" dirty="0"/>
              <a:t> </a:t>
            </a:r>
            <a:r>
              <a:rPr lang="en-US" sz="1200" b="1" dirty="0" err="1"/>
              <a:t>luật</a:t>
            </a:r>
            <a:r>
              <a:rPr lang="en-US" sz="1200" b="1" dirty="0"/>
              <a:t> </a:t>
            </a:r>
            <a:r>
              <a:rPr lang="en-US" sz="1200" b="1" dirty="0" err="1"/>
              <a:t>một</a:t>
            </a:r>
            <a:r>
              <a:rPr lang="en-US" sz="1200" b="1" dirty="0"/>
              <a:t> </a:t>
            </a:r>
            <a:r>
              <a:rPr lang="en-US" sz="1200" b="1" dirty="0" err="1"/>
              <a:t>cách</a:t>
            </a:r>
            <a:r>
              <a:rPr lang="en-US" sz="1200" b="1" dirty="0"/>
              <a:t> </a:t>
            </a:r>
            <a:r>
              <a:rPr lang="en-US" sz="1200" b="1" dirty="0" err="1"/>
              <a:t>kịp</a:t>
            </a:r>
            <a:r>
              <a:rPr lang="en-US" sz="1200" b="1" dirty="0"/>
              <a:t> </a:t>
            </a:r>
            <a:r>
              <a:rPr lang="en-US" sz="1200" b="1" dirty="0" err="1"/>
              <a:t>thời</a:t>
            </a:r>
            <a:r>
              <a:rPr lang="en-US" sz="1200" b="1" dirty="0"/>
              <a:t>. </a:t>
            </a:r>
            <a:r>
              <a:rPr lang="en-US" sz="1200" b="1" dirty="0" err="1"/>
              <a:t>Ngày</a:t>
            </a:r>
            <a:r>
              <a:rPr lang="en-US" sz="1200" b="1" dirty="0"/>
              <a:t> 27-11-1945, </a:t>
            </a:r>
            <a:r>
              <a:rPr lang="en-US" sz="1200" b="1" dirty="0" err="1"/>
              <a:t>Người</a:t>
            </a:r>
            <a:r>
              <a:rPr lang="en-US" sz="1200" b="1" dirty="0"/>
              <a:t> </a:t>
            </a:r>
            <a:r>
              <a:rPr lang="en-US" sz="1200" b="1" dirty="0" err="1"/>
              <a:t>ký</a:t>
            </a:r>
            <a:r>
              <a:rPr lang="en-US" sz="1200" b="1" dirty="0"/>
              <a:t> </a:t>
            </a:r>
            <a:r>
              <a:rPr lang="en-US" sz="1200" b="1" dirty="0" err="1"/>
              <a:t>sắc</a:t>
            </a:r>
            <a:r>
              <a:rPr lang="en-US" sz="1200" b="1" dirty="0"/>
              <a:t> </a:t>
            </a:r>
            <a:r>
              <a:rPr lang="en-US" sz="1200" b="1" dirty="0" err="1"/>
              <a:t>lệnh</a:t>
            </a:r>
            <a:r>
              <a:rPr lang="en-US" sz="1200" b="1" dirty="0"/>
              <a:t> </a:t>
            </a:r>
            <a:r>
              <a:rPr lang="en-US" sz="1200" b="1" dirty="0" err="1"/>
              <a:t>ấn</a:t>
            </a:r>
            <a:r>
              <a:rPr lang="en-US" sz="1200" b="1" dirty="0"/>
              <a:t> </a:t>
            </a:r>
            <a:r>
              <a:rPr lang="en-US" sz="1200" b="1" dirty="0" err="1"/>
              <a:t>định</a:t>
            </a:r>
            <a:r>
              <a:rPr lang="en-US" sz="1200" b="1" dirty="0"/>
              <a:t> </a:t>
            </a:r>
            <a:r>
              <a:rPr lang="en-US" sz="1200" b="1" dirty="0" err="1"/>
              <a:t>hình</a:t>
            </a:r>
            <a:r>
              <a:rPr lang="en-US" sz="1200" b="1" dirty="0"/>
              <a:t> </a:t>
            </a:r>
            <a:r>
              <a:rPr lang="en-US" sz="1200" b="1" dirty="0" err="1"/>
              <a:t>phạt</a:t>
            </a:r>
            <a:r>
              <a:rPr lang="en-US" sz="1200" b="1" dirty="0"/>
              <a:t> </a:t>
            </a:r>
            <a:r>
              <a:rPr lang="en-US" sz="1200" b="1" dirty="0" err="1"/>
              <a:t>tội</a:t>
            </a:r>
            <a:r>
              <a:rPr lang="en-US" sz="1200" b="1" dirty="0"/>
              <a:t> </a:t>
            </a:r>
            <a:r>
              <a:rPr lang="en-US" sz="1200" b="1" dirty="0" err="1"/>
              <a:t>đưa</a:t>
            </a:r>
            <a:r>
              <a:rPr lang="en-US" sz="1200" b="1" dirty="0"/>
              <a:t> </a:t>
            </a:r>
            <a:r>
              <a:rPr lang="en-US" sz="1200" b="1" dirty="0" err="1"/>
              <a:t>và</a:t>
            </a:r>
            <a:r>
              <a:rPr lang="en-US" sz="1200" b="1" dirty="0"/>
              <a:t> </a:t>
            </a:r>
            <a:r>
              <a:rPr lang="en-US" sz="1200" b="1" dirty="0" err="1"/>
              <a:t>nhận</a:t>
            </a:r>
            <a:r>
              <a:rPr lang="en-US" sz="1200" b="1" dirty="0"/>
              <a:t> </a:t>
            </a:r>
            <a:r>
              <a:rPr lang="en-US" sz="1200" b="1" dirty="0" err="1"/>
              <a:t>hối</a:t>
            </a:r>
            <a:r>
              <a:rPr lang="en-US" sz="1200" b="1" dirty="0"/>
              <a:t> </a:t>
            </a:r>
            <a:r>
              <a:rPr lang="en-US" sz="1200" b="1" dirty="0" err="1"/>
              <a:t>lộ</a:t>
            </a:r>
            <a:r>
              <a:rPr lang="en-US" sz="1200" b="1" dirty="0"/>
              <a:t> </a:t>
            </a:r>
            <a:r>
              <a:rPr lang="en-US" sz="1200" b="1" dirty="0" err="1"/>
              <a:t>sẽ</a:t>
            </a:r>
            <a:r>
              <a:rPr lang="en-US" sz="1200" b="1" dirty="0"/>
              <a:t> </a:t>
            </a:r>
            <a:r>
              <a:rPr lang="en-US" sz="1200" b="1" dirty="0" err="1"/>
              <a:t>bị</a:t>
            </a:r>
            <a:r>
              <a:rPr lang="en-US" sz="1200" b="1" dirty="0"/>
              <a:t> </a:t>
            </a:r>
            <a:r>
              <a:rPr lang="en-US" sz="1200" b="1" dirty="0" err="1"/>
              <a:t>phạt</a:t>
            </a:r>
            <a:r>
              <a:rPr lang="en-US" sz="1200" b="1" dirty="0"/>
              <a:t> </a:t>
            </a:r>
            <a:r>
              <a:rPr lang="en-US" sz="1200" b="1" dirty="0" err="1"/>
              <a:t>từ</a:t>
            </a:r>
            <a:r>
              <a:rPr lang="en-US" sz="1200" b="1" dirty="0"/>
              <a:t> 5 </a:t>
            </a:r>
            <a:r>
              <a:rPr lang="en-US" sz="1200" b="1" dirty="0" err="1"/>
              <a:t>năm</a:t>
            </a:r>
            <a:r>
              <a:rPr lang="en-US" sz="1200" b="1" dirty="0"/>
              <a:t> </a:t>
            </a:r>
            <a:r>
              <a:rPr lang="en-US" sz="1200" b="1" dirty="0" err="1"/>
              <a:t>đến</a:t>
            </a:r>
            <a:r>
              <a:rPr lang="en-US" sz="1200" b="1" dirty="0"/>
              <a:t> 20 </a:t>
            </a:r>
            <a:r>
              <a:rPr lang="en-US" sz="1200" b="1" dirty="0" err="1"/>
              <a:t>năm</a:t>
            </a:r>
            <a:r>
              <a:rPr lang="en-US" sz="1200" b="1" dirty="0"/>
              <a:t> </a:t>
            </a:r>
            <a:r>
              <a:rPr lang="en-US" sz="1200" b="1" dirty="0" err="1"/>
              <a:t>khổ</a:t>
            </a:r>
            <a:r>
              <a:rPr lang="en-US" sz="1200" b="1" dirty="0"/>
              <a:t> </a:t>
            </a:r>
            <a:r>
              <a:rPr lang="en-US" sz="1200" b="1" dirty="0" err="1"/>
              <a:t>sai</a:t>
            </a:r>
            <a:r>
              <a:rPr lang="en-US" sz="1200" b="1" dirty="0"/>
              <a:t> </a:t>
            </a:r>
            <a:r>
              <a:rPr lang="en-US" sz="1200" b="1" dirty="0" err="1"/>
              <a:t>và</a:t>
            </a:r>
            <a:r>
              <a:rPr lang="en-US" sz="1200" b="1" dirty="0"/>
              <a:t> </a:t>
            </a:r>
            <a:r>
              <a:rPr lang="en-US" sz="1200" b="1" dirty="0" err="1"/>
              <a:t>phải</a:t>
            </a:r>
            <a:r>
              <a:rPr lang="en-US" sz="1200" b="1" dirty="0"/>
              <a:t> </a:t>
            </a:r>
            <a:r>
              <a:rPr lang="en-US" sz="1200" b="1" dirty="0" err="1"/>
              <a:t>nộp</a:t>
            </a:r>
            <a:r>
              <a:rPr lang="en-US" sz="1200" b="1" dirty="0"/>
              <a:t> </a:t>
            </a:r>
            <a:r>
              <a:rPr lang="en-US" sz="1200" b="1" dirty="0" err="1"/>
              <a:t>phạt</a:t>
            </a:r>
            <a:r>
              <a:rPr lang="en-US" sz="1200" b="1" dirty="0"/>
              <a:t> </a:t>
            </a:r>
            <a:r>
              <a:rPr lang="en-US" sz="1200" b="1" dirty="0" err="1"/>
              <a:t>gấp</a:t>
            </a:r>
            <a:r>
              <a:rPr lang="en-US" sz="1200" b="1" dirty="0"/>
              <a:t> </a:t>
            </a:r>
            <a:r>
              <a:rPr lang="en-US" sz="1200" b="1" dirty="0" err="1"/>
              <a:t>đôi</a:t>
            </a:r>
            <a:r>
              <a:rPr lang="en-US" sz="1200" b="1" dirty="0"/>
              <a:t> </a:t>
            </a:r>
            <a:r>
              <a:rPr lang="en-US" sz="1200" b="1" dirty="0" err="1"/>
              <a:t>số</a:t>
            </a:r>
            <a:r>
              <a:rPr lang="en-US" sz="1200" b="1" dirty="0"/>
              <a:t> </a:t>
            </a:r>
            <a:r>
              <a:rPr lang="en-US" sz="1200" b="1" dirty="0" err="1"/>
              <a:t>tiền</a:t>
            </a:r>
            <a:r>
              <a:rPr lang="en-US" sz="1200" b="1" dirty="0"/>
              <a:t> </a:t>
            </a:r>
            <a:r>
              <a:rPr lang="en-US" sz="1200" b="1" dirty="0" err="1"/>
              <a:t>hối</a:t>
            </a:r>
            <a:r>
              <a:rPr lang="en-US" sz="1200" b="1" dirty="0"/>
              <a:t> </a:t>
            </a:r>
            <a:r>
              <a:rPr lang="en-US" sz="1200" b="1" dirty="0" err="1"/>
              <a:t>lộ</a:t>
            </a:r>
            <a:r>
              <a:rPr lang="en-US" sz="1200" b="1" dirty="0"/>
              <a:t>. </a:t>
            </a:r>
            <a:r>
              <a:rPr lang="en-US" sz="1200" b="1" dirty="0" err="1"/>
              <a:t>Ngày</a:t>
            </a:r>
            <a:r>
              <a:rPr lang="en-US" sz="1200" b="1" dirty="0"/>
              <a:t> 26-01-1946, </a:t>
            </a:r>
            <a:r>
              <a:rPr lang="en-US" sz="1200" b="1" dirty="0" err="1"/>
              <a:t>Người</a:t>
            </a:r>
            <a:r>
              <a:rPr lang="en-US" sz="1200" b="1" dirty="0"/>
              <a:t> </a:t>
            </a:r>
            <a:r>
              <a:rPr lang="en-US" sz="1200" b="1" dirty="0" err="1"/>
              <a:t>ký</a:t>
            </a:r>
            <a:r>
              <a:rPr lang="en-US" sz="1200" b="1" dirty="0"/>
              <a:t> “</a:t>
            </a:r>
            <a:r>
              <a:rPr lang="en-US" sz="1200" b="1" dirty="0" err="1"/>
              <a:t>quốc</a:t>
            </a:r>
            <a:r>
              <a:rPr lang="en-US" sz="1200" b="1" dirty="0"/>
              <a:t> </a:t>
            </a:r>
            <a:r>
              <a:rPr lang="en-US" sz="1200" b="1" dirty="0" err="1"/>
              <a:t>lệnh</a:t>
            </a:r>
            <a:r>
              <a:rPr lang="en-US" sz="1200" b="1" dirty="0"/>
              <a:t>”, </a:t>
            </a:r>
            <a:r>
              <a:rPr lang="en-US" sz="1200" b="1" dirty="0" err="1"/>
              <a:t>khép</a:t>
            </a:r>
            <a:r>
              <a:rPr lang="en-US" sz="1200" b="1" dirty="0"/>
              <a:t> </a:t>
            </a:r>
            <a:r>
              <a:rPr lang="en-US" sz="1200" b="1" dirty="0" err="1"/>
              <a:t>tội</a:t>
            </a:r>
            <a:r>
              <a:rPr lang="en-US" sz="1200" b="1" dirty="0"/>
              <a:t> </a:t>
            </a:r>
            <a:r>
              <a:rPr lang="en-US" sz="1200" b="1" dirty="0" err="1"/>
              <a:t>tham</a:t>
            </a:r>
            <a:r>
              <a:rPr lang="en-US" sz="1200" b="1" dirty="0"/>
              <a:t> </a:t>
            </a:r>
            <a:r>
              <a:rPr lang="en-US" sz="1200" b="1" dirty="0" err="1"/>
              <a:t>ô</a:t>
            </a:r>
            <a:r>
              <a:rPr lang="en-US" sz="1200" b="1" dirty="0"/>
              <a:t>, </a:t>
            </a:r>
            <a:r>
              <a:rPr lang="en-US" sz="1200" b="1" dirty="0" err="1"/>
              <a:t>trộm</a:t>
            </a:r>
            <a:r>
              <a:rPr lang="en-US" sz="1200" b="1" dirty="0"/>
              <a:t> </a:t>
            </a:r>
            <a:r>
              <a:rPr lang="en-US" sz="1200" b="1" dirty="0" err="1"/>
              <a:t>cắp</a:t>
            </a:r>
            <a:r>
              <a:rPr lang="en-US" sz="1200" b="1" dirty="0"/>
              <a:t> </a:t>
            </a:r>
            <a:r>
              <a:rPr lang="en-US" sz="1200" b="1" dirty="0" err="1"/>
              <a:t>của</a:t>
            </a:r>
            <a:r>
              <a:rPr lang="en-US" sz="1200" b="1" dirty="0"/>
              <a:t> </a:t>
            </a:r>
            <a:r>
              <a:rPr lang="en-US" sz="1200" b="1" dirty="0" err="1"/>
              <a:t>công</a:t>
            </a:r>
            <a:r>
              <a:rPr lang="en-US" sz="1200" b="1" dirty="0"/>
              <a:t> </a:t>
            </a:r>
            <a:r>
              <a:rPr lang="en-US" sz="1200" b="1" dirty="0" err="1"/>
              <a:t>vào</a:t>
            </a:r>
            <a:r>
              <a:rPr lang="en-US" sz="1200" b="1" dirty="0"/>
              <a:t> </a:t>
            </a:r>
            <a:r>
              <a:rPr lang="en-US" sz="1200" b="1" dirty="0" err="1"/>
              <a:t>tội</a:t>
            </a:r>
            <a:r>
              <a:rPr lang="en-US" sz="1200" b="1" dirty="0"/>
              <a:t> </a:t>
            </a:r>
            <a:r>
              <a:rPr lang="en-US" sz="1200" b="1" dirty="0" err="1"/>
              <a:t>tử</a:t>
            </a:r>
            <a:r>
              <a:rPr lang="en-US" sz="1200" b="1" dirty="0"/>
              <a:t> </a:t>
            </a:r>
            <a:r>
              <a:rPr lang="en-US" sz="1200" b="1" dirty="0" err="1"/>
              <a:t>hình</a:t>
            </a:r>
            <a:r>
              <a:rPr lang="en-US" sz="1200" b="1" dirty="0"/>
              <a:t>. </a:t>
            </a:r>
            <a:r>
              <a:rPr lang="en-US" sz="1200" b="1" dirty="0" err="1"/>
              <a:t>Nhưng</a:t>
            </a:r>
            <a:r>
              <a:rPr lang="en-US" sz="1200" b="1" dirty="0"/>
              <a:t> </a:t>
            </a:r>
            <a:r>
              <a:rPr lang="en-US" sz="1200" b="1" dirty="0" err="1"/>
              <a:t>với</a:t>
            </a:r>
            <a:r>
              <a:rPr lang="en-US" sz="1200" b="1" dirty="0"/>
              <a:t> </a:t>
            </a:r>
            <a:r>
              <a:rPr lang="en-US" sz="1200" b="1" dirty="0" err="1"/>
              <a:t>tầm</a:t>
            </a:r>
            <a:r>
              <a:rPr lang="en-US" sz="1200" b="1" dirty="0"/>
              <a:t> </a:t>
            </a:r>
            <a:r>
              <a:rPr lang="en-US" sz="1200" b="1" dirty="0" err="1"/>
              <a:t>nhìn</a:t>
            </a:r>
            <a:r>
              <a:rPr lang="en-US" sz="1200" b="1" dirty="0"/>
              <a:t> </a:t>
            </a:r>
            <a:r>
              <a:rPr lang="en-US" sz="1200" b="1" dirty="0" err="1"/>
              <a:t>và</a:t>
            </a:r>
            <a:r>
              <a:rPr lang="en-US" sz="1200" b="1" dirty="0"/>
              <a:t> </a:t>
            </a:r>
            <a:r>
              <a:rPr lang="en-US" sz="1200" b="1" dirty="0" err="1"/>
              <a:t>trí</a:t>
            </a:r>
            <a:r>
              <a:rPr lang="en-US" sz="1200" b="1" dirty="0"/>
              <a:t> </a:t>
            </a:r>
            <a:r>
              <a:rPr lang="en-US" sz="1200" b="1" dirty="0" err="1"/>
              <a:t>tuệ</a:t>
            </a:r>
            <a:r>
              <a:rPr lang="en-US" sz="1200" b="1" dirty="0"/>
              <a:t> </a:t>
            </a:r>
            <a:r>
              <a:rPr lang="en-US" sz="1200" b="1" dirty="0" err="1"/>
              <a:t>của</a:t>
            </a:r>
            <a:r>
              <a:rPr lang="en-US" sz="1200" b="1" dirty="0"/>
              <a:t> </a:t>
            </a:r>
            <a:r>
              <a:rPr lang="en-US" sz="1200" b="1" dirty="0" err="1"/>
              <a:t>Chủ</a:t>
            </a:r>
            <a:r>
              <a:rPr lang="en-US" sz="1200" b="1" dirty="0"/>
              <a:t> </a:t>
            </a:r>
            <a:r>
              <a:rPr lang="en-US" sz="1200" b="1" dirty="0" err="1"/>
              <a:t>tịch</a:t>
            </a:r>
            <a:r>
              <a:rPr lang="en-US" sz="1200" b="1" dirty="0"/>
              <a:t> </a:t>
            </a:r>
            <a:r>
              <a:rPr lang="en-US" sz="1200" b="1" dirty="0" err="1"/>
              <a:t>Hồ</a:t>
            </a:r>
            <a:r>
              <a:rPr lang="en-US" sz="1200" b="1" dirty="0"/>
              <a:t> </a:t>
            </a:r>
            <a:r>
              <a:rPr lang="en-US" sz="1200" b="1" dirty="0" err="1"/>
              <a:t>Chí</a:t>
            </a:r>
            <a:r>
              <a:rPr lang="en-US" sz="1200" b="1" dirty="0"/>
              <a:t> Minh, </a:t>
            </a:r>
            <a:r>
              <a:rPr lang="en-US" sz="1200" b="1" dirty="0" err="1"/>
              <a:t>Người</a:t>
            </a:r>
            <a:r>
              <a:rPr lang="en-US" sz="1200" b="1" dirty="0"/>
              <a:t> </a:t>
            </a:r>
            <a:r>
              <a:rPr lang="en-US" sz="1200" b="1" dirty="0" err="1"/>
              <a:t>đã</a:t>
            </a:r>
            <a:r>
              <a:rPr lang="en-US" sz="1200" b="1" dirty="0"/>
              <a:t> </a:t>
            </a:r>
            <a:r>
              <a:rPr lang="en-US" sz="1200" b="1" dirty="0" err="1"/>
              <a:t>nhìn</a:t>
            </a:r>
            <a:r>
              <a:rPr lang="en-US" sz="1200" b="1" dirty="0"/>
              <a:t> ra </a:t>
            </a:r>
            <a:r>
              <a:rPr lang="en-US" sz="1200" b="1" dirty="0" err="1"/>
              <a:t>một</a:t>
            </a:r>
            <a:r>
              <a:rPr lang="en-US" sz="1200" b="1" dirty="0"/>
              <a:t> </a:t>
            </a:r>
            <a:r>
              <a:rPr lang="en-US" sz="1200" b="1" dirty="0" err="1"/>
              <a:t>sự</a:t>
            </a:r>
            <a:r>
              <a:rPr lang="en-US" sz="1200" b="1" dirty="0"/>
              <a:t> </a:t>
            </a:r>
            <a:r>
              <a:rPr lang="en-US" sz="1200" b="1" dirty="0" err="1"/>
              <a:t>thật</a:t>
            </a:r>
            <a:r>
              <a:rPr lang="en-US" sz="1200" b="1" dirty="0"/>
              <a:t> </a:t>
            </a:r>
            <a:r>
              <a:rPr lang="en-US" sz="1200" b="1" dirty="0" err="1"/>
              <a:t>rằng</a:t>
            </a:r>
            <a:r>
              <a:rPr lang="en-US" sz="1200" b="1" dirty="0"/>
              <a:t> ban </a:t>
            </a:r>
            <a:r>
              <a:rPr lang="en-US" sz="1200" b="1" dirty="0" err="1"/>
              <a:t>hành</a:t>
            </a:r>
            <a:r>
              <a:rPr lang="en-US" sz="1200" b="1" dirty="0"/>
              <a:t> </a:t>
            </a:r>
            <a:r>
              <a:rPr lang="en-US" sz="1200" b="1" dirty="0" err="1"/>
              <a:t>luật</a:t>
            </a:r>
            <a:r>
              <a:rPr lang="en-US" sz="1200" b="1" dirty="0"/>
              <a:t> </a:t>
            </a:r>
            <a:r>
              <a:rPr lang="en-US" sz="1200" b="1" dirty="0" err="1"/>
              <a:t>thì</a:t>
            </a:r>
            <a:r>
              <a:rPr lang="en-US" sz="1200" b="1" dirty="0"/>
              <a:t> </a:t>
            </a:r>
            <a:r>
              <a:rPr lang="en-US" sz="1200" b="1" dirty="0" err="1"/>
              <a:t>dễ</a:t>
            </a:r>
            <a:r>
              <a:rPr lang="en-US" sz="1200" b="1" dirty="0"/>
              <a:t> </a:t>
            </a:r>
            <a:r>
              <a:rPr lang="en-US" sz="1200" b="1" dirty="0" err="1"/>
              <a:t>nhưng</a:t>
            </a:r>
            <a:r>
              <a:rPr lang="en-US" sz="1200" b="1" dirty="0"/>
              <a:t> </a:t>
            </a:r>
            <a:r>
              <a:rPr lang="en-US" sz="1200" b="1" dirty="0" err="1"/>
              <a:t>để</a:t>
            </a:r>
            <a:r>
              <a:rPr lang="en-US" sz="1200" b="1" dirty="0"/>
              <a:t> </a:t>
            </a:r>
            <a:r>
              <a:rPr lang="en-US" sz="1200" b="1" dirty="0" err="1"/>
              <a:t>đưa</a:t>
            </a:r>
            <a:r>
              <a:rPr lang="en-US" sz="1200" b="1" dirty="0"/>
              <a:t> </a:t>
            </a:r>
            <a:r>
              <a:rPr lang="en-US" sz="1200" b="1" dirty="0" err="1"/>
              <a:t>nó</a:t>
            </a:r>
            <a:r>
              <a:rPr lang="en-US" sz="1200" b="1" dirty="0"/>
              <a:t> </a:t>
            </a:r>
            <a:r>
              <a:rPr lang="en-US" sz="1200" b="1" dirty="0" err="1"/>
              <a:t>vào</a:t>
            </a:r>
            <a:r>
              <a:rPr lang="en-US" sz="1200" b="1" dirty="0"/>
              <a:t> </a:t>
            </a:r>
            <a:r>
              <a:rPr lang="en-US" sz="1200" b="1" dirty="0" err="1"/>
              <a:t>thực</a:t>
            </a:r>
            <a:r>
              <a:rPr lang="en-US" sz="1200" b="1" dirty="0"/>
              <a:t> </a:t>
            </a:r>
            <a:r>
              <a:rPr lang="en-US" sz="1200" b="1" dirty="0" err="1"/>
              <a:t>tiễn</a:t>
            </a:r>
            <a:r>
              <a:rPr lang="en-US" sz="1200" b="1" dirty="0"/>
              <a:t> </a:t>
            </a:r>
            <a:r>
              <a:rPr lang="en-US" sz="1200" b="1" dirty="0" err="1"/>
              <a:t>cuộc</a:t>
            </a:r>
            <a:r>
              <a:rPr lang="en-US" sz="1200" b="1" dirty="0"/>
              <a:t> </a:t>
            </a:r>
            <a:r>
              <a:rPr lang="en-US" sz="1200" b="1" dirty="0" err="1"/>
              <a:t>sống</a:t>
            </a:r>
            <a:r>
              <a:rPr lang="en-US" sz="1200" b="1" dirty="0"/>
              <a:t> </a:t>
            </a:r>
            <a:r>
              <a:rPr lang="en-US" sz="1200" b="1" dirty="0" err="1"/>
              <a:t>thì</a:t>
            </a:r>
            <a:r>
              <a:rPr lang="en-US" sz="1200" b="1" dirty="0"/>
              <a:t> </a:t>
            </a:r>
            <a:r>
              <a:rPr lang="en-US" sz="1200" b="1" dirty="0" err="1"/>
              <a:t>không</a:t>
            </a:r>
            <a:r>
              <a:rPr lang="en-US" sz="1200" b="1" dirty="0"/>
              <a:t> </a:t>
            </a:r>
            <a:r>
              <a:rPr lang="en-US" sz="1200" b="1" dirty="0" err="1"/>
              <a:t>hề</a:t>
            </a:r>
            <a:r>
              <a:rPr lang="en-US" sz="1200" b="1" dirty="0"/>
              <a:t> </a:t>
            </a:r>
            <a:r>
              <a:rPr lang="en-US" sz="1200" b="1" dirty="0" err="1"/>
              <a:t>đơn</a:t>
            </a:r>
            <a:r>
              <a:rPr lang="en-US" sz="1200" b="1" dirty="0"/>
              <a:t> </a:t>
            </a:r>
            <a:r>
              <a:rPr lang="en-US" sz="1200" b="1" dirty="0" err="1"/>
              <a:t>giản</a:t>
            </a:r>
            <a:r>
              <a:rPr lang="en-US" sz="1200" b="1" dirty="0"/>
              <a:t>, </a:t>
            </a:r>
            <a:r>
              <a:rPr lang="en-US" sz="1200" b="1" dirty="0" err="1"/>
              <a:t>thậm</a:t>
            </a:r>
            <a:r>
              <a:rPr lang="en-US" sz="1200" b="1" dirty="0"/>
              <a:t> </a:t>
            </a:r>
            <a:r>
              <a:rPr lang="en-US" sz="1200" b="1" dirty="0" err="1"/>
              <a:t>chí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khó</a:t>
            </a:r>
            <a:r>
              <a:rPr lang="en-US" sz="1200" b="1" dirty="0"/>
              <a:t> </a:t>
            </a:r>
            <a:r>
              <a:rPr lang="en-US" sz="1200" b="1" dirty="0" err="1"/>
              <a:t>khăn</a:t>
            </a:r>
            <a:r>
              <a:rPr lang="en-US" sz="1200" b="1" dirty="0"/>
              <a:t> </a:t>
            </a:r>
            <a:r>
              <a:rPr lang="en-US" sz="1200" b="1" dirty="0" err="1"/>
              <a:t>rất</a:t>
            </a:r>
            <a:r>
              <a:rPr lang="en-US" sz="1200" b="1" dirty="0"/>
              <a:t> </a:t>
            </a:r>
            <a:r>
              <a:rPr lang="en-US" sz="1200" b="1" dirty="0" err="1"/>
              <a:t>nhiều</a:t>
            </a:r>
            <a:r>
              <a:rPr lang="en-US" sz="1200" b="1" dirty="0"/>
              <a:t>.</a:t>
            </a:r>
            <a:endParaRPr lang="en-US" sz="1200" b="1" dirty="0">
              <a:solidFill>
                <a:srgbClr val="EEEEEE"/>
              </a:solidFill>
              <a:latin typeface="Raleway" pitchFamily="2" charset="7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365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9;p35">
            <a:extLst>
              <a:ext uri="{FF2B5EF4-FFF2-40B4-BE49-F238E27FC236}">
                <a16:creationId xmlns:a16="http://schemas.microsoft.com/office/drawing/2014/main" id="{1AB2D02D-D26D-49DE-AF4A-A3379C09787A}"/>
              </a:ext>
            </a:extLst>
          </p:cNvPr>
          <p:cNvSpPr txBox="1">
            <a:spLocks/>
          </p:cNvSpPr>
          <p:nvPr/>
        </p:nvSpPr>
        <p:spPr>
          <a:xfrm>
            <a:off x="8261183" y="1765193"/>
            <a:ext cx="4722194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3600" b="1">
                <a:latin typeface="Raleway" pitchFamily="2" charset="77"/>
              </a:rPr>
              <a:t>2. CƠ SỞ THỰC TIỄN </a:t>
            </a:r>
            <a:endParaRPr lang="vi-VN" sz="3600" b="1">
              <a:latin typeface="Raleway" pitchFamily="2" charset="77"/>
            </a:endParaRPr>
          </a:p>
        </p:txBody>
      </p:sp>
      <p:sp>
        <p:nvSpPr>
          <p:cNvPr id="9" name="Google Shape;219;p35">
            <a:extLst>
              <a:ext uri="{FF2B5EF4-FFF2-40B4-BE49-F238E27FC236}">
                <a16:creationId xmlns:a16="http://schemas.microsoft.com/office/drawing/2014/main" id="{E67B35B3-9360-467F-93B2-3F491B87D27C}"/>
              </a:ext>
            </a:extLst>
          </p:cNvPr>
          <p:cNvSpPr txBox="1">
            <a:spLocks/>
          </p:cNvSpPr>
          <p:nvPr/>
        </p:nvSpPr>
        <p:spPr>
          <a:xfrm>
            <a:off x="8744989" y="2571750"/>
            <a:ext cx="4238388" cy="115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Việt Nam lúc bấy giờ</a:t>
            </a:r>
          </a:p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Thế giới</a:t>
            </a:r>
          </a:p>
        </p:txBody>
      </p:sp>
      <p:sp>
        <p:nvSpPr>
          <p:cNvPr id="10" name="Google Shape;224;p36">
            <a:extLst>
              <a:ext uri="{FF2B5EF4-FFF2-40B4-BE49-F238E27FC236}">
                <a16:creationId xmlns:a16="http://schemas.microsoft.com/office/drawing/2014/main" id="{67029916-195C-4468-ACC4-F0F996FABD84}"/>
              </a:ext>
            </a:extLst>
          </p:cNvPr>
          <p:cNvSpPr txBox="1">
            <a:spLocks/>
          </p:cNvSpPr>
          <p:nvPr/>
        </p:nvSpPr>
        <p:spPr>
          <a:xfrm>
            <a:off x="-5672325" y="2916783"/>
            <a:ext cx="2688055" cy="460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taatliches"/>
              <a:buNone/>
              <a:defRPr sz="27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000">
                <a:latin typeface="Raleway" pitchFamily="2" charset="77"/>
              </a:rPr>
              <a:t>B. THẾ GIỚI</a:t>
            </a:r>
          </a:p>
        </p:txBody>
      </p:sp>
      <p:pic>
        <p:nvPicPr>
          <p:cNvPr id="3" name="Picture 2" descr="A picture containing text, person, outdoor, person&#10;&#10;Description automatically generated">
            <a:extLst>
              <a:ext uri="{FF2B5EF4-FFF2-40B4-BE49-F238E27FC236}">
                <a16:creationId xmlns:a16="http://schemas.microsoft.com/office/drawing/2014/main" id="{43EBE259-DCBB-4ED2-9F95-D73AC985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479323"/>
            <a:ext cx="3158524" cy="43290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Google Shape;219;p35">
            <a:extLst>
              <a:ext uri="{FF2B5EF4-FFF2-40B4-BE49-F238E27FC236}">
                <a16:creationId xmlns:a16="http://schemas.microsoft.com/office/drawing/2014/main" id="{E3F7331C-F2A9-CF46-A323-BBFFFF82D81A}"/>
              </a:ext>
            </a:extLst>
          </p:cNvPr>
          <p:cNvSpPr txBox="1">
            <a:spLocks/>
          </p:cNvSpPr>
          <p:nvPr/>
        </p:nvSpPr>
        <p:spPr>
          <a:xfrm>
            <a:off x="203155" y="218655"/>
            <a:ext cx="3905425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sz="2400" b="1" dirty="0">
                <a:latin typeface="Raleway" pitchFamily="2" charset="77"/>
              </a:rPr>
              <a:t>2.2 </a:t>
            </a:r>
            <a:r>
              <a:rPr lang="en-US" sz="2000" b="1" dirty="0" err="1"/>
              <a:t>Tất</a:t>
            </a:r>
            <a:r>
              <a:rPr lang="en-US" sz="2000" b="1" dirty="0"/>
              <a:t> </a:t>
            </a:r>
            <a:r>
              <a:rPr lang="en-US" sz="2000" b="1" dirty="0" err="1"/>
              <a:t>cả</a:t>
            </a:r>
            <a:r>
              <a:rPr lang="en-US" sz="2000" b="1" dirty="0"/>
              <a:t> </a:t>
            </a:r>
            <a:r>
              <a:rPr lang="en-US" sz="2000" b="1" dirty="0" err="1"/>
              <a:t>những</a:t>
            </a:r>
            <a:r>
              <a:rPr lang="en-US" sz="2000" b="1" dirty="0"/>
              <a:t> </a:t>
            </a:r>
            <a:r>
              <a:rPr lang="en-US" sz="2000" b="1" dirty="0" err="1"/>
              <a:t>sự</a:t>
            </a:r>
            <a:r>
              <a:rPr lang="en-US" sz="2000" b="1" dirty="0"/>
              <a:t> </a:t>
            </a:r>
            <a:r>
              <a:rPr lang="en-US" sz="2000" b="1" dirty="0" err="1"/>
              <a:t>thành</a:t>
            </a:r>
            <a:r>
              <a:rPr lang="en-US" sz="2000" b="1" dirty="0"/>
              <a:t> </a:t>
            </a:r>
            <a:r>
              <a:rPr lang="en-US" sz="2000" b="1" dirty="0" err="1"/>
              <a:t>công</a:t>
            </a:r>
            <a:r>
              <a:rPr lang="en-US" sz="2000" b="1" dirty="0"/>
              <a:t> </a:t>
            </a:r>
            <a:r>
              <a:rPr lang="en-US" sz="2000" b="1" dirty="0" err="1"/>
              <a:t>đó</a:t>
            </a:r>
            <a:r>
              <a:rPr lang="en-US" sz="2000" b="1" dirty="0"/>
              <a:t> </a:t>
            </a:r>
            <a:r>
              <a:rPr lang="en-US" sz="2000" b="1" dirty="0" err="1"/>
              <a:t>cũng</a:t>
            </a:r>
            <a:r>
              <a:rPr lang="en-US" sz="2000" b="1" dirty="0"/>
              <a:t> </a:t>
            </a:r>
            <a:r>
              <a:rPr lang="en-US" sz="2000" b="1" dirty="0" err="1"/>
              <a:t>chưa</a:t>
            </a:r>
            <a:r>
              <a:rPr lang="en-US" sz="2000" b="1" dirty="0"/>
              <a:t> </a:t>
            </a:r>
            <a:r>
              <a:rPr lang="en-US" sz="2000" b="1" dirty="0" err="1"/>
              <a:t>đủ</a:t>
            </a:r>
            <a:r>
              <a:rPr lang="en-US" sz="2000" b="1" dirty="0"/>
              <a:t> </a:t>
            </a:r>
            <a:r>
              <a:rPr lang="en-US" sz="2000" b="1" dirty="0" err="1"/>
              <a:t>để</a:t>
            </a:r>
            <a:r>
              <a:rPr lang="en-US" sz="2000" b="1" dirty="0"/>
              <a:t> </a:t>
            </a:r>
            <a:r>
              <a:rPr lang="en-US" sz="2000" b="1" dirty="0" err="1"/>
              <a:t>chúng</a:t>
            </a:r>
            <a:r>
              <a:rPr lang="en-US" sz="2000" b="1" dirty="0"/>
              <a:t> ta </a:t>
            </a:r>
            <a:r>
              <a:rPr lang="en-US" sz="2000" b="1" dirty="0" err="1"/>
              <a:t>đánh</a:t>
            </a:r>
            <a:r>
              <a:rPr lang="en-US" sz="2000" b="1" dirty="0"/>
              <a:t> </a:t>
            </a:r>
            <a:r>
              <a:rPr lang="en-US" sz="2000" b="1" dirty="0" err="1"/>
              <a:t>giá</a:t>
            </a:r>
            <a:endParaRPr lang="en-US" sz="2000" b="1" dirty="0">
              <a:latin typeface="Raleway" pitchFamily="2" charset="77"/>
            </a:endParaRPr>
          </a:p>
        </p:txBody>
      </p:sp>
      <p:sp>
        <p:nvSpPr>
          <p:cNvPr id="19" name="Google Shape;225;p36">
            <a:extLst>
              <a:ext uri="{FF2B5EF4-FFF2-40B4-BE49-F238E27FC236}">
                <a16:creationId xmlns:a16="http://schemas.microsoft.com/office/drawing/2014/main" id="{97A40454-DF05-E841-A6EC-A8C2445F477D}"/>
              </a:ext>
            </a:extLst>
          </p:cNvPr>
          <p:cNvSpPr txBox="1">
            <a:spLocks/>
          </p:cNvSpPr>
          <p:nvPr/>
        </p:nvSpPr>
        <p:spPr>
          <a:xfrm>
            <a:off x="104543" y="1432808"/>
            <a:ext cx="3091936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81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85800" marR="0" lvl="1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28700" marR="0" lvl="2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714500" marR="0" lvl="4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057400" marR="0" lvl="5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400300" marR="0" lvl="6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743200" marR="0" lvl="7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086100" marR="0" lvl="8" indent="-238125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Do </a:t>
            </a:r>
            <a:r>
              <a:rPr lang="en-US" b="1" dirty="0" err="1"/>
              <a:t>vậy</a:t>
            </a:r>
            <a:r>
              <a:rPr lang="en-US" b="1" dirty="0"/>
              <a:t>, </a:t>
            </a:r>
            <a:r>
              <a:rPr lang="en-US" b="1" dirty="0" err="1"/>
              <a:t>Người</a:t>
            </a:r>
            <a:r>
              <a:rPr lang="en-US" b="1" dirty="0"/>
              <a:t> </a:t>
            </a:r>
            <a:r>
              <a:rPr lang="en-US" b="1" dirty="0" err="1"/>
              <a:t>đặt</a:t>
            </a:r>
            <a:r>
              <a:rPr lang="en-US" b="1" dirty="0"/>
              <a:t> ra </a:t>
            </a:r>
            <a:r>
              <a:rPr lang="en-US" b="1" dirty="0" err="1"/>
              <a:t>nguyên</a:t>
            </a:r>
            <a:r>
              <a:rPr lang="en-US" b="1" dirty="0"/>
              <a:t> </a:t>
            </a:r>
            <a:r>
              <a:rPr lang="en-US" b="1" dirty="0" err="1"/>
              <a:t>tắc</a:t>
            </a:r>
            <a:r>
              <a:rPr lang="en-US" b="1" dirty="0"/>
              <a:t> </a:t>
            </a:r>
            <a:r>
              <a:rPr lang="en-US" b="1" dirty="0" err="1"/>
              <a:t>dân</a:t>
            </a:r>
            <a:r>
              <a:rPr lang="en-US" b="1" dirty="0"/>
              <a:t> </a:t>
            </a:r>
            <a:r>
              <a:rPr lang="en-US" b="1" dirty="0" err="1"/>
              <a:t>chủ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/>
              <a:t>hoạt</a:t>
            </a:r>
            <a:r>
              <a:rPr lang="en-US" b="1" dirty="0"/>
              <a:t> </a:t>
            </a:r>
            <a:r>
              <a:rPr lang="en-US" b="1" dirty="0" err="1"/>
              <a:t>chính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 </a:t>
            </a:r>
            <a:r>
              <a:rPr lang="en-US" b="1" dirty="0" err="1"/>
              <a:t>toàn</a:t>
            </a:r>
            <a:r>
              <a:rPr lang="en-US" b="1" dirty="0"/>
              <a:t> </a:t>
            </a:r>
            <a:r>
              <a:rPr lang="en-US" b="1" dirty="0" err="1"/>
              <a:t>dân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mọi</a:t>
            </a:r>
            <a:r>
              <a:rPr lang="en-US" b="1" dirty="0"/>
              <a:t> </a:t>
            </a:r>
            <a:r>
              <a:rPr lang="en-US" b="1" dirty="0" err="1"/>
              <a:t>hoạt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Nhà</a:t>
            </a:r>
            <a:r>
              <a:rPr lang="en-US" b="1" dirty="0"/>
              <a:t> </a:t>
            </a:r>
            <a:r>
              <a:rPr lang="en-US" b="1" dirty="0" err="1"/>
              <a:t>nước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khai</a:t>
            </a:r>
            <a:r>
              <a:rPr lang="en-US" b="1" dirty="0"/>
              <a:t>, </a:t>
            </a:r>
            <a:r>
              <a:rPr lang="en-US" b="1" dirty="0" err="1"/>
              <a:t>minh</a:t>
            </a:r>
            <a:r>
              <a:rPr lang="en-US" b="1" dirty="0"/>
              <a:t> </a:t>
            </a:r>
            <a:r>
              <a:rPr lang="en-US" b="1" dirty="0" err="1"/>
              <a:t>bạch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đặt</a:t>
            </a:r>
            <a:r>
              <a:rPr lang="en-US" b="1" dirty="0"/>
              <a:t> </a:t>
            </a:r>
            <a:r>
              <a:rPr lang="en-US" b="1" dirty="0" err="1"/>
              <a:t>dưới</a:t>
            </a:r>
            <a:r>
              <a:rPr lang="en-US" b="1" dirty="0"/>
              <a:t> </a:t>
            </a:r>
            <a:r>
              <a:rPr lang="en-US" b="1" dirty="0" err="1"/>
              <a:t>sự</a:t>
            </a:r>
            <a:r>
              <a:rPr lang="en-US" b="1" dirty="0"/>
              <a:t> </a:t>
            </a:r>
            <a:r>
              <a:rPr lang="en-US" b="1" dirty="0" err="1"/>
              <a:t>giám</a:t>
            </a:r>
            <a:r>
              <a:rPr lang="en-US" b="1" dirty="0"/>
              <a:t> </a:t>
            </a:r>
            <a:r>
              <a:rPr lang="en-US" b="1" dirty="0" err="1"/>
              <a:t>sát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dân</a:t>
            </a:r>
            <a:r>
              <a:rPr lang="en-US" b="1" dirty="0"/>
              <a:t>, </a:t>
            </a:r>
            <a:r>
              <a:rPr lang="en-US" b="1" dirty="0" err="1"/>
              <a:t>Người</a:t>
            </a:r>
            <a:r>
              <a:rPr lang="en-US" b="1" dirty="0"/>
              <a:t> </a:t>
            </a: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“</a:t>
            </a:r>
            <a:r>
              <a:rPr lang="en-US" b="1" dirty="0" err="1"/>
              <a:t>Nhà</a:t>
            </a:r>
            <a:r>
              <a:rPr lang="en-US" b="1" dirty="0"/>
              <a:t> </a:t>
            </a:r>
            <a:r>
              <a:rPr lang="en-US" b="1" dirty="0" err="1"/>
              <a:t>nước</a:t>
            </a:r>
            <a:r>
              <a:rPr lang="en-US" b="1" dirty="0"/>
              <a:t> ta </a:t>
            </a:r>
            <a:r>
              <a:rPr lang="en-US" b="1" dirty="0" err="1"/>
              <a:t>phải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r>
              <a:rPr lang="en-US" b="1" dirty="0"/>
              <a:t> </a:t>
            </a:r>
            <a:r>
              <a:rPr lang="en-US" b="1" dirty="0" err="1"/>
              <a:t>quyền</a:t>
            </a:r>
            <a:r>
              <a:rPr lang="en-US" b="1" dirty="0"/>
              <a:t> </a:t>
            </a:r>
            <a:r>
              <a:rPr lang="en-US" b="1" dirty="0" err="1"/>
              <a:t>dân</a:t>
            </a:r>
            <a:r>
              <a:rPr lang="en-US" b="1" dirty="0"/>
              <a:t> </a:t>
            </a:r>
            <a:r>
              <a:rPr lang="en-US" b="1" dirty="0" err="1"/>
              <a:t>chủ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/>
              <a:t>hoạt</a:t>
            </a:r>
            <a:r>
              <a:rPr lang="en-US" b="1" dirty="0"/>
              <a:t> </a:t>
            </a:r>
            <a:r>
              <a:rPr lang="en-US" b="1" dirty="0" err="1"/>
              <a:t>chính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toàn</a:t>
            </a:r>
            <a:r>
              <a:rPr lang="en-US" b="1" dirty="0"/>
              <a:t> </a:t>
            </a:r>
            <a:r>
              <a:rPr lang="en-US" b="1" dirty="0" err="1"/>
              <a:t>dân</a:t>
            </a:r>
            <a:r>
              <a:rPr lang="en-US" b="1" dirty="0"/>
              <a:t>…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mọi</a:t>
            </a:r>
            <a:r>
              <a:rPr lang="en-US" b="1" dirty="0"/>
              <a:t> </a:t>
            </a:r>
            <a:r>
              <a:rPr lang="en-US" b="1" dirty="0" err="1"/>
              <a:t>người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dân</a:t>
            </a:r>
            <a:r>
              <a:rPr lang="en-US" b="1" dirty="0"/>
              <a:t> </a:t>
            </a:r>
            <a:r>
              <a:rPr lang="en-US" b="1" dirty="0" err="1"/>
              <a:t>Việt</a:t>
            </a:r>
            <a:r>
              <a:rPr lang="en-US" b="1" dirty="0"/>
              <a:t> Nam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sự</a:t>
            </a:r>
            <a:r>
              <a:rPr lang="en-US" b="1" dirty="0"/>
              <a:t> </a:t>
            </a:r>
            <a:r>
              <a:rPr lang="en-US" b="1" dirty="0" err="1"/>
              <a:t>tham</a:t>
            </a:r>
            <a:r>
              <a:rPr lang="en-US" b="1" dirty="0"/>
              <a:t> </a:t>
            </a:r>
            <a:r>
              <a:rPr lang="en-US" b="1" dirty="0" err="1"/>
              <a:t>gia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Nhà</a:t>
            </a:r>
            <a:r>
              <a:rPr lang="en-US" b="1" dirty="0"/>
              <a:t> </a:t>
            </a:r>
            <a:r>
              <a:rPr lang="en-US" b="1" dirty="0" err="1"/>
              <a:t>nước</a:t>
            </a:r>
            <a:r>
              <a:rPr lang="en-US" b="1" dirty="0"/>
              <a:t>”(4). </a:t>
            </a:r>
            <a:r>
              <a:rPr lang="en-US" b="1" dirty="0" err="1"/>
              <a:t>Vì</a:t>
            </a:r>
            <a:r>
              <a:rPr lang="en-US" b="1" dirty="0"/>
              <a:t> </a:t>
            </a:r>
            <a:r>
              <a:rPr lang="en-US" b="1" dirty="0" err="1"/>
              <a:t>vậy</a:t>
            </a:r>
            <a:r>
              <a:rPr lang="en-US" b="1" dirty="0"/>
              <a:t>, </a:t>
            </a:r>
            <a:r>
              <a:rPr lang="en-US" b="1" dirty="0" err="1"/>
              <a:t>ngay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</a:t>
            </a:r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chính</a:t>
            </a:r>
            <a:r>
              <a:rPr lang="en-US" b="1" dirty="0"/>
              <a:t> </a:t>
            </a:r>
            <a:r>
              <a:rPr lang="en-US" b="1" dirty="0" err="1"/>
              <a:t>quyền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dân</a:t>
            </a:r>
            <a:r>
              <a:rPr lang="en-US" b="1" dirty="0"/>
              <a:t> </a:t>
            </a:r>
            <a:r>
              <a:rPr lang="en-US" b="1" dirty="0" err="1"/>
              <a:t>vừa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năm</a:t>
            </a:r>
            <a:r>
              <a:rPr lang="en-US" b="1" dirty="0"/>
              <a:t> 1945, </a:t>
            </a:r>
            <a:r>
              <a:rPr lang="en-US" b="1" dirty="0" err="1"/>
              <a:t>Chủ</a:t>
            </a:r>
            <a:r>
              <a:rPr lang="en-US" b="1" dirty="0"/>
              <a:t> </a:t>
            </a:r>
            <a:r>
              <a:rPr lang="en-US" b="1" dirty="0" err="1"/>
              <a:t>tịch</a:t>
            </a:r>
            <a:r>
              <a:rPr lang="en-US" b="1" dirty="0"/>
              <a:t> </a:t>
            </a:r>
            <a:r>
              <a:rPr lang="en-US" b="1" dirty="0" err="1"/>
              <a:t>Hồ</a:t>
            </a:r>
            <a:r>
              <a:rPr lang="en-US" b="1" dirty="0"/>
              <a:t> </a:t>
            </a:r>
            <a:r>
              <a:rPr lang="en-US" b="1" dirty="0" err="1"/>
              <a:t>Chí</a:t>
            </a:r>
            <a:r>
              <a:rPr lang="en-US" b="1" dirty="0"/>
              <a:t> Minh </a:t>
            </a: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kêu</a:t>
            </a:r>
            <a:r>
              <a:rPr lang="en-US" b="1" dirty="0"/>
              <a:t> </a:t>
            </a:r>
            <a:r>
              <a:rPr lang="en-US" b="1" dirty="0" err="1"/>
              <a:t>gọi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dân</a:t>
            </a:r>
            <a:r>
              <a:rPr lang="en-US" b="1" dirty="0"/>
              <a:t> </a:t>
            </a:r>
            <a:r>
              <a:rPr lang="en-US" b="1" dirty="0" err="1"/>
              <a:t>tích</a:t>
            </a:r>
            <a:r>
              <a:rPr lang="en-US" b="1" dirty="0"/>
              <a:t> </a:t>
            </a:r>
            <a:r>
              <a:rPr lang="en-US" b="1" dirty="0" err="1"/>
              <a:t>cực</a:t>
            </a:r>
            <a:r>
              <a:rPr lang="en-US" b="1" dirty="0"/>
              <a:t> </a:t>
            </a:r>
            <a:r>
              <a:rPr lang="en-US" b="1" dirty="0" err="1"/>
              <a:t>tham</a:t>
            </a:r>
            <a:r>
              <a:rPr lang="en-US" b="1" dirty="0"/>
              <a:t> </a:t>
            </a:r>
            <a:r>
              <a:rPr lang="en-US" b="1" dirty="0" err="1"/>
              <a:t>gia</a:t>
            </a:r>
            <a:r>
              <a:rPr lang="en-US" b="1" dirty="0"/>
              <a:t> </a:t>
            </a:r>
            <a:r>
              <a:rPr lang="en-US" b="1" dirty="0" err="1"/>
              <a:t>giám</a:t>
            </a:r>
            <a:r>
              <a:rPr lang="en-US" b="1" dirty="0"/>
              <a:t> </a:t>
            </a:r>
            <a:r>
              <a:rPr lang="en-US" b="1" dirty="0" err="1"/>
              <a:t>sát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Chính</a:t>
            </a:r>
            <a:r>
              <a:rPr lang="en-US" b="1" dirty="0"/>
              <a:t> </a:t>
            </a:r>
            <a:r>
              <a:rPr lang="en-US" b="1" dirty="0" err="1"/>
              <a:t>phủ</a:t>
            </a:r>
            <a:r>
              <a:rPr lang="en-US" b="1" dirty="0"/>
              <a:t>, </a:t>
            </a:r>
            <a:r>
              <a:rPr lang="en-US" b="1" dirty="0" err="1"/>
              <a:t>đây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những</a:t>
            </a:r>
            <a:r>
              <a:rPr lang="en-US" b="1" dirty="0"/>
              <a:t> </a:t>
            </a:r>
            <a:r>
              <a:rPr lang="en-US" b="1" dirty="0" err="1"/>
              <a:t>biện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vô</a:t>
            </a:r>
            <a:r>
              <a:rPr lang="en-US" b="1" dirty="0"/>
              <a:t> </a:t>
            </a:r>
            <a:r>
              <a:rPr lang="en-US" b="1" dirty="0" err="1"/>
              <a:t>cùng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trọng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người</a:t>
            </a:r>
            <a:r>
              <a:rPr lang="en-US" b="1" dirty="0"/>
              <a:t> </a:t>
            </a:r>
            <a:r>
              <a:rPr lang="en-US" b="1" dirty="0" err="1"/>
              <a:t>dân</a:t>
            </a:r>
            <a:r>
              <a:rPr lang="en-US" b="1" dirty="0"/>
              <a:t> </a:t>
            </a:r>
            <a:r>
              <a:rPr lang="en-US" b="1" dirty="0" err="1"/>
              <a:t>tham</a:t>
            </a:r>
            <a:r>
              <a:rPr lang="en-US" b="1" dirty="0"/>
              <a:t> </a:t>
            </a:r>
            <a:r>
              <a:rPr lang="en-US" b="1" dirty="0" err="1"/>
              <a:t>gia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Nhà</a:t>
            </a:r>
            <a:r>
              <a:rPr lang="en-US" b="1" dirty="0"/>
              <a:t> </a:t>
            </a:r>
            <a:r>
              <a:rPr lang="en-US" b="1" dirty="0" err="1"/>
              <a:t>nước</a:t>
            </a:r>
            <a:r>
              <a:rPr lang="en-US" b="1" dirty="0"/>
              <a:t>, </a:t>
            </a:r>
            <a:r>
              <a:rPr lang="en-US" b="1" dirty="0" err="1"/>
              <a:t>đồng</a:t>
            </a:r>
            <a:r>
              <a:rPr lang="en-US" b="1" dirty="0"/>
              <a:t> </a:t>
            </a:r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cũng</a:t>
            </a:r>
            <a:r>
              <a:rPr lang="en-US" b="1" dirty="0"/>
              <a:t> </a:t>
            </a:r>
            <a:r>
              <a:rPr lang="en-US" b="1" dirty="0" err="1"/>
              <a:t>dễ</a:t>
            </a:r>
            <a:r>
              <a:rPr lang="en-US" b="1" dirty="0"/>
              <a:t> </a:t>
            </a:r>
            <a:r>
              <a:rPr lang="en-US" b="1" dirty="0" err="1"/>
              <a:t>dàng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ra </a:t>
            </a:r>
            <a:r>
              <a:rPr lang="en-US" b="1" dirty="0" err="1"/>
              <a:t>nhược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tổ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hoạt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Nhà</a:t>
            </a:r>
            <a:r>
              <a:rPr lang="en-US" b="1" dirty="0"/>
              <a:t> </a:t>
            </a:r>
            <a:r>
              <a:rPr lang="en-US" b="1" dirty="0" err="1"/>
              <a:t>nước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đó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biện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nhanh</a:t>
            </a:r>
            <a:r>
              <a:rPr lang="en-US" b="1" dirty="0"/>
              <a:t> </a:t>
            </a:r>
            <a:r>
              <a:rPr lang="en-US" b="1" dirty="0" err="1"/>
              <a:t>chóng</a:t>
            </a:r>
            <a:r>
              <a:rPr lang="en-US" b="1" dirty="0"/>
              <a:t> </a:t>
            </a:r>
            <a:r>
              <a:rPr lang="en-US" b="1" dirty="0" err="1"/>
              <a:t>khắc</a:t>
            </a:r>
            <a:r>
              <a:rPr lang="en-US" b="1" dirty="0"/>
              <a:t> </a:t>
            </a:r>
            <a:r>
              <a:rPr lang="en-US" b="1" dirty="0" err="1"/>
              <a:t>phục</a:t>
            </a:r>
            <a:r>
              <a:rPr lang="en-US" b="1" dirty="0"/>
              <a:t>.</a:t>
            </a:r>
            <a:endParaRPr lang="en-VN" b="1" dirty="0"/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EEEEEE"/>
              </a:solidFill>
              <a:latin typeface="Raleway" pitchFamily="2" charset="7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029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9;p35">
            <a:extLst>
              <a:ext uri="{FF2B5EF4-FFF2-40B4-BE49-F238E27FC236}">
                <a16:creationId xmlns:a16="http://schemas.microsoft.com/office/drawing/2014/main" id="{1AB2D02D-D26D-49DE-AF4A-A3379C09787A}"/>
              </a:ext>
            </a:extLst>
          </p:cNvPr>
          <p:cNvSpPr txBox="1">
            <a:spLocks/>
          </p:cNvSpPr>
          <p:nvPr/>
        </p:nvSpPr>
        <p:spPr>
          <a:xfrm>
            <a:off x="8261183" y="1765193"/>
            <a:ext cx="4722194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3600" b="1">
                <a:latin typeface="Raleway" pitchFamily="2" charset="77"/>
              </a:rPr>
              <a:t>2. CƠ SỞ THỰC TIỄN </a:t>
            </a:r>
            <a:endParaRPr lang="vi-VN" sz="3600" b="1">
              <a:latin typeface="Raleway" pitchFamily="2" charset="77"/>
            </a:endParaRPr>
          </a:p>
        </p:txBody>
      </p:sp>
      <p:sp>
        <p:nvSpPr>
          <p:cNvPr id="9" name="Google Shape;219;p35">
            <a:extLst>
              <a:ext uri="{FF2B5EF4-FFF2-40B4-BE49-F238E27FC236}">
                <a16:creationId xmlns:a16="http://schemas.microsoft.com/office/drawing/2014/main" id="{E67B35B3-9360-467F-93B2-3F491B87D27C}"/>
              </a:ext>
            </a:extLst>
          </p:cNvPr>
          <p:cNvSpPr txBox="1">
            <a:spLocks/>
          </p:cNvSpPr>
          <p:nvPr/>
        </p:nvSpPr>
        <p:spPr>
          <a:xfrm>
            <a:off x="8744989" y="2571750"/>
            <a:ext cx="4238388" cy="115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Việt Nam lúc bấy giờ</a:t>
            </a:r>
          </a:p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Thế giới</a:t>
            </a:r>
          </a:p>
        </p:txBody>
      </p:sp>
      <p:sp>
        <p:nvSpPr>
          <p:cNvPr id="10" name="Google Shape;224;p36">
            <a:extLst>
              <a:ext uri="{FF2B5EF4-FFF2-40B4-BE49-F238E27FC236}">
                <a16:creationId xmlns:a16="http://schemas.microsoft.com/office/drawing/2014/main" id="{67029916-195C-4468-ACC4-F0F996FABD84}"/>
              </a:ext>
            </a:extLst>
          </p:cNvPr>
          <p:cNvSpPr txBox="1">
            <a:spLocks/>
          </p:cNvSpPr>
          <p:nvPr/>
        </p:nvSpPr>
        <p:spPr>
          <a:xfrm>
            <a:off x="-5672325" y="2916783"/>
            <a:ext cx="2688055" cy="460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taatliches"/>
              <a:buNone/>
              <a:defRPr sz="27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000">
                <a:latin typeface="Raleway" pitchFamily="2" charset="77"/>
              </a:rPr>
              <a:t>B. THẾ GIỚI</a:t>
            </a:r>
          </a:p>
        </p:txBody>
      </p:sp>
      <p:pic>
        <p:nvPicPr>
          <p:cNvPr id="3" name="Picture 2" descr="A picture containing text, person, outdoor, person&#10;&#10;Description automatically generated">
            <a:extLst>
              <a:ext uri="{FF2B5EF4-FFF2-40B4-BE49-F238E27FC236}">
                <a16:creationId xmlns:a16="http://schemas.microsoft.com/office/drawing/2014/main" id="{43EBE259-DCBB-4ED2-9F95-D73AC985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479323"/>
            <a:ext cx="3158524" cy="43290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Google Shape;219;p35">
            <a:extLst>
              <a:ext uri="{FF2B5EF4-FFF2-40B4-BE49-F238E27FC236}">
                <a16:creationId xmlns:a16="http://schemas.microsoft.com/office/drawing/2014/main" id="{E3F7331C-F2A9-CF46-A323-BBFFFF82D81A}"/>
              </a:ext>
            </a:extLst>
          </p:cNvPr>
          <p:cNvSpPr txBox="1">
            <a:spLocks/>
          </p:cNvSpPr>
          <p:nvPr/>
        </p:nvSpPr>
        <p:spPr>
          <a:xfrm>
            <a:off x="203155" y="218655"/>
            <a:ext cx="3905425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sz="2400" b="1" dirty="0">
                <a:latin typeface="Raleway" pitchFamily="2" charset="77"/>
              </a:rPr>
              <a:t>2.2 </a:t>
            </a:r>
            <a:r>
              <a:rPr lang="en-US" sz="2000" b="1" dirty="0" err="1"/>
              <a:t>Tất</a:t>
            </a:r>
            <a:r>
              <a:rPr lang="en-US" sz="2000" b="1" dirty="0"/>
              <a:t> </a:t>
            </a:r>
            <a:r>
              <a:rPr lang="en-US" sz="2000" b="1" dirty="0" err="1"/>
              <a:t>cả</a:t>
            </a:r>
            <a:r>
              <a:rPr lang="en-US" sz="2000" b="1" dirty="0"/>
              <a:t> </a:t>
            </a:r>
            <a:r>
              <a:rPr lang="en-US" sz="2000" b="1" dirty="0" err="1"/>
              <a:t>những</a:t>
            </a:r>
            <a:r>
              <a:rPr lang="en-US" sz="2000" b="1" dirty="0"/>
              <a:t> </a:t>
            </a:r>
            <a:r>
              <a:rPr lang="en-US" sz="2000" b="1" dirty="0" err="1"/>
              <a:t>sự</a:t>
            </a:r>
            <a:r>
              <a:rPr lang="en-US" sz="2000" b="1" dirty="0"/>
              <a:t> </a:t>
            </a:r>
            <a:r>
              <a:rPr lang="en-US" sz="2000" b="1" dirty="0" err="1"/>
              <a:t>thành</a:t>
            </a:r>
            <a:r>
              <a:rPr lang="en-US" sz="2000" b="1" dirty="0"/>
              <a:t> </a:t>
            </a:r>
            <a:r>
              <a:rPr lang="en-US" sz="2000" b="1" dirty="0" err="1"/>
              <a:t>công</a:t>
            </a:r>
            <a:r>
              <a:rPr lang="en-US" sz="2000" b="1" dirty="0"/>
              <a:t> </a:t>
            </a:r>
            <a:r>
              <a:rPr lang="en-US" sz="2000" b="1" dirty="0" err="1"/>
              <a:t>đó</a:t>
            </a:r>
            <a:r>
              <a:rPr lang="en-US" sz="2000" b="1" dirty="0"/>
              <a:t> </a:t>
            </a:r>
            <a:r>
              <a:rPr lang="en-US" sz="2000" b="1" dirty="0" err="1"/>
              <a:t>cũng</a:t>
            </a:r>
            <a:r>
              <a:rPr lang="en-US" sz="2000" b="1" dirty="0"/>
              <a:t> </a:t>
            </a:r>
            <a:r>
              <a:rPr lang="en-US" sz="2000" b="1" dirty="0" err="1"/>
              <a:t>chưa</a:t>
            </a:r>
            <a:r>
              <a:rPr lang="en-US" sz="2000" b="1" dirty="0"/>
              <a:t> </a:t>
            </a:r>
            <a:r>
              <a:rPr lang="en-US" sz="2000" b="1" dirty="0" err="1"/>
              <a:t>đủ</a:t>
            </a:r>
            <a:r>
              <a:rPr lang="en-US" sz="2000" b="1" dirty="0"/>
              <a:t> </a:t>
            </a:r>
            <a:r>
              <a:rPr lang="en-US" sz="2000" b="1" dirty="0" err="1"/>
              <a:t>để</a:t>
            </a:r>
            <a:r>
              <a:rPr lang="en-US" sz="2000" b="1" dirty="0"/>
              <a:t> </a:t>
            </a:r>
            <a:r>
              <a:rPr lang="en-US" sz="2000" b="1" dirty="0" err="1"/>
              <a:t>chúng</a:t>
            </a:r>
            <a:r>
              <a:rPr lang="en-US" sz="2000" b="1" dirty="0"/>
              <a:t> ta </a:t>
            </a:r>
            <a:r>
              <a:rPr lang="en-US" sz="2000" b="1" dirty="0" err="1"/>
              <a:t>đánh</a:t>
            </a:r>
            <a:r>
              <a:rPr lang="en-US" sz="2000" b="1" dirty="0"/>
              <a:t> </a:t>
            </a:r>
            <a:r>
              <a:rPr lang="en-US" sz="2000" b="1" dirty="0" err="1"/>
              <a:t>giá</a:t>
            </a:r>
            <a:endParaRPr lang="en-US" sz="2000" b="1" dirty="0">
              <a:latin typeface="Raleway" pitchFamily="2" charset="77"/>
            </a:endParaRPr>
          </a:p>
        </p:txBody>
      </p:sp>
      <p:sp>
        <p:nvSpPr>
          <p:cNvPr id="19" name="Google Shape;225;p36">
            <a:extLst>
              <a:ext uri="{FF2B5EF4-FFF2-40B4-BE49-F238E27FC236}">
                <a16:creationId xmlns:a16="http://schemas.microsoft.com/office/drawing/2014/main" id="{97A40454-DF05-E841-A6EC-A8C2445F477D}"/>
              </a:ext>
            </a:extLst>
          </p:cNvPr>
          <p:cNvSpPr txBox="1">
            <a:spLocks/>
          </p:cNvSpPr>
          <p:nvPr/>
        </p:nvSpPr>
        <p:spPr>
          <a:xfrm>
            <a:off x="104543" y="1432808"/>
            <a:ext cx="3091936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81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85800" marR="0" lvl="1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28700" marR="0" lvl="2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714500" marR="0" lvl="4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057400" marR="0" lvl="5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400300" marR="0" lvl="6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743200" marR="0" lvl="7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086100" marR="0" lvl="8" indent="-238125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 err="1"/>
              <a:t>Một</a:t>
            </a:r>
            <a:r>
              <a:rPr lang="en-US" sz="1200" b="1" dirty="0"/>
              <a:t> </a:t>
            </a:r>
            <a:r>
              <a:rPr lang="en-US" sz="1200" b="1" dirty="0" err="1"/>
              <a:t>trong</a:t>
            </a:r>
            <a:r>
              <a:rPr lang="en-US" sz="1200" b="1" dirty="0"/>
              <a:t> </a:t>
            </a:r>
            <a:r>
              <a:rPr lang="en-US" sz="1200" b="1" dirty="0" err="1"/>
              <a:t>những</a:t>
            </a:r>
            <a:r>
              <a:rPr lang="en-US" sz="1200" b="1" dirty="0"/>
              <a:t> </a:t>
            </a:r>
            <a:r>
              <a:rPr lang="en-US" sz="1200" b="1" dirty="0" err="1"/>
              <a:t>điều</a:t>
            </a:r>
            <a:r>
              <a:rPr lang="en-US" sz="1200" b="1" dirty="0"/>
              <a:t> </a:t>
            </a:r>
            <a:r>
              <a:rPr lang="en-US" sz="1200" b="1" dirty="0" err="1"/>
              <a:t>khó</a:t>
            </a:r>
            <a:r>
              <a:rPr lang="en-US" sz="1200" b="1" dirty="0"/>
              <a:t> </a:t>
            </a:r>
            <a:r>
              <a:rPr lang="en-US" sz="1200" b="1" dirty="0" err="1"/>
              <a:t>khăn</a:t>
            </a:r>
            <a:r>
              <a:rPr lang="en-US" sz="1200" b="1" dirty="0"/>
              <a:t> </a:t>
            </a:r>
            <a:r>
              <a:rPr lang="en-US" sz="1200" b="1" dirty="0" err="1"/>
              <a:t>nhất</a:t>
            </a:r>
            <a:r>
              <a:rPr lang="en-US" sz="1200" b="1" dirty="0"/>
              <a:t> </a:t>
            </a:r>
            <a:r>
              <a:rPr lang="en-US" sz="1200" b="1" dirty="0" err="1"/>
              <a:t>trong</a:t>
            </a:r>
            <a:r>
              <a:rPr lang="en-US" sz="1200" b="1" dirty="0"/>
              <a:t> </a:t>
            </a:r>
            <a:r>
              <a:rPr lang="en-US" sz="1200" b="1" dirty="0" err="1"/>
              <a:t>thi</a:t>
            </a:r>
            <a:r>
              <a:rPr lang="en-US" sz="1200" b="1" dirty="0"/>
              <a:t> </a:t>
            </a:r>
            <a:r>
              <a:rPr lang="en-US" sz="1200" b="1" dirty="0" err="1"/>
              <a:t>hành</a:t>
            </a:r>
            <a:r>
              <a:rPr lang="en-US" sz="1200" b="1" dirty="0"/>
              <a:t> </a:t>
            </a:r>
            <a:r>
              <a:rPr lang="en-US" sz="1200" b="1" dirty="0" err="1"/>
              <a:t>pháp</a:t>
            </a:r>
            <a:r>
              <a:rPr lang="en-US" sz="1200" b="1" dirty="0"/>
              <a:t> </a:t>
            </a:r>
            <a:r>
              <a:rPr lang="en-US" sz="1200" b="1" dirty="0" err="1"/>
              <a:t>luật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phải</a:t>
            </a:r>
            <a:r>
              <a:rPr lang="en-US" sz="1200" b="1" dirty="0"/>
              <a:t> </a:t>
            </a:r>
            <a:r>
              <a:rPr lang="en-US" sz="1200" b="1" dirty="0" err="1"/>
              <a:t>bảo</a:t>
            </a:r>
            <a:r>
              <a:rPr lang="en-US" sz="1200" b="1" dirty="0"/>
              <a:t> </a:t>
            </a:r>
            <a:r>
              <a:rPr lang="en-US" sz="1200" b="1" dirty="0" err="1"/>
              <a:t>đảm</a:t>
            </a:r>
            <a:r>
              <a:rPr lang="en-US" sz="1200" b="1" dirty="0"/>
              <a:t> </a:t>
            </a:r>
            <a:r>
              <a:rPr lang="en-US" sz="1200" b="1" dirty="0" err="1"/>
              <a:t>được</a:t>
            </a:r>
            <a:r>
              <a:rPr lang="en-US" sz="1200" b="1" dirty="0"/>
              <a:t> </a:t>
            </a:r>
            <a:r>
              <a:rPr lang="en-US" sz="1200" b="1" dirty="0" err="1"/>
              <a:t>tính</a:t>
            </a:r>
            <a:r>
              <a:rPr lang="en-US" sz="1200" b="1" dirty="0"/>
              <a:t> </a:t>
            </a:r>
            <a:r>
              <a:rPr lang="en-US" sz="1200" b="1" dirty="0" err="1"/>
              <a:t>vô</a:t>
            </a:r>
            <a:r>
              <a:rPr lang="en-US" sz="1200" b="1" dirty="0"/>
              <a:t> </a:t>
            </a:r>
            <a:r>
              <a:rPr lang="en-US" sz="1200" b="1" dirty="0" err="1"/>
              <a:t>tư</a:t>
            </a:r>
            <a:r>
              <a:rPr lang="en-US" sz="1200" b="1" dirty="0"/>
              <a:t>, </a:t>
            </a:r>
            <a:r>
              <a:rPr lang="en-US" sz="1200" b="1" dirty="0" err="1"/>
              <a:t>khách</a:t>
            </a:r>
            <a:r>
              <a:rPr lang="en-US" sz="1200" b="1" dirty="0"/>
              <a:t> </a:t>
            </a:r>
            <a:r>
              <a:rPr lang="en-US" sz="1200" b="1" dirty="0" err="1"/>
              <a:t>quan</a:t>
            </a:r>
            <a:r>
              <a:rPr lang="en-US" sz="1200" b="1" dirty="0"/>
              <a:t>, </a:t>
            </a:r>
            <a:r>
              <a:rPr lang="en-US" sz="1200" b="1" dirty="0" err="1"/>
              <a:t>công</a:t>
            </a:r>
            <a:r>
              <a:rPr lang="en-US" sz="1200" b="1" dirty="0"/>
              <a:t> </a:t>
            </a:r>
            <a:r>
              <a:rPr lang="en-US" sz="1200" b="1" dirty="0" err="1"/>
              <a:t>bằng</a:t>
            </a:r>
            <a:r>
              <a:rPr lang="en-US" sz="1200" b="1" dirty="0"/>
              <a:t>, </a:t>
            </a:r>
            <a:r>
              <a:rPr lang="en-US" sz="1200" b="1" dirty="0" err="1"/>
              <a:t>bình</a:t>
            </a:r>
            <a:r>
              <a:rPr lang="en-US" sz="1200" b="1" dirty="0"/>
              <a:t> </a:t>
            </a:r>
            <a:r>
              <a:rPr lang="en-US" sz="1200" b="1" dirty="0" err="1"/>
              <a:t>đẳng</a:t>
            </a:r>
            <a:r>
              <a:rPr lang="en-US" sz="1200" b="1" dirty="0"/>
              <a:t> </a:t>
            </a:r>
            <a:r>
              <a:rPr lang="en-US" sz="1200" b="1" dirty="0" err="1"/>
              <a:t>của</a:t>
            </a:r>
            <a:r>
              <a:rPr lang="en-US" sz="1200" b="1" dirty="0"/>
              <a:t> </a:t>
            </a:r>
            <a:r>
              <a:rPr lang="en-US" sz="1200" b="1" dirty="0" err="1"/>
              <a:t>mọi</a:t>
            </a:r>
            <a:r>
              <a:rPr lang="en-US" sz="1200" b="1" dirty="0"/>
              <a:t> </a:t>
            </a:r>
            <a:r>
              <a:rPr lang="en-US" sz="1200" b="1" dirty="0" err="1"/>
              <a:t>công</a:t>
            </a:r>
            <a:r>
              <a:rPr lang="en-US" sz="1200" b="1" dirty="0"/>
              <a:t> </a:t>
            </a:r>
            <a:r>
              <a:rPr lang="en-US" sz="1200" b="1" dirty="0" err="1"/>
              <a:t>dân</a:t>
            </a:r>
            <a:r>
              <a:rPr lang="en-US" sz="1200" b="1" dirty="0"/>
              <a:t> </a:t>
            </a:r>
            <a:r>
              <a:rPr lang="en-US" sz="1200" b="1" dirty="0" err="1"/>
              <a:t>trước</a:t>
            </a:r>
            <a:r>
              <a:rPr lang="en-US" sz="1200" b="1" dirty="0"/>
              <a:t> </a:t>
            </a:r>
            <a:r>
              <a:rPr lang="en-US" sz="1200" b="1" dirty="0" err="1"/>
              <a:t>pháp</a:t>
            </a:r>
            <a:r>
              <a:rPr lang="en-US" sz="1200" b="1" dirty="0"/>
              <a:t> </a:t>
            </a:r>
            <a:r>
              <a:rPr lang="en-US" sz="1200" b="1" dirty="0" err="1"/>
              <a:t>luật</a:t>
            </a:r>
            <a:r>
              <a:rPr lang="en-US" sz="1200" b="1" dirty="0"/>
              <a:t>. </a:t>
            </a:r>
            <a:r>
              <a:rPr lang="en-US" sz="1200" b="1" dirty="0" err="1"/>
              <a:t>Chủ</a:t>
            </a:r>
            <a:r>
              <a:rPr lang="en-US" sz="1200" b="1" dirty="0"/>
              <a:t> </a:t>
            </a:r>
            <a:r>
              <a:rPr lang="en-US" sz="1200" b="1" dirty="0" err="1"/>
              <a:t>tịch</a:t>
            </a:r>
            <a:r>
              <a:rPr lang="en-US" sz="1200" b="1" dirty="0"/>
              <a:t> </a:t>
            </a:r>
            <a:r>
              <a:rPr lang="en-US" sz="1200" b="1" dirty="0" err="1"/>
              <a:t>Hồ</a:t>
            </a:r>
            <a:r>
              <a:rPr lang="en-US" sz="1200" b="1" dirty="0"/>
              <a:t> </a:t>
            </a:r>
            <a:r>
              <a:rPr lang="en-US" sz="1200" b="1" dirty="0" err="1"/>
              <a:t>Chí</a:t>
            </a:r>
            <a:r>
              <a:rPr lang="en-US" sz="1200" b="1" dirty="0"/>
              <a:t> Minh </a:t>
            </a:r>
            <a:r>
              <a:rPr lang="en-US" sz="1200" b="1" dirty="0" err="1"/>
              <a:t>yêu</a:t>
            </a:r>
            <a:r>
              <a:rPr lang="en-US" sz="1200" b="1" dirty="0"/>
              <a:t> </a:t>
            </a:r>
            <a:r>
              <a:rPr lang="en-US" sz="1200" b="1" dirty="0" err="1"/>
              <a:t>cầu</a:t>
            </a:r>
            <a:r>
              <a:rPr lang="en-US" sz="1200" b="1" dirty="0"/>
              <a:t> </a:t>
            </a:r>
            <a:r>
              <a:rPr lang="en-US" sz="1200" b="1" dirty="0" err="1"/>
              <a:t>pháp</a:t>
            </a:r>
            <a:r>
              <a:rPr lang="en-US" sz="1200" b="1" dirty="0"/>
              <a:t> </a:t>
            </a:r>
            <a:r>
              <a:rPr lang="en-US" sz="1200" b="1" dirty="0" err="1"/>
              <a:t>luật</a:t>
            </a:r>
            <a:r>
              <a:rPr lang="en-US" sz="1200" b="1" dirty="0"/>
              <a:t> </a:t>
            </a:r>
            <a:r>
              <a:rPr lang="en-US" sz="1200" b="1" dirty="0" err="1"/>
              <a:t>của</a:t>
            </a:r>
            <a:r>
              <a:rPr lang="en-US" sz="1200" b="1" dirty="0"/>
              <a:t> ta “</a:t>
            </a:r>
            <a:r>
              <a:rPr lang="en-US" sz="1200" b="1" dirty="0" err="1"/>
              <a:t>phải</a:t>
            </a:r>
            <a:r>
              <a:rPr lang="en-US" sz="1200" b="1" dirty="0"/>
              <a:t> </a:t>
            </a:r>
            <a:r>
              <a:rPr lang="en-US" sz="1200" b="1" dirty="0" err="1"/>
              <a:t>thẳng</a:t>
            </a:r>
            <a:r>
              <a:rPr lang="en-US" sz="1200" b="1" dirty="0"/>
              <a:t> </a:t>
            </a:r>
            <a:r>
              <a:rPr lang="en-US" sz="1200" b="1" dirty="0" err="1"/>
              <a:t>tay</a:t>
            </a:r>
            <a:r>
              <a:rPr lang="en-US" sz="1200" b="1" dirty="0"/>
              <a:t> </a:t>
            </a:r>
            <a:r>
              <a:rPr lang="en-US" sz="1200" b="1" dirty="0" err="1"/>
              <a:t>trừng</a:t>
            </a:r>
            <a:r>
              <a:rPr lang="en-US" sz="1200" b="1" dirty="0"/>
              <a:t> </a:t>
            </a:r>
            <a:r>
              <a:rPr lang="en-US" sz="1200" b="1" dirty="0" err="1"/>
              <a:t>trị</a:t>
            </a:r>
            <a:r>
              <a:rPr lang="en-US" sz="1200" b="1" dirty="0"/>
              <a:t> </a:t>
            </a:r>
            <a:r>
              <a:rPr lang="en-US" sz="1200" b="1" dirty="0" err="1"/>
              <a:t>kẻ</a:t>
            </a:r>
            <a:r>
              <a:rPr lang="en-US" sz="1200" b="1" dirty="0"/>
              <a:t> </a:t>
            </a:r>
            <a:r>
              <a:rPr lang="en-US" sz="1200" b="1" dirty="0" err="1"/>
              <a:t>bất</a:t>
            </a:r>
            <a:r>
              <a:rPr lang="en-US" sz="1200" b="1" dirty="0"/>
              <a:t> </a:t>
            </a:r>
            <a:r>
              <a:rPr lang="en-US" sz="1200" b="1" dirty="0" err="1"/>
              <a:t>liêm</a:t>
            </a:r>
            <a:r>
              <a:rPr lang="en-US" sz="1200" b="1" dirty="0"/>
              <a:t>, </a:t>
            </a:r>
            <a:r>
              <a:rPr lang="en-US" sz="1200" b="1" dirty="0" err="1"/>
              <a:t>bất</a:t>
            </a:r>
            <a:r>
              <a:rPr lang="en-US" sz="1200" b="1" dirty="0"/>
              <a:t> </a:t>
            </a:r>
            <a:r>
              <a:rPr lang="en-US" sz="1200" b="1" dirty="0" err="1"/>
              <a:t>kỳ</a:t>
            </a:r>
            <a:r>
              <a:rPr lang="en-US" sz="1200" b="1" dirty="0"/>
              <a:t> </a:t>
            </a:r>
            <a:r>
              <a:rPr lang="en-US" sz="1200" b="1" dirty="0" err="1"/>
              <a:t>kẻ</a:t>
            </a:r>
            <a:r>
              <a:rPr lang="en-US" sz="1200" b="1" dirty="0"/>
              <a:t> </a:t>
            </a:r>
            <a:r>
              <a:rPr lang="en-US" sz="1200" b="1" dirty="0" err="1"/>
              <a:t>ấy</a:t>
            </a:r>
            <a:r>
              <a:rPr lang="en-US" sz="1200" b="1" dirty="0"/>
              <a:t> </a:t>
            </a:r>
            <a:r>
              <a:rPr lang="en-US" sz="1200" b="1" dirty="0" err="1"/>
              <a:t>ở</a:t>
            </a:r>
            <a:r>
              <a:rPr lang="en-US" sz="1200" b="1" dirty="0"/>
              <a:t> </a:t>
            </a:r>
            <a:r>
              <a:rPr lang="en-US" sz="1200" b="1" dirty="0" err="1"/>
              <a:t>địa</a:t>
            </a:r>
            <a:r>
              <a:rPr lang="en-US" sz="1200" b="1" dirty="0"/>
              <a:t> </a:t>
            </a:r>
            <a:r>
              <a:rPr lang="en-US" sz="1200" b="1" dirty="0" err="1"/>
              <a:t>vị</a:t>
            </a:r>
            <a:r>
              <a:rPr lang="en-US" sz="1200" b="1" dirty="0"/>
              <a:t> </a:t>
            </a:r>
            <a:r>
              <a:rPr lang="en-US" sz="1200" b="1" dirty="0" err="1"/>
              <a:t>nào</a:t>
            </a:r>
            <a:r>
              <a:rPr lang="en-US" sz="1200" b="1" dirty="0"/>
              <a:t>, </a:t>
            </a:r>
            <a:r>
              <a:rPr lang="en-US" sz="1200" b="1" dirty="0" err="1"/>
              <a:t>làm</a:t>
            </a:r>
            <a:r>
              <a:rPr lang="en-US" sz="1200" b="1" dirty="0"/>
              <a:t> </a:t>
            </a:r>
            <a:r>
              <a:rPr lang="en-US" sz="1200" b="1" dirty="0" err="1"/>
              <a:t>nghề</a:t>
            </a:r>
            <a:r>
              <a:rPr lang="en-US" sz="1200" b="1" dirty="0"/>
              <a:t> </a:t>
            </a:r>
            <a:r>
              <a:rPr lang="en-US" sz="1200" b="1" dirty="0" err="1"/>
              <a:t>nghiệp</a:t>
            </a:r>
            <a:r>
              <a:rPr lang="en-US" sz="1200" b="1" dirty="0"/>
              <a:t> </a:t>
            </a:r>
            <a:r>
              <a:rPr lang="en-US" sz="1200" b="1" dirty="0" err="1"/>
              <a:t>gì</a:t>
            </a:r>
            <a:r>
              <a:rPr lang="en-US" sz="1200" b="1" dirty="0"/>
              <a:t>”(5). </a:t>
            </a:r>
            <a:r>
              <a:rPr lang="en-US" sz="1200" b="1" dirty="0" err="1"/>
              <a:t>Để</a:t>
            </a:r>
            <a:r>
              <a:rPr lang="en-US" sz="1200" b="1" dirty="0"/>
              <a:t> </a:t>
            </a:r>
            <a:r>
              <a:rPr lang="en-US" sz="1200" b="1" dirty="0" err="1"/>
              <a:t>dẫn</a:t>
            </a:r>
            <a:r>
              <a:rPr lang="en-US" sz="1200" b="1" dirty="0"/>
              <a:t> </a:t>
            </a:r>
            <a:r>
              <a:rPr lang="en-US" sz="1200" b="1" dirty="0" err="1"/>
              <a:t>chứng</a:t>
            </a:r>
            <a:r>
              <a:rPr lang="en-US" sz="1200" b="1" dirty="0"/>
              <a:t> </a:t>
            </a:r>
            <a:r>
              <a:rPr lang="en-US" sz="1200" b="1" dirty="0" err="1"/>
              <a:t>cho</a:t>
            </a:r>
            <a:r>
              <a:rPr lang="en-US" sz="1200" b="1" dirty="0"/>
              <a:t> </a:t>
            </a:r>
            <a:r>
              <a:rPr lang="en-US" sz="1200" b="1" dirty="0" err="1"/>
              <a:t>quan</a:t>
            </a:r>
            <a:r>
              <a:rPr lang="en-US" sz="1200" b="1" dirty="0"/>
              <a:t> </a:t>
            </a:r>
            <a:r>
              <a:rPr lang="en-US" sz="1200" b="1" dirty="0" err="1"/>
              <a:t>điểm</a:t>
            </a:r>
            <a:r>
              <a:rPr lang="en-US" sz="1200" b="1" dirty="0"/>
              <a:t> </a:t>
            </a:r>
            <a:r>
              <a:rPr lang="en-US" sz="1200" b="1" dirty="0" err="1"/>
              <a:t>này</a:t>
            </a:r>
            <a:r>
              <a:rPr lang="en-US" sz="1200" b="1" dirty="0"/>
              <a:t>, </a:t>
            </a:r>
            <a:r>
              <a:rPr lang="en-US" sz="1200" b="1" dirty="0" err="1"/>
              <a:t>chính</a:t>
            </a:r>
            <a:r>
              <a:rPr lang="en-US" sz="1200" b="1" dirty="0"/>
              <a:t> </a:t>
            </a:r>
            <a:r>
              <a:rPr lang="en-US" sz="1200" b="1" dirty="0" err="1"/>
              <a:t>Người</a:t>
            </a:r>
            <a:r>
              <a:rPr lang="en-US" sz="1200" b="1" dirty="0"/>
              <a:t> </a:t>
            </a:r>
            <a:r>
              <a:rPr lang="en-US" sz="1200" b="1" dirty="0" err="1"/>
              <a:t>đã</a:t>
            </a:r>
            <a:r>
              <a:rPr lang="en-US" sz="1200" b="1" dirty="0"/>
              <a:t> </a:t>
            </a:r>
            <a:r>
              <a:rPr lang="en-US" sz="1200" b="1" dirty="0" err="1"/>
              <a:t>nói</a:t>
            </a:r>
            <a:r>
              <a:rPr lang="en-US" sz="1200" b="1" dirty="0"/>
              <a:t> </a:t>
            </a:r>
            <a:r>
              <a:rPr lang="en-US" sz="1200" b="1" dirty="0" err="1"/>
              <a:t>và</a:t>
            </a:r>
            <a:r>
              <a:rPr lang="en-US" sz="1200" b="1" dirty="0"/>
              <a:t> </a:t>
            </a:r>
            <a:r>
              <a:rPr lang="en-US" sz="1200" b="1" dirty="0" err="1"/>
              <a:t>thực</a:t>
            </a:r>
            <a:r>
              <a:rPr lang="en-US" sz="1200" b="1" dirty="0"/>
              <a:t> </a:t>
            </a:r>
            <a:r>
              <a:rPr lang="en-US" sz="1200" b="1" dirty="0" err="1"/>
              <a:t>sự</a:t>
            </a:r>
            <a:r>
              <a:rPr lang="en-US" sz="1200" b="1" dirty="0"/>
              <a:t> </a:t>
            </a:r>
            <a:r>
              <a:rPr lang="en-US" sz="1200" b="1" dirty="0" err="1"/>
              <a:t>gương</a:t>
            </a:r>
            <a:r>
              <a:rPr lang="en-US" sz="1200" b="1" dirty="0"/>
              <a:t> </a:t>
            </a:r>
            <a:r>
              <a:rPr lang="en-US" sz="1200" b="1" dirty="0" err="1"/>
              <a:t>mẫu</a:t>
            </a:r>
            <a:r>
              <a:rPr lang="en-US" sz="1200" b="1" dirty="0"/>
              <a:t> </a:t>
            </a:r>
            <a:r>
              <a:rPr lang="en-US" sz="1200" b="1" dirty="0" err="1"/>
              <a:t>thực</a:t>
            </a:r>
            <a:r>
              <a:rPr lang="en-US" sz="1200" b="1" dirty="0"/>
              <a:t> </a:t>
            </a:r>
            <a:r>
              <a:rPr lang="en-US" sz="1200" b="1" dirty="0" err="1"/>
              <a:t>hiện</a:t>
            </a:r>
            <a:r>
              <a:rPr lang="en-US" sz="1200" b="1" dirty="0"/>
              <a:t>, </a:t>
            </a:r>
            <a:r>
              <a:rPr lang="en-US" sz="1200" b="1" dirty="0" err="1"/>
              <a:t>đó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theo</a:t>
            </a:r>
            <a:r>
              <a:rPr lang="en-US" sz="1200" b="1" dirty="0"/>
              <a:t> </a:t>
            </a:r>
            <a:r>
              <a:rPr lang="en-US" sz="1200" b="1" dirty="0" err="1"/>
              <a:t>hồi</a:t>
            </a:r>
            <a:r>
              <a:rPr lang="en-US" sz="1200" b="1" dirty="0"/>
              <a:t> </a:t>
            </a:r>
            <a:r>
              <a:rPr lang="en-US" sz="1200" b="1" dirty="0" err="1"/>
              <a:t>ký</a:t>
            </a:r>
            <a:r>
              <a:rPr lang="en-US" sz="1200" b="1" dirty="0"/>
              <a:t> </a:t>
            </a:r>
            <a:r>
              <a:rPr lang="en-US" sz="1200" b="1" dirty="0" err="1"/>
              <a:t>của</a:t>
            </a:r>
            <a:r>
              <a:rPr lang="en-US" sz="1200" b="1" dirty="0"/>
              <a:t> </a:t>
            </a:r>
            <a:r>
              <a:rPr lang="en-US" sz="1200" b="1" dirty="0" err="1"/>
              <a:t>đồng</a:t>
            </a:r>
            <a:r>
              <a:rPr lang="en-US" sz="1200" b="1" dirty="0"/>
              <a:t> </a:t>
            </a:r>
            <a:r>
              <a:rPr lang="en-US" sz="1200" b="1" dirty="0" err="1"/>
              <a:t>chí</a:t>
            </a:r>
            <a:r>
              <a:rPr lang="en-US" sz="1200" b="1" dirty="0"/>
              <a:t> Lê </a:t>
            </a:r>
            <a:r>
              <a:rPr lang="en-US" sz="1200" b="1" dirty="0" err="1"/>
              <a:t>Giản</a:t>
            </a:r>
            <a:r>
              <a:rPr lang="en-US" sz="1200" b="1" dirty="0"/>
              <a:t>, </a:t>
            </a:r>
            <a:r>
              <a:rPr lang="en-US" sz="1200" b="1" dirty="0" err="1"/>
              <a:t>người</a:t>
            </a:r>
            <a:r>
              <a:rPr lang="en-US" sz="1200" b="1" dirty="0"/>
              <a:t> </a:t>
            </a:r>
            <a:r>
              <a:rPr lang="en-US" sz="1200" b="1" dirty="0" err="1"/>
              <a:t>được</a:t>
            </a:r>
            <a:r>
              <a:rPr lang="en-US" sz="1200" b="1" dirty="0"/>
              <a:t> </a:t>
            </a:r>
            <a:r>
              <a:rPr lang="en-US" sz="1200" b="1" dirty="0" err="1"/>
              <a:t>Bác</a:t>
            </a:r>
            <a:r>
              <a:rPr lang="en-US" sz="1200" b="1" dirty="0"/>
              <a:t> </a:t>
            </a:r>
            <a:r>
              <a:rPr lang="en-US" sz="1200" b="1" dirty="0" err="1"/>
              <a:t>giao</a:t>
            </a:r>
            <a:r>
              <a:rPr lang="en-US" sz="1200" b="1" dirty="0"/>
              <a:t> </a:t>
            </a:r>
            <a:r>
              <a:rPr lang="en-US" sz="1200" b="1" dirty="0" err="1"/>
              <a:t>cho</a:t>
            </a:r>
            <a:r>
              <a:rPr lang="en-US" sz="1200" b="1" dirty="0"/>
              <a:t> </a:t>
            </a:r>
            <a:r>
              <a:rPr lang="en-US" sz="1200" b="1" dirty="0" err="1"/>
              <a:t>phụ</a:t>
            </a:r>
            <a:r>
              <a:rPr lang="en-US" sz="1200" b="1" dirty="0"/>
              <a:t> </a:t>
            </a:r>
            <a:r>
              <a:rPr lang="en-US" sz="1200" b="1" dirty="0" err="1"/>
              <a:t>trách</a:t>
            </a:r>
            <a:r>
              <a:rPr lang="en-US" sz="1200" b="1" dirty="0"/>
              <a:t> </a:t>
            </a:r>
            <a:r>
              <a:rPr lang="en-US" sz="1200" b="1" dirty="0" err="1"/>
              <a:t>ngành</a:t>
            </a:r>
            <a:r>
              <a:rPr lang="en-US" sz="1200" b="1" dirty="0"/>
              <a:t> </a:t>
            </a:r>
            <a:r>
              <a:rPr lang="en-US" sz="1200" b="1" dirty="0" err="1"/>
              <a:t>công</a:t>
            </a:r>
            <a:r>
              <a:rPr lang="en-US" sz="1200" b="1" dirty="0"/>
              <a:t> an </a:t>
            </a:r>
            <a:r>
              <a:rPr lang="en-US" sz="1200" b="1" dirty="0" err="1"/>
              <a:t>thì</a:t>
            </a:r>
            <a:r>
              <a:rPr lang="en-US" sz="1200" b="1" dirty="0"/>
              <a:t> </a:t>
            </a:r>
            <a:r>
              <a:rPr lang="en-US" sz="1200" b="1" dirty="0" err="1"/>
              <a:t>yêu</a:t>
            </a:r>
            <a:r>
              <a:rPr lang="en-US" sz="1200" b="1" dirty="0"/>
              <a:t> </a:t>
            </a:r>
            <a:r>
              <a:rPr lang="en-US" sz="1200" b="1" dirty="0" err="1"/>
              <a:t>cầu</a:t>
            </a:r>
            <a:r>
              <a:rPr lang="en-US" sz="1200" b="1" dirty="0"/>
              <a:t> </a:t>
            </a:r>
            <a:r>
              <a:rPr lang="en-US" sz="1200" b="1" dirty="0" err="1"/>
              <a:t>của</a:t>
            </a:r>
            <a:r>
              <a:rPr lang="en-US" sz="1200" b="1" dirty="0"/>
              <a:t> </a:t>
            </a:r>
            <a:r>
              <a:rPr lang="en-US" sz="1200" b="1" dirty="0" err="1"/>
              <a:t>Người</a:t>
            </a:r>
            <a:r>
              <a:rPr lang="en-US" sz="1200" b="1" dirty="0"/>
              <a:t> </a:t>
            </a:r>
            <a:r>
              <a:rPr lang="en-US" sz="1200" b="1" dirty="0" err="1"/>
              <a:t>khi</a:t>
            </a:r>
            <a:r>
              <a:rPr lang="en-US" sz="1200" b="1" dirty="0"/>
              <a:t> </a:t>
            </a:r>
            <a:r>
              <a:rPr lang="en-US" sz="1200" b="1" dirty="0" err="1"/>
              <a:t>làm</a:t>
            </a:r>
            <a:r>
              <a:rPr lang="en-US" sz="1200" b="1" dirty="0"/>
              <a:t> </a:t>
            </a:r>
            <a:r>
              <a:rPr lang="en-US" sz="1200" b="1" dirty="0" err="1"/>
              <a:t>việc</a:t>
            </a:r>
            <a:r>
              <a:rPr lang="en-US" sz="1200" b="1" dirty="0"/>
              <a:t> </a:t>
            </a:r>
            <a:r>
              <a:rPr lang="en-US" sz="1200" b="1" dirty="0" err="1"/>
              <a:t>trong</a:t>
            </a:r>
            <a:r>
              <a:rPr lang="en-US" sz="1200" b="1" dirty="0"/>
              <a:t> </a:t>
            </a:r>
            <a:r>
              <a:rPr lang="en-US" sz="1200" b="1" dirty="0" err="1"/>
              <a:t>ngành</a:t>
            </a:r>
            <a:r>
              <a:rPr lang="en-US" sz="1200" b="1" dirty="0"/>
              <a:t> </a:t>
            </a:r>
            <a:r>
              <a:rPr lang="en-US" sz="1200" b="1" dirty="0" err="1"/>
              <a:t>này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phải</a:t>
            </a:r>
            <a:r>
              <a:rPr lang="en-US" sz="1200" b="1" dirty="0"/>
              <a:t> “</a:t>
            </a:r>
            <a:r>
              <a:rPr lang="en-US" sz="1200" b="1" dirty="0" err="1"/>
              <a:t>thiết</a:t>
            </a:r>
            <a:r>
              <a:rPr lang="en-US" sz="1200" b="1" dirty="0"/>
              <a:t> </a:t>
            </a:r>
            <a:r>
              <a:rPr lang="en-US" sz="1200" b="1" dirty="0" err="1"/>
              <a:t>diện</a:t>
            </a:r>
            <a:r>
              <a:rPr lang="en-US" sz="1200" b="1" dirty="0"/>
              <a:t>, </a:t>
            </a:r>
            <a:r>
              <a:rPr lang="en-US" sz="1200" b="1" dirty="0" err="1"/>
              <a:t>vô</a:t>
            </a:r>
            <a:r>
              <a:rPr lang="en-US" sz="1200" b="1" dirty="0"/>
              <a:t> </a:t>
            </a:r>
            <a:r>
              <a:rPr lang="en-US" sz="1200" b="1" dirty="0" err="1"/>
              <a:t>tư</a:t>
            </a:r>
            <a:r>
              <a:rPr lang="en-US" sz="1200" b="1" dirty="0"/>
              <a:t>”. </a:t>
            </a:r>
            <a:r>
              <a:rPr lang="en-US" sz="1200" b="1" dirty="0" err="1"/>
              <a:t>Người</a:t>
            </a:r>
            <a:r>
              <a:rPr lang="en-US" sz="1200" b="1" dirty="0"/>
              <a:t> </a:t>
            </a:r>
            <a:r>
              <a:rPr lang="en-US" sz="1200" b="1" dirty="0" err="1"/>
              <a:t>giải</a:t>
            </a:r>
            <a:r>
              <a:rPr lang="en-US" sz="1200" b="1" dirty="0"/>
              <a:t> </a:t>
            </a:r>
            <a:r>
              <a:rPr lang="en-US" sz="1200" b="1" dirty="0" err="1"/>
              <a:t>thích</a:t>
            </a:r>
            <a:r>
              <a:rPr lang="en-US" sz="1200" b="1" dirty="0"/>
              <a:t>: “</a:t>
            </a:r>
            <a:r>
              <a:rPr lang="en-US" sz="1200" b="1" dirty="0" err="1"/>
              <a:t>thiết</a:t>
            </a:r>
            <a:r>
              <a:rPr lang="en-US" sz="1200" b="1" dirty="0"/>
              <a:t> </a:t>
            </a:r>
            <a:r>
              <a:rPr lang="en-US" sz="1200" b="1" dirty="0" err="1"/>
              <a:t>diện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mặt</a:t>
            </a:r>
            <a:r>
              <a:rPr lang="en-US" sz="1200" b="1" dirty="0"/>
              <a:t> </a:t>
            </a:r>
            <a:r>
              <a:rPr lang="en-US" sz="1200" b="1" dirty="0" err="1"/>
              <a:t>sắt</a:t>
            </a:r>
            <a:r>
              <a:rPr lang="en-US" sz="1200" b="1" dirty="0"/>
              <a:t>, </a:t>
            </a:r>
            <a:r>
              <a:rPr lang="en-US" sz="1200" b="1" dirty="0" err="1"/>
              <a:t>vô</a:t>
            </a:r>
            <a:r>
              <a:rPr lang="en-US" sz="1200" b="1" dirty="0"/>
              <a:t> </a:t>
            </a:r>
            <a:r>
              <a:rPr lang="en-US" sz="1200" b="1" dirty="0" err="1"/>
              <a:t>tư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không</a:t>
            </a:r>
            <a:r>
              <a:rPr lang="en-US" sz="1200" b="1" dirty="0"/>
              <a:t> </a:t>
            </a:r>
            <a:r>
              <a:rPr lang="en-US" sz="1200" b="1" dirty="0" err="1"/>
              <a:t>thiên</a:t>
            </a:r>
            <a:r>
              <a:rPr lang="en-US" sz="1200" b="1" dirty="0"/>
              <a:t> </a:t>
            </a:r>
            <a:r>
              <a:rPr lang="en-US" sz="1200" b="1" dirty="0" err="1"/>
              <a:t>vị</a:t>
            </a:r>
            <a:r>
              <a:rPr lang="en-US" sz="1200" b="1" dirty="0"/>
              <a:t>, </a:t>
            </a:r>
            <a:r>
              <a:rPr lang="en-US" sz="1200" b="1" dirty="0" err="1"/>
              <a:t>nghĩa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phải</a:t>
            </a:r>
            <a:r>
              <a:rPr lang="en-US" sz="1200" b="1" dirty="0"/>
              <a:t> </a:t>
            </a:r>
            <a:r>
              <a:rPr lang="en-US" sz="1200" b="1" dirty="0" err="1"/>
              <a:t>hết</a:t>
            </a:r>
            <a:r>
              <a:rPr lang="en-US" sz="1200" b="1" dirty="0"/>
              <a:t> </a:t>
            </a:r>
            <a:r>
              <a:rPr lang="en-US" sz="1200" b="1" dirty="0" err="1"/>
              <a:t>sức</a:t>
            </a:r>
            <a:r>
              <a:rPr lang="en-US" sz="1200" b="1" dirty="0"/>
              <a:t> </a:t>
            </a:r>
            <a:r>
              <a:rPr lang="en-US" sz="1200" b="1" dirty="0" err="1"/>
              <a:t>công</a:t>
            </a:r>
            <a:r>
              <a:rPr lang="en-US" sz="1200" b="1" dirty="0"/>
              <a:t> </a:t>
            </a:r>
            <a:r>
              <a:rPr lang="en-US" sz="1200" b="1" dirty="0" err="1"/>
              <a:t>minh</a:t>
            </a:r>
            <a:r>
              <a:rPr lang="en-US" sz="1200" b="1" dirty="0"/>
              <a:t>…”.</a:t>
            </a:r>
            <a:endParaRPr lang="en-US" sz="1200" b="1" dirty="0">
              <a:solidFill>
                <a:srgbClr val="EEEEEE"/>
              </a:solidFill>
              <a:latin typeface="Raleway" pitchFamily="2" charset="7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260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9;p35">
            <a:extLst>
              <a:ext uri="{FF2B5EF4-FFF2-40B4-BE49-F238E27FC236}">
                <a16:creationId xmlns:a16="http://schemas.microsoft.com/office/drawing/2014/main" id="{1AB2D02D-D26D-49DE-AF4A-A3379C09787A}"/>
              </a:ext>
            </a:extLst>
          </p:cNvPr>
          <p:cNvSpPr txBox="1">
            <a:spLocks/>
          </p:cNvSpPr>
          <p:nvPr/>
        </p:nvSpPr>
        <p:spPr>
          <a:xfrm>
            <a:off x="8261183" y="1765193"/>
            <a:ext cx="4722194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3600" b="1">
                <a:latin typeface="Raleway" pitchFamily="2" charset="77"/>
              </a:rPr>
              <a:t>2. CƠ SỞ THỰC TIỄN </a:t>
            </a:r>
            <a:endParaRPr lang="vi-VN" sz="3600" b="1">
              <a:latin typeface="Raleway" pitchFamily="2" charset="77"/>
            </a:endParaRPr>
          </a:p>
        </p:txBody>
      </p:sp>
      <p:sp>
        <p:nvSpPr>
          <p:cNvPr id="9" name="Google Shape;219;p35">
            <a:extLst>
              <a:ext uri="{FF2B5EF4-FFF2-40B4-BE49-F238E27FC236}">
                <a16:creationId xmlns:a16="http://schemas.microsoft.com/office/drawing/2014/main" id="{E67B35B3-9360-467F-93B2-3F491B87D27C}"/>
              </a:ext>
            </a:extLst>
          </p:cNvPr>
          <p:cNvSpPr txBox="1">
            <a:spLocks/>
          </p:cNvSpPr>
          <p:nvPr/>
        </p:nvSpPr>
        <p:spPr>
          <a:xfrm>
            <a:off x="8744989" y="2571750"/>
            <a:ext cx="4238388" cy="115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Việt Nam lúc bấy giờ</a:t>
            </a:r>
          </a:p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Thế giới</a:t>
            </a:r>
          </a:p>
        </p:txBody>
      </p:sp>
      <p:sp>
        <p:nvSpPr>
          <p:cNvPr id="10" name="Google Shape;224;p36">
            <a:extLst>
              <a:ext uri="{FF2B5EF4-FFF2-40B4-BE49-F238E27FC236}">
                <a16:creationId xmlns:a16="http://schemas.microsoft.com/office/drawing/2014/main" id="{67029916-195C-4468-ACC4-F0F996FABD84}"/>
              </a:ext>
            </a:extLst>
          </p:cNvPr>
          <p:cNvSpPr txBox="1">
            <a:spLocks/>
          </p:cNvSpPr>
          <p:nvPr/>
        </p:nvSpPr>
        <p:spPr>
          <a:xfrm>
            <a:off x="-5672325" y="2916783"/>
            <a:ext cx="2688055" cy="460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taatliches"/>
              <a:buNone/>
              <a:defRPr sz="27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000">
                <a:latin typeface="Raleway" pitchFamily="2" charset="77"/>
              </a:rPr>
              <a:t>B. THẾ GIỚI</a:t>
            </a:r>
          </a:p>
        </p:txBody>
      </p:sp>
      <p:pic>
        <p:nvPicPr>
          <p:cNvPr id="3" name="Picture 2" descr="A picture containing text, person, outdoor, person&#10;&#10;Description automatically generated">
            <a:extLst>
              <a:ext uri="{FF2B5EF4-FFF2-40B4-BE49-F238E27FC236}">
                <a16:creationId xmlns:a16="http://schemas.microsoft.com/office/drawing/2014/main" id="{43EBE259-DCBB-4ED2-9F95-D73AC985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479323"/>
            <a:ext cx="3158524" cy="43290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Google Shape;219;p35">
            <a:extLst>
              <a:ext uri="{FF2B5EF4-FFF2-40B4-BE49-F238E27FC236}">
                <a16:creationId xmlns:a16="http://schemas.microsoft.com/office/drawing/2014/main" id="{E3F7331C-F2A9-CF46-A323-BBFFFF82D81A}"/>
              </a:ext>
            </a:extLst>
          </p:cNvPr>
          <p:cNvSpPr txBox="1">
            <a:spLocks/>
          </p:cNvSpPr>
          <p:nvPr/>
        </p:nvSpPr>
        <p:spPr>
          <a:xfrm>
            <a:off x="203155" y="218655"/>
            <a:ext cx="3905425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sz="2400" b="1" dirty="0">
                <a:latin typeface="Raleway" pitchFamily="2" charset="77"/>
              </a:rPr>
              <a:t>2.2 </a:t>
            </a:r>
            <a:r>
              <a:rPr lang="en-US" sz="2000" b="1" dirty="0" err="1"/>
              <a:t>Tất</a:t>
            </a:r>
            <a:r>
              <a:rPr lang="en-US" sz="2000" b="1" dirty="0"/>
              <a:t> </a:t>
            </a:r>
            <a:r>
              <a:rPr lang="en-US" sz="2000" b="1" dirty="0" err="1"/>
              <a:t>cả</a:t>
            </a:r>
            <a:r>
              <a:rPr lang="en-US" sz="2000" b="1" dirty="0"/>
              <a:t> </a:t>
            </a:r>
            <a:r>
              <a:rPr lang="en-US" sz="2000" b="1" dirty="0" err="1"/>
              <a:t>những</a:t>
            </a:r>
            <a:r>
              <a:rPr lang="en-US" sz="2000" b="1" dirty="0"/>
              <a:t> </a:t>
            </a:r>
            <a:r>
              <a:rPr lang="en-US" sz="2000" b="1" dirty="0" err="1"/>
              <a:t>sự</a:t>
            </a:r>
            <a:r>
              <a:rPr lang="en-US" sz="2000" b="1" dirty="0"/>
              <a:t> </a:t>
            </a:r>
            <a:r>
              <a:rPr lang="en-US" sz="2000" b="1" dirty="0" err="1"/>
              <a:t>thành</a:t>
            </a:r>
            <a:r>
              <a:rPr lang="en-US" sz="2000" b="1" dirty="0"/>
              <a:t> </a:t>
            </a:r>
            <a:r>
              <a:rPr lang="en-US" sz="2000" b="1" dirty="0" err="1"/>
              <a:t>công</a:t>
            </a:r>
            <a:r>
              <a:rPr lang="en-US" sz="2000" b="1" dirty="0"/>
              <a:t> </a:t>
            </a:r>
            <a:r>
              <a:rPr lang="en-US" sz="2000" b="1" dirty="0" err="1"/>
              <a:t>đó</a:t>
            </a:r>
            <a:r>
              <a:rPr lang="en-US" sz="2000" b="1" dirty="0"/>
              <a:t> </a:t>
            </a:r>
            <a:r>
              <a:rPr lang="en-US" sz="2000" b="1" dirty="0" err="1"/>
              <a:t>cũng</a:t>
            </a:r>
            <a:r>
              <a:rPr lang="en-US" sz="2000" b="1" dirty="0"/>
              <a:t> </a:t>
            </a:r>
            <a:r>
              <a:rPr lang="en-US" sz="2000" b="1" dirty="0" err="1"/>
              <a:t>chưa</a:t>
            </a:r>
            <a:r>
              <a:rPr lang="en-US" sz="2000" b="1" dirty="0"/>
              <a:t> </a:t>
            </a:r>
            <a:r>
              <a:rPr lang="en-US" sz="2000" b="1" dirty="0" err="1"/>
              <a:t>đủ</a:t>
            </a:r>
            <a:r>
              <a:rPr lang="en-US" sz="2000" b="1" dirty="0"/>
              <a:t> </a:t>
            </a:r>
            <a:r>
              <a:rPr lang="en-US" sz="2000" b="1" dirty="0" err="1"/>
              <a:t>để</a:t>
            </a:r>
            <a:r>
              <a:rPr lang="en-US" sz="2000" b="1" dirty="0"/>
              <a:t> </a:t>
            </a:r>
            <a:r>
              <a:rPr lang="en-US" sz="2000" b="1" dirty="0" err="1"/>
              <a:t>chúng</a:t>
            </a:r>
            <a:r>
              <a:rPr lang="en-US" sz="2000" b="1" dirty="0"/>
              <a:t> ta </a:t>
            </a:r>
            <a:r>
              <a:rPr lang="en-US" sz="2000" b="1" dirty="0" err="1"/>
              <a:t>đánh</a:t>
            </a:r>
            <a:r>
              <a:rPr lang="en-US" sz="2000" b="1" dirty="0"/>
              <a:t> </a:t>
            </a:r>
            <a:r>
              <a:rPr lang="en-US" sz="2000" b="1" dirty="0" err="1"/>
              <a:t>giá</a:t>
            </a:r>
            <a:endParaRPr lang="en-US" sz="2000" b="1" dirty="0">
              <a:latin typeface="Raleway" pitchFamily="2" charset="77"/>
            </a:endParaRPr>
          </a:p>
        </p:txBody>
      </p:sp>
      <p:sp>
        <p:nvSpPr>
          <p:cNvPr id="19" name="Google Shape;225;p36">
            <a:extLst>
              <a:ext uri="{FF2B5EF4-FFF2-40B4-BE49-F238E27FC236}">
                <a16:creationId xmlns:a16="http://schemas.microsoft.com/office/drawing/2014/main" id="{97A40454-DF05-E841-A6EC-A8C2445F477D}"/>
              </a:ext>
            </a:extLst>
          </p:cNvPr>
          <p:cNvSpPr txBox="1">
            <a:spLocks/>
          </p:cNvSpPr>
          <p:nvPr/>
        </p:nvSpPr>
        <p:spPr>
          <a:xfrm>
            <a:off x="104543" y="1432808"/>
            <a:ext cx="3091936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81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85800" marR="0" lvl="1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28700" marR="0" lvl="2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714500" marR="0" lvl="4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057400" marR="0" lvl="5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400300" marR="0" lvl="6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743200" marR="0" lvl="7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086100" marR="0" lvl="8" indent="-238125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 err="1"/>
              <a:t>Bởi</a:t>
            </a:r>
            <a:r>
              <a:rPr lang="en-US" sz="1200" b="1" dirty="0"/>
              <a:t> </a:t>
            </a:r>
            <a:r>
              <a:rPr lang="en-US" sz="1200" b="1" dirty="0" err="1"/>
              <a:t>thế</a:t>
            </a:r>
            <a:r>
              <a:rPr lang="en-US" sz="1200" b="1" dirty="0"/>
              <a:t>, </a:t>
            </a:r>
            <a:r>
              <a:rPr lang="en-US" sz="1200" b="1" dirty="0" err="1"/>
              <a:t>việc</a:t>
            </a:r>
            <a:r>
              <a:rPr lang="en-US" sz="1200" b="1" dirty="0"/>
              <a:t> </a:t>
            </a:r>
            <a:r>
              <a:rPr lang="en-US" sz="1200" b="1" dirty="0" err="1"/>
              <a:t>Chủ</a:t>
            </a:r>
            <a:r>
              <a:rPr lang="en-US" sz="1200" b="1" dirty="0"/>
              <a:t> </a:t>
            </a:r>
            <a:r>
              <a:rPr lang="en-US" sz="1200" b="1" dirty="0" err="1"/>
              <a:t>tịch</a:t>
            </a:r>
            <a:r>
              <a:rPr lang="en-US" sz="1200" b="1" dirty="0"/>
              <a:t> </a:t>
            </a:r>
            <a:r>
              <a:rPr lang="en-US" sz="1200" b="1" dirty="0" err="1"/>
              <a:t>Hồ</a:t>
            </a:r>
            <a:r>
              <a:rPr lang="en-US" sz="1200" b="1" dirty="0"/>
              <a:t> </a:t>
            </a:r>
            <a:r>
              <a:rPr lang="en-US" sz="1200" b="1" dirty="0" err="1"/>
              <a:t>Chí</a:t>
            </a:r>
            <a:r>
              <a:rPr lang="en-US" sz="1200" b="1" dirty="0"/>
              <a:t> Minh </a:t>
            </a:r>
            <a:r>
              <a:rPr lang="en-US" sz="1200" b="1" dirty="0" err="1"/>
              <a:t>bác</a:t>
            </a:r>
            <a:r>
              <a:rPr lang="en-US" sz="1200" b="1" dirty="0"/>
              <a:t> </a:t>
            </a:r>
            <a:r>
              <a:rPr lang="en-US" sz="1200" b="1" dirty="0" err="1"/>
              <a:t>đơn</a:t>
            </a:r>
            <a:r>
              <a:rPr lang="en-US" sz="1200" b="1" dirty="0"/>
              <a:t> </a:t>
            </a:r>
            <a:r>
              <a:rPr lang="en-US" sz="1200" b="1" dirty="0" err="1"/>
              <a:t>xin</a:t>
            </a:r>
            <a:r>
              <a:rPr lang="en-US" sz="1200" b="1" dirty="0"/>
              <a:t> </a:t>
            </a:r>
            <a:r>
              <a:rPr lang="en-US" sz="1200" b="1" dirty="0" err="1"/>
              <a:t>khoan</a:t>
            </a:r>
            <a:r>
              <a:rPr lang="en-US" sz="1200" b="1" dirty="0"/>
              <a:t> </a:t>
            </a:r>
            <a:r>
              <a:rPr lang="en-US" sz="1200" b="1" dirty="0" err="1"/>
              <a:t>hồng</a:t>
            </a:r>
            <a:r>
              <a:rPr lang="en-US" sz="1200" b="1" dirty="0"/>
              <a:t> </a:t>
            </a:r>
            <a:r>
              <a:rPr lang="en-US" sz="1200" b="1" dirty="0" err="1"/>
              <a:t>khỏi</a:t>
            </a:r>
            <a:r>
              <a:rPr lang="en-US" sz="1200" b="1" dirty="0"/>
              <a:t> </a:t>
            </a:r>
            <a:r>
              <a:rPr lang="en-US" sz="1200" b="1" dirty="0" err="1"/>
              <a:t>án</a:t>
            </a:r>
            <a:r>
              <a:rPr lang="en-US" sz="1200" b="1" dirty="0"/>
              <a:t> </a:t>
            </a:r>
            <a:r>
              <a:rPr lang="en-US" sz="1200" b="1" dirty="0" err="1"/>
              <a:t>tử</a:t>
            </a:r>
            <a:r>
              <a:rPr lang="en-US" sz="1200" b="1" dirty="0"/>
              <a:t> </a:t>
            </a:r>
            <a:r>
              <a:rPr lang="en-US" sz="1200" b="1" dirty="0" err="1"/>
              <a:t>hình</a:t>
            </a:r>
            <a:r>
              <a:rPr lang="en-US" sz="1200" b="1" dirty="0"/>
              <a:t> </a:t>
            </a:r>
            <a:r>
              <a:rPr lang="en-US" sz="1200" b="1" dirty="0" err="1"/>
              <a:t>vì</a:t>
            </a:r>
            <a:r>
              <a:rPr lang="en-US" sz="1200" b="1" dirty="0"/>
              <a:t> </a:t>
            </a:r>
            <a:r>
              <a:rPr lang="en-US" sz="1200" b="1" dirty="0" err="1"/>
              <a:t>tội</a:t>
            </a:r>
            <a:r>
              <a:rPr lang="en-US" sz="1200" b="1" dirty="0"/>
              <a:t> </a:t>
            </a:r>
            <a:r>
              <a:rPr lang="en-US" sz="1200" b="1" dirty="0" err="1"/>
              <a:t>tham</a:t>
            </a:r>
            <a:r>
              <a:rPr lang="en-US" sz="1200" b="1" dirty="0"/>
              <a:t> </a:t>
            </a:r>
            <a:r>
              <a:rPr lang="en-US" sz="1200" b="1" dirty="0" err="1"/>
              <a:t>ô</a:t>
            </a:r>
            <a:r>
              <a:rPr lang="en-US" sz="1200" b="1" dirty="0"/>
              <a:t> </a:t>
            </a:r>
            <a:r>
              <a:rPr lang="en-US" sz="1200" b="1" dirty="0" err="1"/>
              <a:t>tài</a:t>
            </a:r>
            <a:r>
              <a:rPr lang="en-US" sz="1200" b="1" dirty="0"/>
              <a:t> </a:t>
            </a:r>
            <a:r>
              <a:rPr lang="en-US" sz="1200" b="1" dirty="0" err="1"/>
              <a:t>sản</a:t>
            </a:r>
            <a:r>
              <a:rPr lang="en-US" sz="1200" b="1" dirty="0"/>
              <a:t> </a:t>
            </a:r>
            <a:r>
              <a:rPr lang="en-US" sz="1200" b="1" dirty="0" err="1"/>
              <a:t>của</a:t>
            </a:r>
            <a:r>
              <a:rPr lang="en-US" sz="1200" b="1" dirty="0"/>
              <a:t> </a:t>
            </a:r>
            <a:r>
              <a:rPr lang="en-US" sz="1200" b="1" dirty="0" err="1"/>
              <a:t>Đại</a:t>
            </a:r>
            <a:r>
              <a:rPr lang="en-US" sz="1200" b="1" dirty="0"/>
              <a:t> </a:t>
            </a:r>
            <a:r>
              <a:rPr lang="en-US" sz="1200" b="1" dirty="0" err="1"/>
              <a:t>tá</a:t>
            </a:r>
            <a:r>
              <a:rPr lang="en-US" sz="1200" b="1" dirty="0"/>
              <a:t> </a:t>
            </a:r>
            <a:r>
              <a:rPr lang="en-US" sz="1200" b="1" dirty="0" err="1"/>
              <a:t>Trần</a:t>
            </a:r>
            <a:r>
              <a:rPr lang="en-US" sz="1200" b="1" dirty="0"/>
              <a:t> </a:t>
            </a:r>
            <a:r>
              <a:rPr lang="en-US" sz="1200" b="1" dirty="0" err="1"/>
              <a:t>Dụ</a:t>
            </a:r>
            <a:r>
              <a:rPr lang="en-US" sz="1200" b="1" dirty="0"/>
              <a:t> </a:t>
            </a:r>
            <a:r>
              <a:rPr lang="en-US" sz="1200" b="1" dirty="0" err="1"/>
              <a:t>Châu</a:t>
            </a:r>
            <a:r>
              <a:rPr lang="en-US" sz="1200" b="1" dirty="0"/>
              <a:t> - </a:t>
            </a:r>
            <a:r>
              <a:rPr lang="en-US" sz="1200" b="1" dirty="0" err="1"/>
              <a:t>Cục</a:t>
            </a:r>
            <a:r>
              <a:rPr lang="en-US" sz="1200" b="1" dirty="0"/>
              <a:t> </a:t>
            </a:r>
            <a:r>
              <a:rPr lang="en-US" sz="1200" b="1" dirty="0" err="1"/>
              <a:t>trưởng</a:t>
            </a:r>
            <a:r>
              <a:rPr lang="en-US" sz="1200" b="1" dirty="0"/>
              <a:t> </a:t>
            </a:r>
            <a:r>
              <a:rPr lang="en-US" sz="1200" b="1" dirty="0" err="1"/>
              <a:t>Cục</a:t>
            </a:r>
            <a:r>
              <a:rPr lang="en-US" sz="1200" b="1" dirty="0"/>
              <a:t> </a:t>
            </a:r>
            <a:r>
              <a:rPr lang="en-US" sz="1200" b="1" dirty="0" err="1"/>
              <a:t>quân</a:t>
            </a:r>
            <a:r>
              <a:rPr lang="en-US" sz="1200" b="1" dirty="0"/>
              <a:t> </a:t>
            </a:r>
            <a:r>
              <a:rPr lang="en-US" sz="1200" b="1" dirty="0" err="1"/>
              <a:t>nhu</a:t>
            </a:r>
            <a:r>
              <a:rPr lang="en-US" sz="1200" b="1" dirty="0"/>
              <a:t> </a:t>
            </a:r>
            <a:r>
              <a:rPr lang="en-US" sz="1200" b="1" dirty="0" err="1"/>
              <a:t>năm</a:t>
            </a:r>
            <a:r>
              <a:rPr lang="en-US" sz="1200" b="1" dirty="0"/>
              <a:t> 1950, </a:t>
            </a:r>
            <a:r>
              <a:rPr lang="en-US" sz="1200" b="1" dirty="0" err="1"/>
              <a:t>một</a:t>
            </a:r>
            <a:r>
              <a:rPr lang="en-US" sz="1200" b="1" dirty="0"/>
              <a:t> </a:t>
            </a:r>
            <a:r>
              <a:rPr lang="en-US" sz="1200" b="1" dirty="0" err="1"/>
              <a:t>lần</a:t>
            </a:r>
            <a:r>
              <a:rPr lang="en-US" sz="1200" b="1" dirty="0"/>
              <a:t> </a:t>
            </a:r>
            <a:r>
              <a:rPr lang="en-US" sz="1200" b="1" dirty="0" err="1"/>
              <a:t>nữa</a:t>
            </a:r>
            <a:r>
              <a:rPr lang="en-US" sz="1200" b="1" dirty="0"/>
              <a:t> </a:t>
            </a:r>
            <a:r>
              <a:rPr lang="en-US" sz="1200" b="1" dirty="0" err="1"/>
              <a:t>đã</a:t>
            </a:r>
            <a:r>
              <a:rPr lang="en-US" sz="1200" b="1" dirty="0"/>
              <a:t> </a:t>
            </a:r>
            <a:r>
              <a:rPr lang="en-US" sz="1200" b="1" dirty="0" err="1"/>
              <a:t>thể</a:t>
            </a:r>
            <a:r>
              <a:rPr lang="en-US" sz="1200" b="1" dirty="0"/>
              <a:t> </a:t>
            </a:r>
            <a:r>
              <a:rPr lang="en-US" sz="1200" b="1" dirty="0" err="1"/>
              <a:t>hiện</a:t>
            </a:r>
            <a:r>
              <a:rPr lang="en-US" sz="1200" b="1" dirty="0"/>
              <a:t> </a:t>
            </a:r>
            <a:r>
              <a:rPr lang="en-US" sz="1200" b="1" dirty="0" err="1"/>
              <a:t>tính</a:t>
            </a:r>
            <a:r>
              <a:rPr lang="en-US" sz="1200" b="1" dirty="0"/>
              <a:t> </a:t>
            </a:r>
            <a:r>
              <a:rPr lang="en-US" sz="1200" b="1" dirty="0" err="1"/>
              <a:t>cương</a:t>
            </a:r>
            <a:r>
              <a:rPr lang="en-US" sz="1200" b="1" dirty="0"/>
              <a:t> </a:t>
            </a:r>
            <a:r>
              <a:rPr lang="en-US" sz="1200" b="1" dirty="0" err="1"/>
              <a:t>quyết</a:t>
            </a:r>
            <a:r>
              <a:rPr lang="en-US" sz="1200" b="1" dirty="0"/>
              <a:t> </a:t>
            </a:r>
            <a:r>
              <a:rPr lang="en-US" sz="1200" b="1" dirty="0" err="1"/>
              <a:t>thi</a:t>
            </a:r>
            <a:r>
              <a:rPr lang="en-US" sz="1200" b="1" dirty="0"/>
              <a:t> </a:t>
            </a:r>
            <a:r>
              <a:rPr lang="en-US" sz="1200" b="1" dirty="0" err="1"/>
              <a:t>hành</a:t>
            </a:r>
            <a:r>
              <a:rPr lang="en-US" sz="1200" b="1" dirty="0"/>
              <a:t> </a:t>
            </a:r>
            <a:r>
              <a:rPr lang="en-US" sz="1200" b="1" dirty="0" err="1"/>
              <a:t>pháp</a:t>
            </a:r>
            <a:r>
              <a:rPr lang="en-US" sz="1200" b="1" dirty="0"/>
              <a:t> </a:t>
            </a:r>
            <a:r>
              <a:rPr lang="en-US" sz="1200" b="1" dirty="0" err="1"/>
              <a:t>luật</a:t>
            </a:r>
            <a:r>
              <a:rPr lang="en-US" sz="1200" b="1" dirty="0"/>
              <a:t> </a:t>
            </a:r>
            <a:r>
              <a:rPr lang="en-US" sz="1200" b="1" dirty="0" err="1"/>
              <a:t>một</a:t>
            </a:r>
            <a:r>
              <a:rPr lang="en-US" sz="1200" b="1" dirty="0"/>
              <a:t> </a:t>
            </a:r>
            <a:r>
              <a:rPr lang="en-US" sz="1200" b="1" dirty="0" err="1"/>
              <a:t>cách</a:t>
            </a:r>
            <a:r>
              <a:rPr lang="en-US" sz="1200" b="1" dirty="0"/>
              <a:t> </a:t>
            </a:r>
            <a:r>
              <a:rPr lang="en-US" sz="1200" b="1" dirty="0" err="1"/>
              <a:t>triệt</a:t>
            </a:r>
            <a:r>
              <a:rPr lang="en-US" sz="1200" b="1" dirty="0"/>
              <a:t> </a:t>
            </a:r>
            <a:r>
              <a:rPr lang="en-US" sz="1200" b="1" dirty="0" err="1"/>
              <a:t>để</a:t>
            </a:r>
            <a:r>
              <a:rPr lang="en-US" sz="1200" b="1" dirty="0"/>
              <a:t> </a:t>
            </a:r>
            <a:r>
              <a:rPr lang="en-US" sz="1200" b="1" dirty="0" err="1"/>
              <a:t>của</a:t>
            </a:r>
            <a:r>
              <a:rPr lang="en-US" sz="1200" b="1" dirty="0"/>
              <a:t> </a:t>
            </a:r>
            <a:r>
              <a:rPr lang="en-US" sz="1200" b="1" dirty="0" err="1"/>
              <a:t>Chủ</a:t>
            </a:r>
            <a:r>
              <a:rPr lang="en-US" sz="1200" b="1" dirty="0"/>
              <a:t> </a:t>
            </a:r>
            <a:r>
              <a:rPr lang="en-US" sz="1200" b="1" dirty="0" err="1"/>
              <a:t>tịch</a:t>
            </a:r>
            <a:r>
              <a:rPr lang="en-US" sz="1200" b="1" dirty="0"/>
              <a:t> </a:t>
            </a:r>
            <a:r>
              <a:rPr lang="en-US" sz="1200" b="1" dirty="0" err="1"/>
              <a:t>Hồ</a:t>
            </a:r>
            <a:r>
              <a:rPr lang="en-US" sz="1200" b="1" dirty="0"/>
              <a:t> </a:t>
            </a:r>
            <a:r>
              <a:rPr lang="en-US" sz="1200" b="1" dirty="0" err="1"/>
              <a:t>Chí</a:t>
            </a:r>
            <a:r>
              <a:rPr lang="en-US" sz="1200" b="1" dirty="0"/>
              <a:t> Minh. </a:t>
            </a: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 err="1"/>
              <a:t>Chính</a:t>
            </a:r>
            <a:r>
              <a:rPr lang="en-US" sz="1200" b="1" dirty="0"/>
              <a:t> </a:t>
            </a:r>
            <a:r>
              <a:rPr lang="en-US" sz="1200" b="1" dirty="0" err="1"/>
              <a:t>việc</a:t>
            </a:r>
            <a:r>
              <a:rPr lang="en-US" sz="1200" b="1" dirty="0"/>
              <a:t> </a:t>
            </a:r>
            <a:r>
              <a:rPr lang="en-US" sz="1200" b="1" dirty="0" err="1"/>
              <a:t>đề</a:t>
            </a:r>
            <a:r>
              <a:rPr lang="en-US" sz="1200" b="1" dirty="0"/>
              <a:t> </a:t>
            </a:r>
            <a:r>
              <a:rPr lang="en-US" sz="1200" b="1" dirty="0" err="1"/>
              <a:t>cao</a:t>
            </a:r>
            <a:r>
              <a:rPr lang="en-US" sz="1200" b="1" dirty="0"/>
              <a:t> </a:t>
            </a:r>
            <a:r>
              <a:rPr lang="en-US" sz="1200" b="1" dirty="0" err="1"/>
              <a:t>phép</a:t>
            </a:r>
            <a:r>
              <a:rPr lang="en-US" sz="1200" b="1" dirty="0"/>
              <a:t> </a:t>
            </a:r>
            <a:r>
              <a:rPr lang="en-US" sz="1200" b="1" dirty="0" err="1"/>
              <a:t>nước</a:t>
            </a:r>
            <a:r>
              <a:rPr lang="en-US" sz="1200" b="1" dirty="0"/>
              <a:t> </a:t>
            </a:r>
            <a:r>
              <a:rPr lang="en-US" sz="1200" b="1" dirty="0" err="1"/>
              <a:t>như</a:t>
            </a:r>
            <a:r>
              <a:rPr lang="en-US" sz="1200" b="1" dirty="0"/>
              <a:t> </a:t>
            </a:r>
            <a:r>
              <a:rPr lang="en-US" sz="1200" b="1" dirty="0" err="1"/>
              <a:t>vậy</a:t>
            </a:r>
            <a:r>
              <a:rPr lang="en-US" sz="1200" b="1" dirty="0"/>
              <a:t> </a:t>
            </a:r>
            <a:r>
              <a:rPr lang="en-US" sz="1200" b="1" dirty="0" err="1"/>
              <a:t>đã</a:t>
            </a:r>
            <a:r>
              <a:rPr lang="en-US" sz="1200" b="1" dirty="0"/>
              <a:t> </a:t>
            </a:r>
            <a:r>
              <a:rPr lang="en-US" sz="1200" b="1" dirty="0" err="1"/>
              <a:t>cho</a:t>
            </a:r>
            <a:r>
              <a:rPr lang="en-US" sz="1200" b="1" dirty="0"/>
              <a:t> </a:t>
            </a:r>
            <a:r>
              <a:rPr lang="en-US" sz="1200" b="1" dirty="0" err="1"/>
              <a:t>chúng</a:t>
            </a:r>
            <a:r>
              <a:rPr lang="en-US" sz="1200" b="1" dirty="0"/>
              <a:t> ta </a:t>
            </a:r>
            <a:r>
              <a:rPr lang="en-US" sz="1200" b="1" dirty="0" err="1"/>
              <a:t>thấy</a:t>
            </a:r>
            <a:r>
              <a:rPr lang="en-US" sz="1200" b="1" dirty="0"/>
              <a:t> </a:t>
            </a:r>
            <a:r>
              <a:rPr lang="en-US" sz="1200" b="1" dirty="0" err="1"/>
              <a:t>được</a:t>
            </a:r>
            <a:r>
              <a:rPr lang="en-US" sz="1200" b="1" dirty="0"/>
              <a:t> </a:t>
            </a:r>
            <a:r>
              <a:rPr lang="en-US" sz="1200" b="1" dirty="0" err="1"/>
              <a:t>tư</a:t>
            </a:r>
            <a:r>
              <a:rPr lang="en-US" sz="1200" b="1" dirty="0"/>
              <a:t> </a:t>
            </a:r>
            <a:r>
              <a:rPr lang="en-US" sz="1200" b="1" dirty="0" err="1"/>
              <a:t>tưởng</a:t>
            </a:r>
            <a:r>
              <a:rPr lang="en-US" sz="1200" b="1" dirty="0"/>
              <a:t> </a:t>
            </a:r>
            <a:r>
              <a:rPr lang="en-US" sz="1200" b="1" dirty="0" err="1"/>
              <a:t>Hồ</a:t>
            </a:r>
            <a:r>
              <a:rPr lang="en-US" sz="1200" b="1" dirty="0"/>
              <a:t> </a:t>
            </a:r>
            <a:r>
              <a:rPr lang="en-US" sz="1200" b="1" dirty="0" err="1"/>
              <a:t>Chí</a:t>
            </a:r>
            <a:r>
              <a:rPr lang="en-US" sz="1200" b="1" dirty="0"/>
              <a:t> Minh </a:t>
            </a:r>
            <a:r>
              <a:rPr lang="en-US" sz="1200" b="1" dirty="0" err="1"/>
              <a:t>không</a:t>
            </a:r>
            <a:r>
              <a:rPr lang="en-US" sz="1200" b="1" dirty="0"/>
              <a:t> </a:t>
            </a:r>
            <a:r>
              <a:rPr lang="en-US" sz="1200" b="1" dirty="0" err="1"/>
              <a:t>phải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đề</a:t>
            </a:r>
            <a:r>
              <a:rPr lang="en-US" sz="1200" b="1" dirty="0"/>
              <a:t> </a:t>
            </a:r>
            <a:r>
              <a:rPr lang="en-US" sz="1200" b="1" dirty="0" err="1"/>
              <a:t>cao</a:t>
            </a:r>
            <a:r>
              <a:rPr lang="en-US" sz="1200" b="1" dirty="0"/>
              <a:t> “</a:t>
            </a:r>
            <a:r>
              <a:rPr lang="en-US" sz="1200" b="1" dirty="0" err="1"/>
              <a:t>đức</a:t>
            </a:r>
            <a:r>
              <a:rPr lang="en-US" sz="1200" b="1" dirty="0"/>
              <a:t> </a:t>
            </a:r>
            <a:r>
              <a:rPr lang="en-US" sz="1200" b="1" dirty="0" err="1"/>
              <a:t>trị</a:t>
            </a:r>
            <a:r>
              <a:rPr lang="en-US" sz="1200" b="1" dirty="0"/>
              <a:t>” </a:t>
            </a:r>
            <a:r>
              <a:rPr lang="en-US" sz="1200" b="1" dirty="0" err="1"/>
              <a:t>mà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sự</a:t>
            </a:r>
            <a:r>
              <a:rPr lang="en-US" sz="1200" b="1" dirty="0"/>
              <a:t> </a:t>
            </a:r>
            <a:r>
              <a:rPr lang="en-US" sz="1200" b="1" dirty="0" err="1"/>
              <a:t>kết</a:t>
            </a:r>
            <a:r>
              <a:rPr lang="en-US" sz="1200" b="1" dirty="0"/>
              <a:t> </a:t>
            </a:r>
            <a:r>
              <a:rPr lang="en-US" sz="1200" b="1" dirty="0" err="1"/>
              <a:t>hợp</a:t>
            </a:r>
            <a:r>
              <a:rPr lang="en-US" sz="1200" b="1" dirty="0"/>
              <a:t> </a:t>
            </a:r>
            <a:r>
              <a:rPr lang="en-US" sz="1200" b="1" dirty="0" err="1"/>
              <a:t>giữa</a:t>
            </a:r>
            <a:r>
              <a:rPr lang="en-US" sz="1200" b="1" dirty="0"/>
              <a:t> “</a:t>
            </a:r>
            <a:r>
              <a:rPr lang="en-US" sz="1200" b="1" dirty="0" err="1"/>
              <a:t>đức</a:t>
            </a:r>
            <a:r>
              <a:rPr lang="en-US" sz="1200" b="1" dirty="0"/>
              <a:t> </a:t>
            </a:r>
            <a:r>
              <a:rPr lang="en-US" sz="1200" b="1" dirty="0" err="1"/>
              <a:t>trị</a:t>
            </a:r>
            <a:r>
              <a:rPr lang="en-US" sz="1200" b="1" dirty="0"/>
              <a:t>” </a:t>
            </a:r>
            <a:r>
              <a:rPr lang="en-US" sz="1200" b="1" dirty="0" err="1"/>
              <a:t>đi</a:t>
            </a:r>
            <a:r>
              <a:rPr lang="en-US" sz="1200" b="1" dirty="0"/>
              <a:t> </a:t>
            </a:r>
            <a:r>
              <a:rPr lang="en-US" sz="1200" b="1" dirty="0" err="1"/>
              <a:t>đôi</a:t>
            </a:r>
            <a:r>
              <a:rPr lang="en-US" sz="1200" b="1" dirty="0"/>
              <a:t> </a:t>
            </a:r>
            <a:r>
              <a:rPr lang="en-US" sz="1200" b="1" dirty="0" err="1"/>
              <a:t>với</a:t>
            </a:r>
            <a:r>
              <a:rPr lang="en-US" sz="1200" b="1" dirty="0"/>
              <a:t> “</a:t>
            </a:r>
            <a:r>
              <a:rPr lang="en-US" sz="1200" b="1" dirty="0" err="1"/>
              <a:t>pháp</a:t>
            </a:r>
            <a:r>
              <a:rPr lang="en-US" sz="1200" b="1" dirty="0"/>
              <a:t> </a:t>
            </a:r>
            <a:r>
              <a:rPr lang="en-US" sz="1200" b="1" dirty="0" err="1"/>
              <a:t>trị</a:t>
            </a:r>
            <a:r>
              <a:rPr lang="en-US" sz="1200" b="1" dirty="0"/>
              <a:t>”.</a:t>
            </a:r>
            <a:endParaRPr lang="en-US" sz="1200" b="1" dirty="0">
              <a:solidFill>
                <a:srgbClr val="EEEEEE"/>
              </a:solidFill>
              <a:latin typeface="Raleway" pitchFamily="2" charset="7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16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9;p35">
            <a:extLst>
              <a:ext uri="{FF2B5EF4-FFF2-40B4-BE49-F238E27FC236}">
                <a16:creationId xmlns:a16="http://schemas.microsoft.com/office/drawing/2014/main" id="{1AB2D02D-D26D-49DE-AF4A-A3379C09787A}"/>
              </a:ext>
            </a:extLst>
          </p:cNvPr>
          <p:cNvSpPr txBox="1">
            <a:spLocks/>
          </p:cNvSpPr>
          <p:nvPr/>
        </p:nvSpPr>
        <p:spPr>
          <a:xfrm>
            <a:off x="8261183" y="1765193"/>
            <a:ext cx="4722194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3600" b="1">
                <a:latin typeface="Raleway" pitchFamily="2" charset="77"/>
              </a:rPr>
              <a:t>2. CƠ SỞ THỰC TIỄN </a:t>
            </a:r>
            <a:endParaRPr lang="vi-VN" sz="3600" b="1">
              <a:latin typeface="Raleway" pitchFamily="2" charset="77"/>
            </a:endParaRPr>
          </a:p>
        </p:txBody>
      </p:sp>
      <p:sp>
        <p:nvSpPr>
          <p:cNvPr id="9" name="Google Shape;219;p35">
            <a:extLst>
              <a:ext uri="{FF2B5EF4-FFF2-40B4-BE49-F238E27FC236}">
                <a16:creationId xmlns:a16="http://schemas.microsoft.com/office/drawing/2014/main" id="{E67B35B3-9360-467F-93B2-3F491B87D27C}"/>
              </a:ext>
            </a:extLst>
          </p:cNvPr>
          <p:cNvSpPr txBox="1">
            <a:spLocks/>
          </p:cNvSpPr>
          <p:nvPr/>
        </p:nvSpPr>
        <p:spPr>
          <a:xfrm>
            <a:off x="8744989" y="2571750"/>
            <a:ext cx="4238388" cy="115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Việt Nam lúc bấy giờ</a:t>
            </a:r>
          </a:p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Thế giới</a:t>
            </a:r>
          </a:p>
        </p:txBody>
      </p:sp>
      <p:sp>
        <p:nvSpPr>
          <p:cNvPr id="10" name="Google Shape;224;p36">
            <a:extLst>
              <a:ext uri="{FF2B5EF4-FFF2-40B4-BE49-F238E27FC236}">
                <a16:creationId xmlns:a16="http://schemas.microsoft.com/office/drawing/2014/main" id="{67029916-195C-4468-ACC4-F0F996FABD84}"/>
              </a:ext>
            </a:extLst>
          </p:cNvPr>
          <p:cNvSpPr txBox="1">
            <a:spLocks/>
          </p:cNvSpPr>
          <p:nvPr/>
        </p:nvSpPr>
        <p:spPr>
          <a:xfrm>
            <a:off x="-5672325" y="2916783"/>
            <a:ext cx="2688055" cy="460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taatliches"/>
              <a:buNone/>
              <a:defRPr sz="27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000">
                <a:latin typeface="Raleway" pitchFamily="2" charset="77"/>
              </a:rPr>
              <a:t>B. THẾ GIỚI</a:t>
            </a:r>
          </a:p>
        </p:txBody>
      </p:sp>
      <p:pic>
        <p:nvPicPr>
          <p:cNvPr id="3" name="Picture 2" descr="A picture containing text, person, outdoor, person&#10;&#10;Description automatically generated">
            <a:extLst>
              <a:ext uri="{FF2B5EF4-FFF2-40B4-BE49-F238E27FC236}">
                <a16:creationId xmlns:a16="http://schemas.microsoft.com/office/drawing/2014/main" id="{43EBE259-DCBB-4ED2-9F95-D73AC985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479323"/>
            <a:ext cx="3158524" cy="43290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Google Shape;219;p35">
            <a:extLst>
              <a:ext uri="{FF2B5EF4-FFF2-40B4-BE49-F238E27FC236}">
                <a16:creationId xmlns:a16="http://schemas.microsoft.com/office/drawing/2014/main" id="{E3F7331C-F2A9-CF46-A323-BBFFFF82D81A}"/>
              </a:ext>
            </a:extLst>
          </p:cNvPr>
          <p:cNvSpPr txBox="1">
            <a:spLocks/>
          </p:cNvSpPr>
          <p:nvPr/>
        </p:nvSpPr>
        <p:spPr>
          <a:xfrm>
            <a:off x="203155" y="218655"/>
            <a:ext cx="3905425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sz="2400" b="1" dirty="0">
                <a:latin typeface="Raleway" pitchFamily="2" charset="77"/>
              </a:rPr>
              <a:t>2.2 </a:t>
            </a:r>
            <a:r>
              <a:rPr lang="en-US" sz="2000" b="1" dirty="0" err="1"/>
              <a:t>Tất</a:t>
            </a:r>
            <a:r>
              <a:rPr lang="en-US" sz="2000" b="1" dirty="0"/>
              <a:t> </a:t>
            </a:r>
            <a:r>
              <a:rPr lang="en-US" sz="2000" b="1" dirty="0" err="1"/>
              <a:t>cả</a:t>
            </a:r>
            <a:r>
              <a:rPr lang="en-US" sz="2000" b="1" dirty="0"/>
              <a:t> </a:t>
            </a:r>
            <a:r>
              <a:rPr lang="en-US" sz="2000" b="1" dirty="0" err="1"/>
              <a:t>những</a:t>
            </a:r>
            <a:r>
              <a:rPr lang="en-US" sz="2000" b="1" dirty="0"/>
              <a:t> </a:t>
            </a:r>
            <a:r>
              <a:rPr lang="en-US" sz="2000" b="1" dirty="0" err="1"/>
              <a:t>sự</a:t>
            </a:r>
            <a:r>
              <a:rPr lang="en-US" sz="2000" b="1" dirty="0"/>
              <a:t> </a:t>
            </a:r>
            <a:r>
              <a:rPr lang="en-US" sz="2000" b="1" dirty="0" err="1"/>
              <a:t>thành</a:t>
            </a:r>
            <a:r>
              <a:rPr lang="en-US" sz="2000" b="1" dirty="0"/>
              <a:t> </a:t>
            </a:r>
            <a:r>
              <a:rPr lang="en-US" sz="2000" b="1" dirty="0" err="1"/>
              <a:t>công</a:t>
            </a:r>
            <a:r>
              <a:rPr lang="en-US" sz="2000" b="1" dirty="0"/>
              <a:t> </a:t>
            </a:r>
            <a:r>
              <a:rPr lang="en-US" sz="2000" b="1" dirty="0" err="1"/>
              <a:t>đó</a:t>
            </a:r>
            <a:r>
              <a:rPr lang="en-US" sz="2000" b="1" dirty="0"/>
              <a:t> </a:t>
            </a:r>
            <a:r>
              <a:rPr lang="en-US" sz="2000" b="1" dirty="0" err="1"/>
              <a:t>cũng</a:t>
            </a:r>
            <a:r>
              <a:rPr lang="en-US" sz="2000" b="1" dirty="0"/>
              <a:t> </a:t>
            </a:r>
            <a:r>
              <a:rPr lang="en-US" sz="2000" b="1" dirty="0" err="1"/>
              <a:t>chưa</a:t>
            </a:r>
            <a:r>
              <a:rPr lang="en-US" sz="2000" b="1" dirty="0"/>
              <a:t> </a:t>
            </a:r>
            <a:r>
              <a:rPr lang="en-US" sz="2000" b="1" dirty="0" err="1"/>
              <a:t>đủ</a:t>
            </a:r>
            <a:r>
              <a:rPr lang="en-US" sz="2000" b="1" dirty="0"/>
              <a:t> </a:t>
            </a:r>
            <a:r>
              <a:rPr lang="en-US" sz="2000" b="1" dirty="0" err="1"/>
              <a:t>để</a:t>
            </a:r>
            <a:r>
              <a:rPr lang="en-US" sz="2000" b="1" dirty="0"/>
              <a:t> </a:t>
            </a:r>
            <a:r>
              <a:rPr lang="en-US" sz="2000" b="1" dirty="0" err="1"/>
              <a:t>chúng</a:t>
            </a:r>
            <a:r>
              <a:rPr lang="en-US" sz="2000" b="1" dirty="0"/>
              <a:t> ta </a:t>
            </a:r>
            <a:r>
              <a:rPr lang="en-US" sz="2000" b="1" dirty="0" err="1"/>
              <a:t>đánh</a:t>
            </a:r>
            <a:r>
              <a:rPr lang="en-US" sz="2000" b="1" dirty="0"/>
              <a:t> </a:t>
            </a:r>
            <a:r>
              <a:rPr lang="en-US" sz="2000" b="1" dirty="0" err="1"/>
              <a:t>giá</a:t>
            </a:r>
            <a:endParaRPr lang="en-US" sz="2000" b="1" dirty="0">
              <a:latin typeface="Raleway" pitchFamily="2" charset="77"/>
            </a:endParaRPr>
          </a:p>
        </p:txBody>
      </p:sp>
      <p:sp>
        <p:nvSpPr>
          <p:cNvPr id="19" name="Google Shape;225;p36">
            <a:extLst>
              <a:ext uri="{FF2B5EF4-FFF2-40B4-BE49-F238E27FC236}">
                <a16:creationId xmlns:a16="http://schemas.microsoft.com/office/drawing/2014/main" id="{97A40454-DF05-E841-A6EC-A8C2445F477D}"/>
              </a:ext>
            </a:extLst>
          </p:cNvPr>
          <p:cNvSpPr txBox="1">
            <a:spLocks/>
          </p:cNvSpPr>
          <p:nvPr/>
        </p:nvSpPr>
        <p:spPr>
          <a:xfrm>
            <a:off x="104543" y="1432808"/>
            <a:ext cx="3091936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81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85800" marR="0" lvl="1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28700" marR="0" lvl="2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714500" marR="0" lvl="4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057400" marR="0" lvl="5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400300" marR="0" lvl="6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743200" marR="0" lvl="7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086100" marR="0" lvl="8" indent="-238125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 err="1"/>
              <a:t>Như</a:t>
            </a:r>
            <a:r>
              <a:rPr lang="en-US" sz="1200" b="1" dirty="0"/>
              <a:t> </a:t>
            </a:r>
            <a:r>
              <a:rPr lang="en-US" sz="1200" b="1" dirty="0" err="1"/>
              <a:t>vậy</a:t>
            </a:r>
            <a:r>
              <a:rPr lang="en-US" sz="1200" b="1" dirty="0"/>
              <a:t>, </a:t>
            </a:r>
            <a:r>
              <a:rPr lang="en-US" sz="1200" b="1" dirty="0" err="1"/>
              <a:t>một</a:t>
            </a:r>
            <a:r>
              <a:rPr lang="en-US" sz="1200" b="1" dirty="0"/>
              <a:t> </a:t>
            </a:r>
            <a:r>
              <a:rPr lang="en-US" sz="1200" b="1" dirty="0" err="1"/>
              <a:t>mặt</a:t>
            </a:r>
            <a:r>
              <a:rPr lang="en-US" sz="1200" b="1" dirty="0"/>
              <a:t> </a:t>
            </a:r>
            <a:r>
              <a:rPr lang="en-US" sz="1200" b="1" dirty="0" err="1"/>
              <a:t>Người</a:t>
            </a:r>
            <a:r>
              <a:rPr lang="en-US" sz="1200" b="1" dirty="0"/>
              <a:t> </a:t>
            </a:r>
            <a:r>
              <a:rPr lang="en-US" sz="1200" b="1" dirty="0" err="1"/>
              <a:t>hết</a:t>
            </a:r>
            <a:r>
              <a:rPr lang="en-US" sz="1200" b="1" dirty="0"/>
              <a:t> </a:t>
            </a:r>
            <a:r>
              <a:rPr lang="en-US" sz="1200" b="1" dirty="0" err="1"/>
              <a:t>lòng</a:t>
            </a:r>
            <a:r>
              <a:rPr lang="en-US" sz="1200" b="1" dirty="0"/>
              <a:t> </a:t>
            </a:r>
            <a:r>
              <a:rPr lang="en-US" sz="1200" b="1" dirty="0" err="1"/>
              <a:t>thương</a:t>
            </a:r>
            <a:r>
              <a:rPr lang="en-US" sz="1200" b="1" dirty="0"/>
              <a:t> </a:t>
            </a:r>
            <a:r>
              <a:rPr lang="en-US" sz="1200" b="1" dirty="0" err="1"/>
              <a:t>yêu</a:t>
            </a:r>
            <a:r>
              <a:rPr lang="en-US" sz="1200" b="1" dirty="0"/>
              <a:t> </a:t>
            </a:r>
            <a:r>
              <a:rPr lang="en-US" sz="1200" b="1" dirty="0" err="1"/>
              <a:t>dạy</a:t>
            </a:r>
            <a:r>
              <a:rPr lang="en-US" sz="1200" b="1" dirty="0"/>
              <a:t> </a:t>
            </a:r>
            <a:r>
              <a:rPr lang="en-US" sz="1200" b="1" dirty="0" err="1"/>
              <a:t>bảo</a:t>
            </a:r>
            <a:r>
              <a:rPr lang="en-US" sz="1200" b="1" dirty="0"/>
              <a:t> </a:t>
            </a:r>
            <a:r>
              <a:rPr lang="en-US" sz="1200" b="1" dirty="0" err="1"/>
              <a:t>cho</a:t>
            </a:r>
            <a:r>
              <a:rPr lang="en-US" sz="1200" b="1" dirty="0"/>
              <a:t> </a:t>
            </a:r>
            <a:r>
              <a:rPr lang="en-US" sz="1200" b="1" dirty="0" err="1"/>
              <a:t>cán</a:t>
            </a:r>
            <a:r>
              <a:rPr lang="en-US" sz="1200" b="1" dirty="0"/>
              <a:t> </a:t>
            </a:r>
            <a:r>
              <a:rPr lang="en-US" sz="1200" b="1" dirty="0" err="1"/>
              <a:t>bộ</a:t>
            </a:r>
            <a:r>
              <a:rPr lang="en-US" sz="1200" b="1" dirty="0"/>
              <a:t> </a:t>
            </a:r>
            <a:r>
              <a:rPr lang="en-US" sz="1200" b="1" dirty="0" err="1"/>
              <a:t>phải</a:t>
            </a:r>
            <a:r>
              <a:rPr lang="en-US" sz="1200" b="1" dirty="0"/>
              <a:t> </a:t>
            </a:r>
            <a:r>
              <a:rPr lang="en-US" sz="1200" b="1" dirty="0" err="1"/>
              <a:t>sống</a:t>
            </a:r>
            <a:r>
              <a:rPr lang="en-US" sz="1200" b="1" dirty="0"/>
              <a:t> </a:t>
            </a:r>
            <a:r>
              <a:rPr lang="en-US" sz="1200" b="1" dirty="0" err="1"/>
              <a:t>như</a:t>
            </a:r>
            <a:r>
              <a:rPr lang="en-US" sz="1200" b="1" dirty="0"/>
              <a:t> </a:t>
            </a:r>
            <a:r>
              <a:rPr lang="en-US" sz="1200" b="1" dirty="0" err="1"/>
              <a:t>thế</a:t>
            </a:r>
            <a:r>
              <a:rPr lang="en-US" sz="1200" b="1" dirty="0"/>
              <a:t> </a:t>
            </a:r>
            <a:r>
              <a:rPr lang="en-US" sz="1200" b="1" dirty="0" err="1"/>
              <a:t>nào</a:t>
            </a:r>
            <a:r>
              <a:rPr lang="en-US" sz="1200" b="1" dirty="0"/>
              <a:t> </a:t>
            </a:r>
            <a:r>
              <a:rPr lang="en-US" sz="1200" b="1" dirty="0" err="1"/>
              <a:t>để</a:t>
            </a:r>
            <a:r>
              <a:rPr lang="en-US" sz="1200" b="1" dirty="0"/>
              <a:t> </a:t>
            </a:r>
            <a:r>
              <a:rPr lang="en-US" sz="1200" b="1" dirty="0" err="1"/>
              <a:t>có</a:t>
            </a:r>
            <a:r>
              <a:rPr lang="en-US" sz="1200" b="1" dirty="0"/>
              <a:t> </a:t>
            </a:r>
            <a:r>
              <a:rPr lang="en-US" sz="1200" b="1" dirty="0" err="1"/>
              <a:t>đạo</a:t>
            </a:r>
            <a:r>
              <a:rPr lang="en-US" sz="1200" b="1" dirty="0"/>
              <a:t> </a:t>
            </a:r>
            <a:r>
              <a:rPr lang="en-US" sz="1200" b="1" dirty="0" err="1"/>
              <a:t>đức</a:t>
            </a:r>
            <a:r>
              <a:rPr lang="en-US" sz="1200" b="1" dirty="0"/>
              <a:t> </a:t>
            </a:r>
            <a:r>
              <a:rPr lang="en-US" sz="1200" b="1" dirty="0" err="1"/>
              <a:t>cách</a:t>
            </a:r>
            <a:r>
              <a:rPr lang="en-US" sz="1200" b="1" dirty="0"/>
              <a:t> </a:t>
            </a:r>
            <a:r>
              <a:rPr lang="en-US" sz="1200" b="1" dirty="0" err="1"/>
              <a:t>mạng</a:t>
            </a:r>
            <a:r>
              <a:rPr lang="en-US" sz="1200" b="1" dirty="0"/>
              <a:t>; </a:t>
            </a:r>
            <a:r>
              <a:rPr lang="en-US" sz="1200" b="1" dirty="0" err="1"/>
              <a:t>mặt</a:t>
            </a:r>
            <a:r>
              <a:rPr lang="en-US" sz="1200" b="1" dirty="0"/>
              <a:t> </a:t>
            </a:r>
            <a:r>
              <a:rPr lang="en-US" sz="1200" b="1" dirty="0" err="1"/>
              <a:t>khác</a:t>
            </a:r>
            <a:r>
              <a:rPr lang="en-US" sz="1200" b="1" dirty="0"/>
              <a:t> </a:t>
            </a:r>
            <a:r>
              <a:rPr lang="en-US" sz="1200" b="1" dirty="0" err="1"/>
              <a:t>Người</a:t>
            </a:r>
            <a:r>
              <a:rPr lang="en-US" sz="1200" b="1" dirty="0"/>
              <a:t> </a:t>
            </a:r>
            <a:r>
              <a:rPr lang="en-US" sz="1200" b="1" dirty="0" err="1"/>
              <a:t>cũng</a:t>
            </a:r>
            <a:r>
              <a:rPr lang="en-US" sz="1200" b="1" dirty="0"/>
              <a:t> </a:t>
            </a:r>
            <a:r>
              <a:rPr lang="en-US" sz="1200" b="1" dirty="0" err="1"/>
              <a:t>nghiêm</a:t>
            </a:r>
            <a:r>
              <a:rPr lang="en-US" sz="1200" b="1" dirty="0"/>
              <a:t> </a:t>
            </a:r>
            <a:r>
              <a:rPr lang="en-US" sz="1200" b="1" dirty="0" err="1"/>
              <a:t>khắc</a:t>
            </a:r>
            <a:r>
              <a:rPr lang="en-US" sz="1200" b="1" dirty="0"/>
              <a:t> </a:t>
            </a:r>
            <a:r>
              <a:rPr lang="en-US" sz="1200" b="1" dirty="0" err="1"/>
              <a:t>trừng</a:t>
            </a:r>
            <a:r>
              <a:rPr lang="en-US" sz="1200" b="1" dirty="0"/>
              <a:t> </a:t>
            </a:r>
            <a:r>
              <a:rPr lang="en-US" sz="1200" b="1" dirty="0" err="1"/>
              <a:t>trị</a:t>
            </a:r>
            <a:r>
              <a:rPr lang="en-US" sz="1200" b="1" dirty="0"/>
              <a:t> </a:t>
            </a:r>
            <a:r>
              <a:rPr lang="en-US" sz="1200" b="1" dirty="0" err="1"/>
              <a:t>những</a:t>
            </a:r>
            <a:r>
              <a:rPr lang="en-US" sz="1200" b="1" dirty="0"/>
              <a:t> </a:t>
            </a:r>
            <a:r>
              <a:rPr lang="en-US" sz="1200" b="1" dirty="0" err="1"/>
              <a:t>kẻ</a:t>
            </a:r>
            <a:r>
              <a:rPr lang="en-US" sz="1200" b="1" dirty="0"/>
              <a:t> </a:t>
            </a:r>
            <a:r>
              <a:rPr lang="en-US" sz="1200" b="1" dirty="0" err="1"/>
              <a:t>làm</a:t>
            </a:r>
            <a:r>
              <a:rPr lang="en-US" sz="1200" b="1" dirty="0"/>
              <a:t> </a:t>
            </a:r>
            <a:r>
              <a:rPr lang="en-US" sz="1200" b="1" dirty="0" err="1"/>
              <a:t>hại</a:t>
            </a:r>
            <a:r>
              <a:rPr lang="en-US" sz="1200" b="1" dirty="0"/>
              <a:t> </a:t>
            </a:r>
            <a:r>
              <a:rPr lang="en-US" sz="1200" b="1" dirty="0" err="1"/>
              <a:t>đến</a:t>
            </a:r>
            <a:r>
              <a:rPr lang="en-US" sz="1200" b="1" dirty="0"/>
              <a:t> </a:t>
            </a:r>
            <a:r>
              <a:rPr lang="en-US" sz="1200" b="1" dirty="0" err="1"/>
              <a:t>tính</a:t>
            </a:r>
            <a:r>
              <a:rPr lang="en-US" sz="1200" b="1" dirty="0"/>
              <a:t> </a:t>
            </a:r>
            <a:r>
              <a:rPr lang="en-US" sz="1200" b="1" dirty="0" err="1"/>
              <a:t>mệnh</a:t>
            </a:r>
            <a:r>
              <a:rPr lang="en-US" sz="1200" b="1" dirty="0"/>
              <a:t> </a:t>
            </a:r>
            <a:r>
              <a:rPr lang="en-US" sz="1200" b="1" dirty="0" err="1"/>
              <a:t>và</a:t>
            </a:r>
            <a:r>
              <a:rPr lang="en-US" sz="1200" b="1" dirty="0"/>
              <a:t> </a:t>
            </a:r>
            <a:r>
              <a:rPr lang="en-US" sz="1200" b="1" dirty="0" err="1"/>
              <a:t>tài</a:t>
            </a:r>
            <a:r>
              <a:rPr lang="en-US" sz="1200" b="1" dirty="0"/>
              <a:t> </a:t>
            </a:r>
            <a:r>
              <a:rPr lang="en-US" sz="1200" b="1" dirty="0" err="1"/>
              <a:t>sản</a:t>
            </a:r>
            <a:r>
              <a:rPr lang="en-US" sz="1200" b="1" dirty="0"/>
              <a:t> </a:t>
            </a:r>
            <a:r>
              <a:rPr lang="en-US" sz="1200" b="1" dirty="0" err="1"/>
              <a:t>của</a:t>
            </a:r>
            <a:r>
              <a:rPr lang="en-US" sz="1200" b="1" dirty="0"/>
              <a:t> </a:t>
            </a:r>
            <a:r>
              <a:rPr lang="en-US" sz="1200" b="1" dirty="0" err="1"/>
              <a:t>nhân</a:t>
            </a:r>
            <a:r>
              <a:rPr lang="en-US" sz="1200" b="1" dirty="0"/>
              <a:t> </a:t>
            </a:r>
            <a:r>
              <a:rPr lang="en-US" sz="1200" b="1" dirty="0" err="1"/>
              <a:t>dân</a:t>
            </a:r>
            <a:r>
              <a:rPr lang="en-US" sz="1200" b="1" dirty="0"/>
              <a:t>, </a:t>
            </a:r>
            <a:r>
              <a:rPr lang="en-US" sz="1200" b="1" dirty="0" err="1"/>
              <a:t>làm</a:t>
            </a:r>
            <a:r>
              <a:rPr lang="en-US" sz="1200" b="1" dirty="0"/>
              <a:t> </a:t>
            </a:r>
            <a:r>
              <a:rPr lang="en-US" sz="1200" b="1" dirty="0" err="1"/>
              <a:t>mất</a:t>
            </a:r>
            <a:r>
              <a:rPr lang="en-US" sz="1200" b="1" dirty="0"/>
              <a:t> </a:t>
            </a:r>
            <a:r>
              <a:rPr lang="en-US" sz="1200" b="1" dirty="0" err="1"/>
              <a:t>danh</a:t>
            </a:r>
            <a:r>
              <a:rPr lang="en-US" sz="1200" b="1" dirty="0"/>
              <a:t> </a:t>
            </a:r>
            <a:r>
              <a:rPr lang="en-US" sz="1200" b="1" dirty="0" err="1"/>
              <a:t>dự</a:t>
            </a:r>
            <a:r>
              <a:rPr lang="en-US" sz="1200" b="1" dirty="0"/>
              <a:t>, </a:t>
            </a:r>
            <a:r>
              <a:rPr lang="en-US" sz="1200" b="1" dirty="0" err="1"/>
              <a:t>uy</a:t>
            </a:r>
            <a:r>
              <a:rPr lang="en-US" sz="1200" b="1" dirty="0"/>
              <a:t> </a:t>
            </a:r>
            <a:r>
              <a:rPr lang="en-US" sz="1200" b="1" dirty="0" err="1"/>
              <a:t>tín</a:t>
            </a:r>
            <a:r>
              <a:rPr lang="en-US" sz="1200" b="1" dirty="0"/>
              <a:t> </a:t>
            </a:r>
            <a:r>
              <a:rPr lang="en-US" sz="1200" b="1" dirty="0" err="1"/>
              <a:t>của</a:t>
            </a:r>
            <a:r>
              <a:rPr lang="en-US" sz="1200" b="1" dirty="0"/>
              <a:t> </a:t>
            </a:r>
            <a:r>
              <a:rPr lang="en-US" sz="1200" b="1" dirty="0" err="1"/>
              <a:t>Đảng</a:t>
            </a:r>
            <a:r>
              <a:rPr lang="en-US" sz="1200" b="1" dirty="0"/>
              <a:t> </a:t>
            </a:r>
            <a:r>
              <a:rPr lang="en-US" sz="1200" b="1" dirty="0" err="1"/>
              <a:t>và</a:t>
            </a:r>
            <a:r>
              <a:rPr lang="en-US" sz="1200" b="1" dirty="0"/>
              <a:t> </a:t>
            </a:r>
            <a:r>
              <a:rPr lang="en-US" sz="1200" b="1" dirty="0" err="1"/>
              <a:t>Nhà</a:t>
            </a:r>
            <a:r>
              <a:rPr lang="en-US" sz="1200" b="1" dirty="0"/>
              <a:t> </a:t>
            </a:r>
            <a:r>
              <a:rPr lang="en-US" sz="1200" b="1" dirty="0" err="1"/>
              <a:t>nước</a:t>
            </a:r>
            <a:r>
              <a:rPr lang="en-US" sz="1200" b="1" dirty="0"/>
              <a:t>… </a:t>
            </a: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 err="1"/>
              <a:t>Đó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những</a:t>
            </a:r>
            <a:r>
              <a:rPr lang="en-US" sz="1200" b="1" dirty="0"/>
              <a:t> </a:t>
            </a:r>
            <a:r>
              <a:rPr lang="en-US" sz="1200" b="1" dirty="0" err="1"/>
              <a:t>việc</a:t>
            </a:r>
            <a:r>
              <a:rPr lang="en-US" sz="1200" b="1" dirty="0"/>
              <a:t> </a:t>
            </a:r>
            <a:r>
              <a:rPr lang="en-US" sz="1200" b="1" dirty="0" err="1"/>
              <a:t>làm</a:t>
            </a:r>
            <a:r>
              <a:rPr lang="en-US" sz="1200" b="1" dirty="0"/>
              <a:t> </a:t>
            </a:r>
            <a:r>
              <a:rPr lang="en-US" sz="1200" b="1" dirty="0" err="1"/>
              <a:t>để</a:t>
            </a:r>
            <a:r>
              <a:rPr lang="en-US" sz="1200" b="1" dirty="0"/>
              <a:t> </a:t>
            </a:r>
            <a:r>
              <a:rPr lang="en-US" sz="1200" b="1" dirty="0" err="1"/>
              <a:t>đề</a:t>
            </a:r>
            <a:r>
              <a:rPr lang="en-US" sz="1200" b="1" dirty="0"/>
              <a:t> </a:t>
            </a:r>
            <a:r>
              <a:rPr lang="en-US" sz="1200" b="1" dirty="0" err="1"/>
              <a:t>cao</a:t>
            </a:r>
            <a:r>
              <a:rPr lang="en-US" sz="1200" b="1" dirty="0"/>
              <a:t> </a:t>
            </a:r>
            <a:r>
              <a:rPr lang="en-US" sz="1200" b="1" dirty="0" err="1"/>
              <a:t>phép</a:t>
            </a:r>
            <a:r>
              <a:rPr lang="en-US" sz="1200" b="1" dirty="0"/>
              <a:t> </a:t>
            </a:r>
            <a:r>
              <a:rPr lang="en-US" sz="1200" b="1" dirty="0" err="1"/>
              <a:t>nước</a:t>
            </a:r>
            <a:r>
              <a:rPr lang="en-US" sz="1200" b="1" dirty="0"/>
              <a:t>, </a:t>
            </a:r>
            <a:r>
              <a:rPr lang="en-US" sz="1200" b="1" dirty="0" err="1"/>
              <a:t>dù</a:t>
            </a:r>
            <a:r>
              <a:rPr lang="en-US" sz="1200" b="1" dirty="0"/>
              <a:t> </a:t>
            </a:r>
            <a:r>
              <a:rPr lang="en-US" sz="1200" b="1" dirty="0" err="1"/>
              <a:t>cho</a:t>
            </a:r>
            <a:r>
              <a:rPr lang="en-US" sz="1200" b="1" dirty="0"/>
              <a:t> </a:t>
            </a:r>
            <a:r>
              <a:rPr lang="en-US" sz="1200" b="1" dirty="0" err="1"/>
              <a:t>họ</a:t>
            </a:r>
            <a:r>
              <a:rPr lang="en-US" sz="1200" b="1" dirty="0"/>
              <a:t> </a:t>
            </a:r>
            <a:r>
              <a:rPr lang="en-US" sz="1200" b="1" dirty="0" err="1"/>
              <a:t>có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những</a:t>
            </a:r>
            <a:r>
              <a:rPr lang="en-US" sz="1200" b="1" dirty="0"/>
              <a:t> </a:t>
            </a:r>
            <a:r>
              <a:rPr lang="en-US" sz="1200" b="1" dirty="0" err="1"/>
              <a:t>nhân</a:t>
            </a:r>
            <a:r>
              <a:rPr lang="en-US" sz="1200" b="1" dirty="0"/>
              <a:t> </a:t>
            </a:r>
            <a:r>
              <a:rPr lang="en-US" sz="1200" b="1" dirty="0" err="1"/>
              <a:t>vật</a:t>
            </a:r>
            <a:r>
              <a:rPr lang="en-US" sz="1200" b="1" dirty="0"/>
              <a:t> </a:t>
            </a:r>
            <a:r>
              <a:rPr lang="en-US" sz="1200" b="1" dirty="0" err="1"/>
              <a:t>đã</a:t>
            </a:r>
            <a:r>
              <a:rPr lang="en-US" sz="1200" b="1" dirty="0"/>
              <a:t> </a:t>
            </a:r>
            <a:r>
              <a:rPr lang="en-US" sz="1200" b="1" dirty="0" err="1"/>
              <a:t>từng</a:t>
            </a:r>
            <a:r>
              <a:rPr lang="en-US" sz="1200" b="1" dirty="0"/>
              <a:t> </a:t>
            </a:r>
            <a:r>
              <a:rPr lang="en-US" sz="1200" b="1" dirty="0" err="1"/>
              <a:t>tham</a:t>
            </a:r>
            <a:r>
              <a:rPr lang="en-US" sz="1200" b="1" dirty="0"/>
              <a:t> </a:t>
            </a:r>
            <a:r>
              <a:rPr lang="en-US" sz="1200" b="1" dirty="0" err="1"/>
              <a:t>gia</a:t>
            </a:r>
            <a:r>
              <a:rPr lang="en-US" sz="1200" b="1" dirty="0"/>
              <a:t> </a:t>
            </a:r>
            <a:r>
              <a:rPr lang="en-US" sz="1200" b="1" dirty="0" err="1"/>
              <a:t>cách</a:t>
            </a:r>
            <a:r>
              <a:rPr lang="en-US" sz="1200" b="1" dirty="0"/>
              <a:t> </a:t>
            </a:r>
            <a:r>
              <a:rPr lang="en-US" sz="1200" b="1" dirty="0" err="1"/>
              <a:t>mạng</a:t>
            </a:r>
            <a:r>
              <a:rPr lang="en-US" sz="1200" b="1" dirty="0"/>
              <a:t> hay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những</a:t>
            </a:r>
            <a:r>
              <a:rPr lang="en-US" sz="1200" b="1" dirty="0"/>
              <a:t> </a:t>
            </a:r>
            <a:r>
              <a:rPr lang="en-US" sz="1200" b="1" dirty="0" err="1"/>
              <a:t>người</a:t>
            </a:r>
            <a:r>
              <a:rPr lang="en-US" sz="1200" b="1" dirty="0"/>
              <a:t> </a:t>
            </a:r>
            <a:r>
              <a:rPr lang="en-US" sz="1200" b="1" dirty="0" err="1"/>
              <a:t>giữ</a:t>
            </a:r>
            <a:r>
              <a:rPr lang="en-US" sz="1200" b="1" dirty="0"/>
              <a:t> </a:t>
            </a:r>
            <a:r>
              <a:rPr lang="en-US" sz="1200" b="1" dirty="0" err="1"/>
              <a:t>những</a:t>
            </a:r>
            <a:r>
              <a:rPr lang="en-US" sz="1200" b="1" dirty="0"/>
              <a:t> </a:t>
            </a:r>
            <a:r>
              <a:rPr lang="en-US" sz="1200" b="1" dirty="0" err="1"/>
              <a:t>chức</a:t>
            </a:r>
            <a:r>
              <a:rPr lang="en-US" sz="1200" b="1" dirty="0"/>
              <a:t> </a:t>
            </a:r>
            <a:r>
              <a:rPr lang="en-US" sz="1200" b="1" dirty="0" err="1"/>
              <a:t>vụ</a:t>
            </a:r>
            <a:r>
              <a:rPr lang="en-US" sz="1200" b="1" dirty="0"/>
              <a:t> </a:t>
            </a:r>
            <a:r>
              <a:rPr lang="en-US" sz="1200" b="1" dirty="0" err="1"/>
              <a:t>quan</a:t>
            </a:r>
            <a:r>
              <a:rPr lang="en-US" sz="1200" b="1" dirty="0"/>
              <a:t> </a:t>
            </a:r>
            <a:r>
              <a:rPr lang="en-US" sz="1200" b="1" dirty="0" err="1"/>
              <a:t>trọng</a:t>
            </a:r>
            <a:r>
              <a:rPr lang="en-US" sz="1200" b="1" dirty="0"/>
              <a:t> </a:t>
            </a:r>
            <a:r>
              <a:rPr lang="en-US" sz="1200" b="1" dirty="0" err="1"/>
              <a:t>trong</a:t>
            </a:r>
            <a:r>
              <a:rPr lang="en-US" sz="1200" b="1" dirty="0"/>
              <a:t> </a:t>
            </a:r>
            <a:r>
              <a:rPr lang="en-US" sz="1200" b="1" dirty="0" err="1"/>
              <a:t>bộ</a:t>
            </a:r>
            <a:r>
              <a:rPr lang="en-US" sz="1200" b="1" dirty="0"/>
              <a:t> </a:t>
            </a:r>
            <a:r>
              <a:rPr lang="en-US" sz="1200" b="1" dirty="0" err="1"/>
              <a:t>máy</a:t>
            </a:r>
            <a:r>
              <a:rPr lang="en-US" sz="1200" b="1" dirty="0"/>
              <a:t> </a:t>
            </a:r>
            <a:r>
              <a:rPr lang="en-US" sz="1200" b="1" dirty="0" err="1"/>
              <a:t>nhà</a:t>
            </a:r>
            <a:r>
              <a:rPr lang="en-US" sz="1200" b="1" dirty="0"/>
              <a:t> </a:t>
            </a:r>
            <a:r>
              <a:rPr lang="en-US" sz="1200" b="1" dirty="0" err="1"/>
              <a:t>nước</a:t>
            </a:r>
            <a:r>
              <a:rPr lang="en-US" sz="1200" b="1" dirty="0"/>
              <a:t> </a:t>
            </a:r>
            <a:r>
              <a:rPr lang="en-US" sz="1200" b="1" dirty="0" err="1"/>
              <a:t>thì</a:t>
            </a:r>
            <a:r>
              <a:rPr lang="en-US" sz="1200" b="1" dirty="0"/>
              <a:t> </a:t>
            </a:r>
            <a:r>
              <a:rPr lang="en-US" sz="1200" b="1" dirty="0" err="1"/>
              <a:t>cũng</a:t>
            </a:r>
            <a:r>
              <a:rPr lang="en-US" sz="1200" b="1" dirty="0"/>
              <a:t> </a:t>
            </a:r>
            <a:r>
              <a:rPr lang="en-US" sz="1200" b="1" dirty="0" err="1"/>
              <a:t>đều</a:t>
            </a:r>
            <a:r>
              <a:rPr lang="en-US" sz="1200" b="1" dirty="0"/>
              <a:t> </a:t>
            </a:r>
            <a:r>
              <a:rPr lang="en-US" sz="1200" b="1" dirty="0" err="1"/>
              <a:t>phải</a:t>
            </a:r>
            <a:r>
              <a:rPr lang="en-US" sz="1200" b="1" dirty="0"/>
              <a:t> </a:t>
            </a:r>
            <a:r>
              <a:rPr lang="en-US" sz="1200" b="1" dirty="0" err="1"/>
              <a:t>đem</a:t>
            </a:r>
            <a:r>
              <a:rPr lang="en-US" sz="1200" b="1" dirty="0"/>
              <a:t> ra </a:t>
            </a:r>
            <a:r>
              <a:rPr lang="en-US" sz="1200" b="1" dirty="0" err="1"/>
              <a:t>xét</a:t>
            </a:r>
            <a:r>
              <a:rPr lang="en-US" sz="1200" b="1" dirty="0"/>
              <a:t> </a:t>
            </a:r>
            <a:r>
              <a:rPr lang="en-US" sz="1200" b="1" dirty="0" err="1"/>
              <a:t>xử</a:t>
            </a:r>
            <a:r>
              <a:rPr lang="en-US" sz="1200" b="1" dirty="0"/>
              <a:t> </a:t>
            </a:r>
            <a:r>
              <a:rPr lang="en-US" sz="1200" b="1" dirty="0" err="1"/>
              <a:t>nghiêm</a:t>
            </a:r>
            <a:r>
              <a:rPr lang="en-US" sz="1200" b="1" dirty="0"/>
              <a:t> </a:t>
            </a:r>
            <a:r>
              <a:rPr lang="en-US" sz="1200" b="1" dirty="0" err="1"/>
              <a:t>theo</a:t>
            </a:r>
            <a:r>
              <a:rPr lang="en-US" sz="1200" b="1" dirty="0"/>
              <a:t> </a:t>
            </a:r>
            <a:r>
              <a:rPr lang="en-US" sz="1200" b="1" dirty="0" err="1"/>
              <a:t>luật</a:t>
            </a:r>
            <a:r>
              <a:rPr lang="en-US" sz="1200" b="1" dirty="0"/>
              <a:t> </a:t>
            </a:r>
            <a:r>
              <a:rPr lang="en-US" sz="1200" b="1" dirty="0" err="1"/>
              <a:t>định</a:t>
            </a:r>
            <a:endParaRPr lang="en-US" sz="1200" b="1" dirty="0">
              <a:solidFill>
                <a:srgbClr val="EEEEEE"/>
              </a:solidFill>
              <a:latin typeface="Raleway" pitchFamily="2" charset="7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698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9;p35">
            <a:extLst>
              <a:ext uri="{FF2B5EF4-FFF2-40B4-BE49-F238E27FC236}">
                <a16:creationId xmlns:a16="http://schemas.microsoft.com/office/drawing/2014/main" id="{1AB2D02D-D26D-49DE-AF4A-A3379C09787A}"/>
              </a:ext>
            </a:extLst>
          </p:cNvPr>
          <p:cNvSpPr txBox="1">
            <a:spLocks/>
          </p:cNvSpPr>
          <p:nvPr/>
        </p:nvSpPr>
        <p:spPr>
          <a:xfrm>
            <a:off x="8261183" y="1765193"/>
            <a:ext cx="4722194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3600" b="1">
                <a:latin typeface="Raleway" pitchFamily="2" charset="77"/>
              </a:rPr>
              <a:t>2. CƠ SỞ THỰC TIỄN </a:t>
            </a:r>
            <a:endParaRPr lang="vi-VN" sz="3600" b="1">
              <a:latin typeface="Raleway" pitchFamily="2" charset="77"/>
            </a:endParaRPr>
          </a:p>
        </p:txBody>
      </p:sp>
      <p:sp>
        <p:nvSpPr>
          <p:cNvPr id="9" name="Google Shape;219;p35">
            <a:extLst>
              <a:ext uri="{FF2B5EF4-FFF2-40B4-BE49-F238E27FC236}">
                <a16:creationId xmlns:a16="http://schemas.microsoft.com/office/drawing/2014/main" id="{E67B35B3-9360-467F-93B2-3F491B87D27C}"/>
              </a:ext>
            </a:extLst>
          </p:cNvPr>
          <p:cNvSpPr txBox="1">
            <a:spLocks/>
          </p:cNvSpPr>
          <p:nvPr/>
        </p:nvSpPr>
        <p:spPr>
          <a:xfrm>
            <a:off x="8744989" y="2571750"/>
            <a:ext cx="4238388" cy="115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Việt Nam lúc bấy giờ</a:t>
            </a:r>
          </a:p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Thế giới</a:t>
            </a:r>
          </a:p>
        </p:txBody>
      </p:sp>
      <p:sp>
        <p:nvSpPr>
          <p:cNvPr id="10" name="Google Shape;224;p36">
            <a:extLst>
              <a:ext uri="{FF2B5EF4-FFF2-40B4-BE49-F238E27FC236}">
                <a16:creationId xmlns:a16="http://schemas.microsoft.com/office/drawing/2014/main" id="{67029916-195C-4468-ACC4-F0F996FABD84}"/>
              </a:ext>
            </a:extLst>
          </p:cNvPr>
          <p:cNvSpPr txBox="1">
            <a:spLocks/>
          </p:cNvSpPr>
          <p:nvPr/>
        </p:nvSpPr>
        <p:spPr>
          <a:xfrm>
            <a:off x="-5672325" y="2916783"/>
            <a:ext cx="2688055" cy="460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taatliches"/>
              <a:buNone/>
              <a:defRPr sz="27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000">
                <a:latin typeface="Raleway" pitchFamily="2" charset="77"/>
              </a:rPr>
              <a:t>B. THẾ GIỚI</a:t>
            </a:r>
          </a:p>
        </p:txBody>
      </p:sp>
      <p:pic>
        <p:nvPicPr>
          <p:cNvPr id="3" name="Picture 2" descr="A picture containing text, person, outdoor, person&#10;&#10;Description automatically generated">
            <a:extLst>
              <a:ext uri="{FF2B5EF4-FFF2-40B4-BE49-F238E27FC236}">
                <a16:creationId xmlns:a16="http://schemas.microsoft.com/office/drawing/2014/main" id="{43EBE259-DCBB-4ED2-9F95-D73AC985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479323"/>
            <a:ext cx="3158524" cy="43290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Google Shape;219;p35">
            <a:extLst>
              <a:ext uri="{FF2B5EF4-FFF2-40B4-BE49-F238E27FC236}">
                <a16:creationId xmlns:a16="http://schemas.microsoft.com/office/drawing/2014/main" id="{E3F7331C-F2A9-CF46-A323-BBFFFF82D81A}"/>
              </a:ext>
            </a:extLst>
          </p:cNvPr>
          <p:cNvSpPr txBox="1">
            <a:spLocks/>
          </p:cNvSpPr>
          <p:nvPr/>
        </p:nvSpPr>
        <p:spPr>
          <a:xfrm>
            <a:off x="203155" y="218655"/>
            <a:ext cx="3905425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sz="2400" b="1" dirty="0">
                <a:latin typeface="Raleway" pitchFamily="2" charset="77"/>
              </a:rPr>
              <a:t>2.2 </a:t>
            </a:r>
            <a:r>
              <a:rPr lang="en-US" sz="2000" b="1" dirty="0" err="1"/>
              <a:t>Tất</a:t>
            </a:r>
            <a:r>
              <a:rPr lang="en-US" sz="2000" b="1" dirty="0"/>
              <a:t> </a:t>
            </a:r>
            <a:r>
              <a:rPr lang="en-US" sz="2000" b="1" dirty="0" err="1"/>
              <a:t>cả</a:t>
            </a:r>
            <a:r>
              <a:rPr lang="en-US" sz="2000" b="1" dirty="0"/>
              <a:t> </a:t>
            </a:r>
            <a:r>
              <a:rPr lang="en-US" sz="2000" b="1" dirty="0" err="1"/>
              <a:t>những</a:t>
            </a:r>
            <a:r>
              <a:rPr lang="en-US" sz="2000" b="1" dirty="0"/>
              <a:t> </a:t>
            </a:r>
            <a:r>
              <a:rPr lang="en-US" sz="2000" b="1" dirty="0" err="1"/>
              <a:t>sự</a:t>
            </a:r>
            <a:r>
              <a:rPr lang="en-US" sz="2000" b="1" dirty="0"/>
              <a:t> </a:t>
            </a:r>
            <a:r>
              <a:rPr lang="en-US" sz="2000" b="1" dirty="0" err="1"/>
              <a:t>thành</a:t>
            </a:r>
            <a:r>
              <a:rPr lang="en-US" sz="2000" b="1" dirty="0"/>
              <a:t> </a:t>
            </a:r>
            <a:r>
              <a:rPr lang="en-US" sz="2000" b="1" dirty="0" err="1"/>
              <a:t>công</a:t>
            </a:r>
            <a:r>
              <a:rPr lang="en-US" sz="2000" b="1" dirty="0"/>
              <a:t> </a:t>
            </a:r>
            <a:r>
              <a:rPr lang="en-US" sz="2000" b="1" dirty="0" err="1"/>
              <a:t>đó</a:t>
            </a:r>
            <a:r>
              <a:rPr lang="en-US" sz="2000" b="1" dirty="0"/>
              <a:t> </a:t>
            </a:r>
            <a:r>
              <a:rPr lang="en-US" sz="2000" b="1" dirty="0" err="1"/>
              <a:t>cũng</a:t>
            </a:r>
            <a:r>
              <a:rPr lang="en-US" sz="2000" b="1" dirty="0"/>
              <a:t> </a:t>
            </a:r>
            <a:r>
              <a:rPr lang="en-US" sz="2000" b="1" dirty="0" err="1"/>
              <a:t>chưa</a:t>
            </a:r>
            <a:r>
              <a:rPr lang="en-US" sz="2000" b="1" dirty="0"/>
              <a:t> </a:t>
            </a:r>
            <a:r>
              <a:rPr lang="en-US" sz="2000" b="1" dirty="0" err="1"/>
              <a:t>đủ</a:t>
            </a:r>
            <a:r>
              <a:rPr lang="en-US" sz="2000" b="1" dirty="0"/>
              <a:t> </a:t>
            </a:r>
            <a:r>
              <a:rPr lang="en-US" sz="2000" b="1" dirty="0" err="1"/>
              <a:t>để</a:t>
            </a:r>
            <a:r>
              <a:rPr lang="en-US" sz="2000" b="1" dirty="0"/>
              <a:t> </a:t>
            </a:r>
            <a:r>
              <a:rPr lang="en-US" sz="2000" b="1" dirty="0" err="1"/>
              <a:t>chúng</a:t>
            </a:r>
            <a:r>
              <a:rPr lang="en-US" sz="2000" b="1" dirty="0"/>
              <a:t> ta </a:t>
            </a:r>
            <a:r>
              <a:rPr lang="en-US" sz="2000" b="1" dirty="0" err="1"/>
              <a:t>đánh</a:t>
            </a:r>
            <a:r>
              <a:rPr lang="en-US" sz="2000" b="1" dirty="0"/>
              <a:t> </a:t>
            </a:r>
            <a:r>
              <a:rPr lang="en-US" sz="2000" b="1" dirty="0" err="1"/>
              <a:t>giá</a:t>
            </a:r>
            <a:endParaRPr lang="en-US" sz="2000" b="1" dirty="0">
              <a:latin typeface="Raleway" pitchFamily="2" charset="77"/>
            </a:endParaRPr>
          </a:p>
        </p:txBody>
      </p:sp>
      <p:sp>
        <p:nvSpPr>
          <p:cNvPr id="19" name="Google Shape;225;p36">
            <a:extLst>
              <a:ext uri="{FF2B5EF4-FFF2-40B4-BE49-F238E27FC236}">
                <a16:creationId xmlns:a16="http://schemas.microsoft.com/office/drawing/2014/main" id="{97A40454-DF05-E841-A6EC-A8C2445F477D}"/>
              </a:ext>
            </a:extLst>
          </p:cNvPr>
          <p:cNvSpPr txBox="1">
            <a:spLocks/>
          </p:cNvSpPr>
          <p:nvPr/>
        </p:nvSpPr>
        <p:spPr>
          <a:xfrm>
            <a:off x="95578" y="1576243"/>
            <a:ext cx="3091936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81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85800" marR="0" lvl="1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28700" marR="0" lvl="2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714500" marR="0" lvl="4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057400" marR="0" lvl="5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400300" marR="0" lvl="6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743200" marR="0" lvl="7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086100" marR="0" lvl="8" indent="-238125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 err="1"/>
              <a:t>Một</a:t>
            </a:r>
            <a:r>
              <a:rPr lang="en-US" sz="1200" b="1" dirty="0"/>
              <a:t> </a:t>
            </a:r>
            <a:r>
              <a:rPr lang="en-US" sz="1200" b="1" dirty="0" err="1"/>
              <a:t>lần</a:t>
            </a:r>
            <a:r>
              <a:rPr lang="en-US" sz="1200" b="1" dirty="0"/>
              <a:t>, </a:t>
            </a:r>
            <a:r>
              <a:rPr lang="en-US" sz="1200" b="1" dirty="0" err="1"/>
              <a:t>Tòa</a:t>
            </a:r>
            <a:r>
              <a:rPr lang="en-US" sz="1200" b="1" dirty="0"/>
              <a:t> </a:t>
            </a:r>
            <a:r>
              <a:rPr lang="en-US" sz="1200" b="1" dirty="0" err="1"/>
              <a:t>án</a:t>
            </a:r>
            <a:r>
              <a:rPr lang="en-US" sz="1200" b="1" dirty="0"/>
              <a:t> </a:t>
            </a:r>
            <a:r>
              <a:rPr lang="en-US" sz="1200" b="1" dirty="0" err="1"/>
              <a:t>Mát-xcơ-va</a:t>
            </a:r>
            <a:r>
              <a:rPr lang="en-US" sz="1200" b="1" dirty="0"/>
              <a:t> </a:t>
            </a:r>
            <a:r>
              <a:rPr lang="en-US" sz="1200" b="1" dirty="0" err="1"/>
              <a:t>xử</a:t>
            </a:r>
            <a:r>
              <a:rPr lang="en-US" sz="1200" b="1" dirty="0"/>
              <a:t> </a:t>
            </a:r>
            <a:r>
              <a:rPr lang="en-US" sz="1200" b="1" dirty="0" err="1"/>
              <a:t>nhẹ</a:t>
            </a:r>
            <a:r>
              <a:rPr lang="en-US" sz="1200" b="1" dirty="0"/>
              <a:t> </a:t>
            </a:r>
            <a:r>
              <a:rPr lang="en-US" sz="1200" b="1" dirty="0" err="1"/>
              <a:t>một</a:t>
            </a:r>
            <a:r>
              <a:rPr lang="en-US" sz="1200" b="1" dirty="0"/>
              <a:t> </a:t>
            </a:r>
            <a:r>
              <a:rPr lang="en-US" sz="1200" b="1" dirty="0" err="1"/>
              <a:t>vụ</a:t>
            </a:r>
            <a:r>
              <a:rPr lang="en-US" sz="1200" b="1" dirty="0"/>
              <a:t> </a:t>
            </a:r>
            <a:r>
              <a:rPr lang="en-US" sz="1200" b="1" dirty="0" err="1"/>
              <a:t>ăn</a:t>
            </a:r>
            <a:r>
              <a:rPr lang="en-US" sz="1200" b="1" dirty="0"/>
              <a:t> </a:t>
            </a:r>
            <a:r>
              <a:rPr lang="en-US" sz="1200" b="1" dirty="0" err="1"/>
              <a:t>hối</a:t>
            </a:r>
            <a:r>
              <a:rPr lang="en-US" sz="1200" b="1" dirty="0"/>
              <a:t> </a:t>
            </a:r>
            <a:r>
              <a:rPr lang="en-US" sz="1200" b="1" dirty="0" err="1"/>
              <a:t>lộ</a:t>
            </a:r>
            <a:r>
              <a:rPr lang="en-US" sz="1200" b="1" dirty="0"/>
              <a:t>, </a:t>
            </a:r>
            <a:r>
              <a:rPr lang="en-US" sz="1200" b="1" dirty="0" err="1"/>
              <a:t>chiếm</a:t>
            </a:r>
            <a:r>
              <a:rPr lang="en-US" sz="1200" b="1" dirty="0"/>
              <a:t> </a:t>
            </a:r>
            <a:r>
              <a:rPr lang="en-US" sz="1200" b="1" dirty="0" err="1"/>
              <a:t>đoạt</a:t>
            </a:r>
            <a:r>
              <a:rPr lang="en-US" sz="1200" b="1" dirty="0"/>
              <a:t> </a:t>
            </a:r>
            <a:r>
              <a:rPr lang="en-US" sz="1200" b="1" dirty="0" err="1"/>
              <a:t>của</a:t>
            </a:r>
            <a:r>
              <a:rPr lang="en-US" sz="1200" b="1" dirty="0"/>
              <a:t> </a:t>
            </a:r>
            <a:r>
              <a:rPr lang="en-US" sz="1200" b="1" dirty="0" err="1"/>
              <a:t>công</a:t>
            </a:r>
            <a:r>
              <a:rPr lang="en-US" sz="1200" b="1" dirty="0"/>
              <a:t>, V.I. Lê-</a:t>
            </a:r>
            <a:r>
              <a:rPr lang="en-US" sz="1200" b="1" dirty="0" err="1"/>
              <a:t>nin</a:t>
            </a:r>
            <a:r>
              <a:rPr lang="en-US" sz="1200" b="1" dirty="0"/>
              <a:t> </a:t>
            </a:r>
            <a:r>
              <a:rPr lang="en-US" sz="1200" b="1" dirty="0" err="1"/>
              <a:t>đã</a:t>
            </a:r>
            <a:r>
              <a:rPr lang="en-US" sz="1200" b="1" dirty="0"/>
              <a:t> </a:t>
            </a:r>
            <a:r>
              <a:rPr lang="en-US" sz="1200" b="1" dirty="0" err="1"/>
              <a:t>bất</a:t>
            </a:r>
            <a:r>
              <a:rPr lang="en-US" sz="1200" b="1" dirty="0"/>
              <a:t> </a:t>
            </a:r>
            <a:r>
              <a:rPr lang="en-US" sz="1200" b="1" dirty="0" err="1"/>
              <a:t>bình</a:t>
            </a:r>
            <a:r>
              <a:rPr lang="en-US" sz="1200" b="1" dirty="0"/>
              <a:t> </a:t>
            </a:r>
            <a:r>
              <a:rPr lang="en-US" sz="1200" b="1" dirty="0" err="1"/>
              <a:t>viết</a:t>
            </a:r>
            <a:r>
              <a:rPr lang="en-US" sz="1200" b="1" dirty="0"/>
              <a:t> </a:t>
            </a:r>
            <a:r>
              <a:rPr lang="en-US" sz="1200" b="1" dirty="0" err="1"/>
              <a:t>rằng</a:t>
            </a:r>
            <a:r>
              <a:rPr lang="en-US" sz="1200" b="1" dirty="0"/>
              <a:t>: “</a:t>
            </a:r>
            <a:r>
              <a:rPr lang="en-US" sz="1200" b="1" dirty="0" err="1"/>
              <a:t>Không</a:t>
            </a:r>
            <a:r>
              <a:rPr lang="en-US" sz="1200" b="1" dirty="0"/>
              <a:t> </a:t>
            </a:r>
            <a:r>
              <a:rPr lang="en-US" sz="1200" b="1" dirty="0" err="1"/>
              <a:t>xử</a:t>
            </a:r>
            <a:r>
              <a:rPr lang="en-US" sz="1200" b="1" dirty="0"/>
              <a:t> </a:t>
            </a:r>
            <a:r>
              <a:rPr lang="en-US" sz="1200" b="1" dirty="0" err="1"/>
              <a:t>bắn</a:t>
            </a:r>
            <a:r>
              <a:rPr lang="en-US" sz="1200" b="1" dirty="0"/>
              <a:t> </a:t>
            </a:r>
            <a:r>
              <a:rPr lang="en-US" sz="1200" b="1" dirty="0" err="1"/>
              <a:t>kẻ</a:t>
            </a:r>
            <a:r>
              <a:rPr lang="en-US" sz="1200" b="1" dirty="0"/>
              <a:t> </a:t>
            </a:r>
            <a:r>
              <a:rPr lang="en-US" sz="1200" b="1" dirty="0" err="1"/>
              <a:t>ăn</a:t>
            </a:r>
            <a:r>
              <a:rPr lang="en-US" sz="1200" b="1" dirty="0"/>
              <a:t> </a:t>
            </a:r>
            <a:r>
              <a:rPr lang="en-US" sz="1200" b="1" dirty="0" err="1"/>
              <a:t>hối</a:t>
            </a:r>
            <a:r>
              <a:rPr lang="en-US" sz="1200" b="1" dirty="0"/>
              <a:t> </a:t>
            </a:r>
            <a:r>
              <a:rPr lang="en-US" sz="1200" b="1" dirty="0" err="1"/>
              <a:t>lộ</a:t>
            </a:r>
            <a:r>
              <a:rPr lang="en-US" sz="1200" b="1" dirty="0"/>
              <a:t> </a:t>
            </a:r>
            <a:r>
              <a:rPr lang="en-US" sz="1200" b="1" dirty="0" err="1"/>
              <a:t>mà</a:t>
            </a:r>
            <a:r>
              <a:rPr lang="en-US" sz="1200" b="1" dirty="0"/>
              <a:t> </a:t>
            </a:r>
            <a:r>
              <a:rPr lang="en-US" sz="1200" b="1" dirty="0" err="1"/>
              <a:t>xử</a:t>
            </a:r>
            <a:r>
              <a:rPr lang="en-US" sz="1200" b="1" dirty="0"/>
              <a:t> </a:t>
            </a:r>
            <a:r>
              <a:rPr lang="en-US" sz="1200" b="1" dirty="0" err="1"/>
              <a:t>nhẹ</a:t>
            </a:r>
            <a:r>
              <a:rPr lang="en-US" sz="1200" b="1" dirty="0"/>
              <a:t> </a:t>
            </a:r>
            <a:r>
              <a:rPr lang="en-US" sz="1200" b="1" dirty="0" err="1"/>
              <a:t>như</a:t>
            </a:r>
            <a:r>
              <a:rPr lang="en-US" sz="1200" b="1" dirty="0"/>
              <a:t> </a:t>
            </a:r>
            <a:r>
              <a:rPr lang="en-US" sz="1200" b="1" dirty="0" err="1"/>
              <a:t>thế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một</a:t>
            </a:r>
            <a:r>
              <a:rPr lang="en-US" sz="1200" b="1" dirty="0"/>
              <a:t> </a:t>
            </a:r>
            <a:r>
              <a:rPr lang="en-US" sz="1200" b="1" dirty="0" err="1"/>
              <a:t>việc</a:t>
            </a:r>
            <a:r>
              <a:rPr lang="en-US" sz="1200" b="1" dirty="0"/>
              <a:t> </a:t>
            </a:r>
            <a:r>
              <a:rPr lang="en-US" sz="1200" b="1" dirty="0" err="1"/>
              <a:t>làm</a:t>
            </a:r>
            <a:r>
              <a:rPr lang="en-US" sz="1200" b="1" dirty="0"/>
              <a:t> </a:t>
            </a:r>
            <a:r>
              <a:rPr lang="en-US" sz="1200" b="1" dirty="0" err="1"/>
              <a:t>xấu</a:t>
            </a:r>
            <a:r>
              <a:rPr lang="en-US" sz="1200" b="1" dirty="0"/>
              <a:t> </a:t>
            </a:r>
            <a:r>
              <a:rPr lang="en-US" sz="1200" b="1" dirty="0" err="1"/>
              <a:t>hổ</a:t>
            </a:r>
            <a:r>
              <a:rPr lang="en-US" sz="1200" b="1" dirty="0"/>
              <a:t> </a:t>
            </a:r>
            <a:r>
              <a:rPr lang="en-US" sz="1200" b="1" dirty="0" err="1"/>
              <a:t>cho</a:t>
            </a:r>
            <a:r>
              <a:rPr lang="en-US" sz="1200" b="1" dirty="0"/>
              <a:t> </a:t>
            </a:r>
            <a:r>
              <a:rPr lang="en-US" sz="1200" b="1" dirty="0" err="1"/>
              <a:t>những</a:t>
            </a:r>
            <a:r>
              <a:rPr lang="en-US" sz="1200" b="1" dirty="0"/>
              <a:t> </a:t>
            </a:r>
            <a:r>
              <a:rPr lang="en-US" sz="1200" b="1" dirty="0" err="1"/>
              <a:t>người</a:t>
            </a:r>
            <a:r>
              <a:rPr lang="en-US" sz="1200" b="1" dirty="0"/>
              <a:t> </a:t>
            </a:r>
            <a:r>
              <a:rPr lang="en-US" sz="1200" b="1" dirty="0" err="1"/>
              <a:t>cộng</a:t>
            </a:r>
            <a:r>
              <a:rPr lang="en-US" sz="1200" b="1" dirty="0"/>
              <a:t> </a:t>
            </a:r>
            <a:r>
              <a:rPr lang="en-US" sz="1200" b="1" dirty="0" err="1"/>
              <a:t>sản</a:t>
            </a:r>
            <a:r>
              <a:rPr lang="en-US" sz="1200" b="1" dirty="0"/>
              <a:t>, </a:t>
            </a:r>
            <a:r>
              <a:rPr lang="en-US" sz="1200" b="1" dirty="0" err="1"/>
              <a:t>những</a:t>
            </a:r>
            <a:r>
              <a:rPr lang="en-US" sz="1200" b="1" dirty="0"/>
              <a:t> </a:t>
            </a:r>
            <a:r>
              <a:rPr lang="en-US" sz="1200" b="1" dirty="0" err="1"/>
              <a:t>người</a:t>
            </a:r>
            <a:r>
              <a:rPr lang="en-US" sz="1200" b="1" dirty="0"/>
              <a:t> </a:t>
            </a:r>
            <a:r>
              <a:rPr lang="en-US" sz="1200" b="1" dirty="0" err="1"/>
              <a:t>cách</a:t>
            </a:r>
            <a:r>
              <a:rPr lang="en-US" sz="1200" b="1" dirty="0"/>
              <a:t> </a:t>
            </a:r>
            <a:r>
              <a:rPr lang="en-US" sz="1200" b="1" dirty="0" err="1"/>
              <a:t>mạng</a:t>
            </a:r>
            <a:r>
              <a:rPr lang="en-US" sz="1200" b="1" dirty="0"/>
              <a:t>”. </a:t>
            </a: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 err="1"/>
              <a:t>Chủ</a:t>
            </a:r>
            <a:r>
              <a:rPr lang="en-US" sz="1200" b="1" dirty="0"/>
              <a:t> </a:t>
            </a:r>
            <a:r>
              <a:rPr lang="en-US" sz="1200" b="1" dirty="0" err="1"/>
              <a:t>tịch</a:t>
            </a:r>
            <a:r>
              <a:rPr lang="en-US" sz="1200" b="1" dirty="0"/>
              <a:t> </a:t>
            </a:r>
            <a:r>
              <a:rPr lang="en-US" sz="1200" b="1" dirty="0" err="1"/>
              <a:t>Hồ</a:t>
            </a:r>
            <a:r>
              <a:rPr lang="en-US" sz="1200" b="1" dirty="0"/>
              <a:t> </a:t>
            </a:r>
            <a:r>
              <a:rPr lang="en-US" sz="1200" b="1" dirty="0" err="1"/>
              <a:t>Chí</a:t>
            </a:r>
            <a:r>
              <a:rPr lang="en-US" sz="1200" b="1" dirty="0"/>
              <a:t> Minh </a:t>
            </a:r>
            <a:r>
              <a:rPr lang="en-US" sz="1200" b="1" dirty="0" err="1"/>
              <a:t>sau</a:t>
            </a:r>
            <a:r>
              <a:rPr lang="en-US" sz="1200" b="1" dirty="0"/>
              <a:t> </a:t>
            </a:r>
            <a:r>
              <a:rPr lang="en-US" sz="1200" b="1" dirty="0" err="1"/>
              <a:t>này</a:t>
            </a:r>
            <a:r>
              <a:rPr lang="en-US" sz="1200" b="1" dirty="0"/>
              <a:t> </a:t>
            </a:r>
            <a:r>
              <a:rPr lang="en-US" sz="1200" b="1" dirty="0" err="1"/>
              <a:t>đã</a:t>
            </a:r>
            <a:r>
              <a:rPr lang="en-US" sz="1200" b="1" dirty="0"/>
              <a:t> 2 </a:t>
            </a:r>
            <a:r>
              <a:rPr lang="en-US" sz="1200" b="1" dirty="0" err="1"/>
              <a:t>lần</a:t>
            </a:r>
            <a:r>
              <a:rPr lang="en-US" sz="1200" b="1" dirty="0"/>
              <a:t> </a:t>
            </a:r>
            <a:r>
              <a:rPr lang="en-US" sz="1200" b="1" dirty="0" err="1"/>
              <a:t>trích</a:t>
            </a:r>
            <a:r>
              <a:rPr lang="en-US" sz="1200" b="1" dirty="0"/>
              <a:t> </a:t>
            </a:r>
            <a:r>
              <a:rPr lang="en-US" sz="1200" b="1" dirty="0" err="1"/>
              <a:t>lại</a:t>
            </a:r>
            <a:r>
              <a:rPr lang="en-US" sz="1200" b="1" dirty="0"/>
              <a:t> </a:t>
            </a:r>
            <a:r>
              <a:rPr lang="en-US" sz="1200" b="1" dirty="0" err="1"/>
              <a:t>câu</a:t>
            </a:r>
            <a:r>
              <a:rPr lang="en-US" sz="1200" b="1" dirty="0"/>
              <a:t> </a:t>
            </a:r>
            <a:r>
              <a:rPr lang="en-US" sz="1200" b="1" dirty="0" err="1"/>
              <a:t>viết</a:t>
            </a:r>
            <a:r>
              <a:rPr lang="en-US" sz="1200" b="1" dirty="0"/>
              <a:t> </a:t>
            </a:r>
            <a:r>
              <a:rPr lang="en-US" sz="1200" b="1" dirty="0" err="1"/>
              <a:t>trên</a:t>
            </a:r>
            <a:r>
              <a:rPr lang="en-US" sz="1200" b="1" dirty="0"/>
              <a:t> </a:t>
            </a:r>
            <a:r>
              <a:rPr lang="en-US" sz="1200" b="1" dirty="0" err="1"/>
              <a:t>của</a:t>
            </a:r>
            <a:r>
              <a:rPr lang="en-US" sz="1200" b="1" dirty="0"/>
              <a:t> V.I. Lê-</a:t>
            </a:r>
            <a:r>
              <a:rPr lang="en-US" sz="1200" b="1" dirty="0" err="1"/>
              <a:t>nin</a:t>
            </a:r>
            <a:r>
              <a:rPr lang="en-US" sz="1200" b="1" dirty="0"/>
              <a:t> </a:t>
            </a:r>
            <a:r>
              <a:rPr lang="en-US" sz="1200" b="1" dirty="0" err="1"/>
              <a:t>để</a:t>
            </a:r>
            <a:r>
              <a:rPr lang="en-US" sz="1200" b="1" dirty="0"/>
              <a:t> </a:t>
            </a:r>
            <a:r>
              <a:rPr lang="en-US" sz="1200" b="1" dirty="0" err="1"/>
              <a:t>tỏ</a:t>
            </a:r>
            <a:r>
              <a:rPr lang="en-US" sz="1200" b="1" dirty="0"/>
              <a:t> </a:t>
            </a:r>
            <a:r>
              <a:rPr lang="en-US" sz="1200" b="1" dirty="0" err="1"/>
              <a:t>thái</a:t>
            </a:r>
            <a:r>
              <a:rPr lang="en-US" sz="1200" b="1" dirty="0"/>
              <a:t> </a:t>
            </a:r>
            <a:r>
              <a:rPr lang="en-US" sz="1200" b="1" dirty="0" err="1"/>
              <a:t>độ</a:t>
            </a:r>
            <a:r>
              <a:rPr lang="en-US" sz="1200" b="1" dirty="0"/>
              <a:t> </a:t>
            </a:r>
            <a:r>
              <a:rPr lang="en-US" sz="1200" b="1" dirty="0" err="1"/>
              <a:t>không</a:t>
            </a:r>
            <a:r>
              <a:rPr lang="en-US" sz="1200" b="1" dirty="0"/>
              <a:t> </a:t>
            </a:r>
            <a:r>
              <a:rPr lang="en-US" sz="1200" b="1" dirty="0" err="1"/>
              <a:t>đồng</a:t>
            </a:r>
            <a:r>
              <a:rPr lang="en-US" sz="1200" b="1" dirty="0"/>
              <a:t> </a:t>
            </a:r>
            <a:r>
              <a:rPr lang="en-US" sz="1200" b="1" dirty="0" err="1"/>
              <a:t>tình</a:t>
            </a:r>
            <a:r>
              <a:rPr lang="en-US" sz="1200" b="1" dirty="0"/>
              <a:t> </a:t>
            </a:r>
            <a:r>
              <a:rPr lang="en-US" sz="1200" b="1" dirty="0" err="1"/>
              <a:t>với</a:t>
            </a:r>
            <a:r>
              <a:rPr lang="en-US" sz="1200" b="1" dirty="0"/>
              <a:t> </a:t>
            </a:r>
            <a:r>
              <a:rPr lang="en-US" sz="1200" b="1" dirty="0" err="1"/>
              <a:t>việc</a:t>
            </a:r>
            <a:r>
              <a:rPr lang="en-US" sz="1200" b="1" dirty="0"/>
              <a:t> </a:t>
            </a:r>
            <a:r>
              <a:rPr lang="en-US" sz="1200" b="1" dirty="0" err="1"/>
              <a:t>làm</a:t>
            </a:r>
            <a:r>
              <a:rPr lang="en-US" sz="1200" b="1" dirty="0"/>
              <a:t> </a:t>
            </a:r>
            <a:r>
              <a:rPr lang="en-US" sz="1200" b="1" dirty="0" err="1"/>
              <a:t>thiếu</a:t>
            </a:r>
            <a:r>
              <a:rPr lang="en-US" sz="1200" b="1" dirty="0"/>
              <a:t> </a:t>
            </a:r>
            <a:r>
              <a:rPr lang="en-US" sz="1200" b="1" dirty="0" err="1"/>
              <a:t>nghiêm</a:t>
            </a:r>
            <a:r>
              <a:rPr lang="en-US" sz="1200" b="1" dirty="0"/>
              <a:t> </a:t>
            </a:r>
            <a:r>
              <a:rPr lang="en-US" sz="1200" b="1" dirty="0" err="1"/>
              <a:t>minh</a:t>
            </a:r>
            <a:r>
              <a:rPr lang="en-US" sz="1200" b="1" dirty="0"/>
              <a:t> </a:t>
            </a:r>
            <a:r>
              <a:rPr lang="en-US" sz="1200" b="1" dirty="0" err="1"/>
              <a:t>trong</a:t>
            </a:r>
            <a:r>
              <a:rPr lang="en-US" sz="1200" b="1" dirty="0"/>
              <a:t> </a:t>
            </a:r>
            <a:r>
              <a:rPr lang="en-US" sz="1200" b="1" dirty="0" err="1"/>
              <a:t>việc</a:t>
            </a:r>
            <a:r>
              <a:rPr lang="en-US" sz="1200" b="1" dirty="0"/>
              <a:t> </a:t>
            </a:r>
            <a:r>
              <a:rPr lang="en-US" sz="1200" b="1" dirty="0" err="1"/>
              <a:t>thi</a:t>
            </a:r>
            <a:r>
              <a:rPr lang="en-US" sz="1200" b="1" dirty="0"/>
              <a:t> </a:t>
            </a:r>
            <a:r>
              <a:rPr lang="en-US" sz="1200" b="1" dirty="0" err="1"/>
              <a:t>hành</a:t>
            </a:r>
            <a:r>
              <a:rPr lang="en-US" sz="1200" b="1" dirty="0"/>
              <a:t> </a:t>
            </a:r>
            <a:r>
              <a:rPr lang="en-US" sz="1200" b="1" dirty="0" err="1"/>
              <a:t>pháp</a:t>
            </a:r>
            <a:r>
              <a:rPr lang="en-US" sz="1200" b="1" dirty="0"/>
              <a:t> </a:t>
            </a:r>
            <a:r>
              <a:rPr lang="en-US" sz="1200" b="1" dirty="0" err="1"/>
              <a:t>luật</a:t>
            </a:r>
            <a:r>
              <a:rPr lang="en-US" sz="1200" b="1" dirty="0"/>
              <a:t> </a:t>
            </a:r>
            <a:r>
              <a:rPr lang="en-US" sz="1200" b="1" dirty="0" err="1"/>
              <a:t>của</a:t>
            </a:r>
            <a:r>
              <a:rPr lang="en-US" sz="1200" b="1" dirty="0"/>
              <a:t> </a:t>
            </a:r>
            <a:r>
              <a:rPr lang="en-US" sz="1200" b="1" dirty="0" err="1"/>
              <a:t>chúng</a:t>
            </a:r>
            <a:r>
              <a:rPr lang="en-US" sz="1200" b="1" dirty="0"/>
              <a:t> ta.</a:t>
            </a:r>
            <a:endParaRPr lang="en-VN" sz="1200" b="1" dirty="0"/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EEEEEE"/>
              </a:solidFill>
              <a:latin typeface="Raleway" pitchFamily="2" charset="7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758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9;p35">
            <a:extLst>
              <a:ext uri="{FF2B5EF4-FFF2-40B4-BE49-F238E27FC236}">
                <a16:creationId xmlns:a16="http://schemas.microsoft.com/office/drawing/2014/main" id="{1AB2D02D-D26D-49DE-AF4A-A3379C09787A}"/>
              </a:ext>
            </a:extLst>
          </p:cNvPr>
          <p:cNvSpPr txBox="1">
            <a:spLocks/>
          </p:cNvSpPr>
          <p:nvPr/>
        </p:nvSpPr>
        <p:spPr>
          <a:xfrm>
            <a:off x="8261183" y="1765193"/>
            <a:ext cx="4722194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3600" b="1">
                <a:latin typeface="Raleway" pitchFamily="2" charset="77"/>
              </a:rPr>
              <a:t>2. CƠ SỞ THỰC TIỄN </a:t>
            </a:r>
            <a:endParaRPr lang="vi-VN" sz="3600" b="1">
              <a:latin typeface="Raleway" pitchFamily="2" charset="77"/>
            </a:endParaRPr>
          </a:p>
        </p:txBody>
      </p:sp>
      <p:sp>
        <p:nvSpPr>
          <p:cNvPr id="9" name="Google Shape;219;p35">
            <a:extLst>
              <a:ext uri="{FF2B5EF4-FFF2-40B4-BE49-F238E27FC236}">
                <a16:creationId xmlns:a16="http://schemas.microsoft.com/office/drawing/2014/main" id="{E67B35B3-9360-467F-93B2-3F491B87D27C}"/>
              </a:ext>
            </a:extLst>
          </p:cNvPr>
          <p:cNvSpPr txBox="1">
            <a:spLocks/>
          </p:cNvSpPr>
          <p:nvPr/>
        </p:nvSpPr>
        <p:spPr>
          <a:xfrm>
            <a:off x="8744989" y="2571750"/>
            <a:ext cx="4238388" cy="115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Việt Nam lúc bấy giờ</a:t>
            </a:r>
          </a:p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Thế giới</a:t>
            </a:r>
          </a:p>
        </p:txBody>
      </p:sp>
      <p:sp>
        <p:nvSpPr>
          <p:cNvPr id="10" name="Google Shape;224;p36">
            <a:extLst>
              <a:ext uri="{FF2B5EF4-FFF2-40B4-BE49-F238E27FC236}">
                <a16:creationId xmlns:a16="http://schemas.microsoft.com/office/drawing/2014/main" id="{67029916-195C-4468-ACC4-F0F996FABD84}"/>
              </a:ext>
            </a:extLst>
          </p:cNvPr>
          <p:cNvSpPr txBox="1">
            <a:spLocks/>
          </p:cNvSpPr>
          <p:nvPr/>
        </p:nvSpPr>
        <p:spPr>
          <a:xfrm>
            <a:off x="-5672325" y="2916783"/>
            <a:ext cx="2688055" cy="460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taatliches"/>
              <a:buNone/>
              <a:defRPr sz="27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000">
                <a:latin typeface="Raleway" pitchFamily="2" charset="77"/>
              </a:rPr>
              <a:t>B. THẾ GIỚI</a:t>
            </a:r>
          </a:p>
        </p:txBody>
      </p:sp>
      <p:pic>
        <p:nvPicPr>
          <p:cNvPr id="3" name="Picture 2" descr="A picture containing text, person, outdoor, person&#10;&#10;Description automatically generated">
            <a:extLst>
              <a:ext uri="{FF2B5EF4-FFF2-40B4-BE49-F238E27FC236}">
                <a16:creationId xmlns:a16="http://schemas.microsoft.com/office/drawing/2014/main" id="{43EBE259-DCBB-4ED2-9F95-D73AC985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479323"/>
            <a:ext cx="3158524" cy="43290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Google Shape;219;p35">
            <a:extLst>
              <a:ext uri="{FF2B5EF4-FFF2-40B4-BE49-F238E27FC236}">
                <a16:creationId xmlns:a16="http://schemas.microsoft.com/office/drawing/2014/main" id="{E3F7331C-F2A9-CF46-A323-BBFFFF82D81A}"/>
              </a:ext>
            </a:extLst>
          </p:cNvPr>
          <p:cNvSpPr txBox="1">
            <a:spLocks/>
          </p:cNvSpPr>
          <p:nvPr/>
        </p:nvSpPr>
        <p:spPr>
          <a:xfrm>
            <a:off x="203155" y="218655"/>
            <a:ext cx="3905425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sz="2400" b="1" dirty="0">
                <a:latin typeface="Raleway" pitchFamily="2" charset="77"/>
              </a:rPr>
              <a:t>2.2 </a:t>
            </a:r>
            <a:r>
              <a:rPr lang="en-US" sz="2000" b="1" dirty="0" err="1"/>
              <a:t>Tất</a:t>
            </a:r>
            <a:r>
              <a:rPr lang="en-US" sz="2000" b="1" dirty="0"/>
              <a:t> </a:t>
            </a:r>
            <a:r>
              <a:rPr lang="en-US" sz="2000" b="1" dirty="0" err="1"/>
              <a:t>cả</a:t>
            </a:r>
            <a:r>
              <a:rPr lang="en-US" sz="2000" b="1" dirty="0"/>
              <a:t> </a:t>
            </a:r>
            <a:r>
              <a:rPr lang="en-US" sz="2000" b="1" dirty="0" err="1"/>
              <a:t>những</a:t>
            </a:r>
            <a:r>
              <a:rPr lang="en-US" sz="2000" b="1" dirty="0"/>
              <a:t> </a:t>
            </a:r>
            <a:r>
              <a:rPr lang="en-US" sz="2000" b="1" dirty="0" err="1"/>
              <a:t>sự</a:t>
            </a:r>
            <a:r>
              <a:rPr lang="en-US" sz="2000" b="1" dirty="0"/>
              <a:t> </a:t>
            </a:r>
            <a:r>
              <a:rPr lang="en-US" sz="2000" b="1" dirty="0" err="1"/>
              <a:t>thành</a:t>
            </a:r>
            <a:r>
              <a:rPr lang="en-US" sz="2000" b="1" dirty="0"/>
              <a:t> </a:t>
            </a:r>
            <a:r>
              <a:rPr lang="en-US" sz="2000" b="1" dirty="0" err="1"/>
              <a:t>công</a:t>
            </a:r>
            <a:r>
              <a:rPr lang="en-US" sz="2000" b="1" dirty="0"/>
              <a:t> </a:t>
            </a:r>
            <a:r>
              <a:rPr lang="en-US" sz="2000" b="1" dirty="0" err="1"/>
              <a:t>đó</a:t>
            </a:r>
            <a:r>
              <a:rPr lang="en-US" sz="2000" b="1" dirty="0"/>
              <a:t> </a:t>
            </a:r>
            <a:r>
              <a:rPr lang="en-US" sz="2000" b="1" dirty="0" err="1"/>
              <a:t>cũng</a:t>
            </a:r>
            <a:r>
              <a:rPr lang="en-US" sz="2000" b="1" dirty="0"/>
              <a:t> </a:t>
            </a:r>
            <a:r>
              <a:rPr lang="en-US" sz="2000" b="1" dirty="0" err="1"/>
              <a:t>chưa</a:t>
            </a:r>
            <a:r>
              <a:rPr lang="en-US" sz="2000" b="1" dirty="0"/>
              <a:t> </a:t>
            </a:r>
            <a:r>
              <a:rPr lang="en-US" sz="2000" b="1" dirty="0" err="1"/>
              <a:t>đủ</a:t>
            </a:r>
            <a:r>
              <a:rPr lang="en-US" sz="2000" b="1" dirty="0"/>
              <a:t> </a:t>
            </a:r>
            <a:r>
              <a:rPr lang="en-US" sz="2000" b="1" dirty="0" err="1"/>
              <a:t>để</a:t>
            </a:r>
            <a:r>
              <a:rPr lang="en-US" sz="2000" b="1" dirty="0"/>
              <a:t> </a:t>
            </a:r>
            <a:r>
              <a:rPr lang="en-US" sz="2000" b="1" dirty="0" err="1"/>
              <a:t>chúng</a:t>
            </a:r>
            <a:r>
              <a:rPr lang="en-US" sz="2000" b="1" dirty="0"/>
              <a:t> ta </a:t>
            </a:r>
            <a:r>
              <a:rPr lang="en-US" sz="2000" b="1" dirty="0" err="1"/>
              <a:t>đánh</a:t>
            </a:r>
            <a:r>
              <a:rPr lang="en-US" sz="2000" b="1" dirty="0"/>
              <a:t> </a:t>
            </a:r>
            <a:r>
              <a:rPr lang="en-US" sz="2000" b="1" dirty="0" err="1"/>
              <a:t>giá</a:t>
            </a:r>
            <a:endParaRPr lang="en-US" sz="2000" b="1" dirty="0">
              <a:latin typeface="Raleway" pitchFamily="2" charset="77"/>
            </a:endParaRPr>
          </a:p>
        </p:txBody>
      </p:sp>
      <p:sp>
        <p:nvSpPr>
          <p:cNvPr id="19" name="Google Shape;225;p36">
            <a:extLst>
              <a:ext uri="{FF2B5EF4-FFF2-40B4-BE49-F238E27FC236}">
                <a16:creationId xmlns:a16="http://schemas.microsoft.com/office/drawing/2014/main" id="{97A40454-DF05-E841-A6EC-A8C2445F477D}"/>
              </a:ext>
            </a:extLst>
          </p:cNvPr>
          <p:cNvSpPr txBox="1">
            <a:spLocks/>
          </p:cNvSpPr>
          <p:nvPr/>
        </p:nvSpPr>
        <p:spPr>
          <a:xfrm>
            <a:off x="95578" y="1576243"/>
            <a:ext cx="3091936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81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85800" marR="0" lvl="1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28700" marR="0" lvl="2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714500" marR="0" lvl="4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057400" marR="0" lvl="5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400300" marR="0" lvl="6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743200" marR="0" lvl="7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086100" marR="0" lvl="8" indent="-238125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 err="1"/>
              <a:t>Để</a:t>
            </a:r>
            <a:r>
              <a:rPr lang="en-US" sz="1200" b="1" dirty="0"/>
              <a:t> </a:t>
            </a:r>
            <a:r>
              <a:rPr lang="en-US" sz="1200" b="1" dirty="0" err="1"/>
              <a:t>đặt</a:t>
            </a:r>
            <a:r>
              <a:rPr lang="en-US" sz="1200" b="1" dirty="0"/>
              <a:t> </a:t>
            </a:r>
            <a:r>
              <a:rPr lang="en-US" sz="1200" b="1" dirty="0" err="1"/>
              <a:t>nền</a:t>
            </a:r>
            <a:r>
              <a:rPr lang="en-US" sz="1200" b="1" dirty="0"/>
              <a:t> </a:t>
            </a:r>
            <a:r>
              <a:rPr lang="en-US" sz="1200" b="1" dirty="0" err="1"/>
              <a:t>tảng</a:t>
            </a:r>
            <a:r>
              <a:rPr lang="en-US" sz="1200" b="1" dirty="0"/>
              <a:t> </a:t>
            </a:r>
            <a:r>
              <a:rPr lang="en-US" sz="1200" b="1" dirty="0" err="1"/>
              <a:t>xây</a:t>
            </a:r>
            <a:r>
              <a:rPr lang="en-US" sz="1200" b="1" dirty="0"/>
              <a:t> </a:t>
            </a:r>
            <a:r>
              <a:rPr lang="en-US" sz="1200" b="1" dirty="0" err="1"/>
              <a:t>dựng</a:t>
            </a:r>
            <a:r>
              <a:rPr lang="en-US" sz="1200" b="1" dirty="0"/>
              <a:t> </a:t>
            </a:r>
            <a:r>
              <a:rPr lang="en-US" sz="1200" b="1" dirty="0" err="1"/>
              <a:t>Nhà</a:t>
            </a:r>
            <a:r>
              <a:rPr lang="en-US" sz="1200" b="1" dirty="0"/>
              <a:t> </a:t>
            </a:r>
            <a:r>
              <a:rPr lang="en-US" sz="1200" b="1" dirty="0" err="1"/>
              <a:t>nước</a:t>
            </a:r>
            <a:r>
              <a:rPr lang="en-US" sz="1200" b="1" dirty="0"/>
              <a:t> </a:t>
            </a:r>
            <a:r>
              <a:rPr lang="en-US" sz="1200" b="1" dirty="0" err="1"/>
              <a:t>pháp</a:t>
            </a:r>
            <a:r>
              <a:rPr lang="en-US" sz="1200" b="1" dirty="0"/>
              <a:t> </a:t>
            </a:r>
            <a:r>
              <a:rPr lang="en-US" sz="1200" b="1" dirty="0" err="1"/>
              <a:t>quyền</a:t>
            </a:r>
            <a:r>
              <a:rPr lang="en-US" sz="1200" b="1" dirty="0"/>
              <a:t> </a:t>
            </a:r>
            <a:r>
              <a:rPr lang="en-US" sz="1200" b="1" dirty="0" err="1"/>
              <a:t>ở</a:t>
            </a:r>
            <a:r>
              <a:rPr lang="en-US" sz="1200" b="1" dirty="0"/>
              <a:t> </a:t>
            </a:r>
            <a:r>
              <a:rPr lang="en-US" sz="1200" b="1" dirty="0" err="1"/>
              <a:t>Việt</a:t>
            </a:r>
            <a:r>
              <a:rPr lang="en-US" sz="1200" b="1" dirty="0"/>
              <a:t> Nam, </a:t>
            </a:r>
            <a:r>
              <a:rPr lang="en-US" sz="1200" b="1" dirty="0" err="1"/>
              <a:t>Chủ</a:t>
            </a:r>
            <a:r>
              <a:rPr lang="en-US" sz="1200" b="1" dirty="0"/>
              <a:t> </a:t>
            </a:r>
            <a:r>
              <a:rPr lang="en-US" sz="1200" b="1" dirty="0" err="1"/>
              <a:t>tịch</a:t>
            </a:r>
            <a:r>
              <a:rPr lang="en-US" sz="1200" b="1" dirty="0"/>
              <a:t> </a:t>
            </a:r>
            <a:r>
              <a:rPr lang="en-US" sz="1200" b="1" dirty="0" err="1"/>
              <a:t>Hồ</a:t>
            </a:r>
            <a:r>
              <a:rPr lang="en-US" sz="1200" b="1" dirty="0"/>
              <a:t> </a:t>
            </a:r>
            <a:r>
              <a:rPr lang="en-US" sz="1200" b="1" dirty="0" err="1"/>
              <a:t>Chí</a:t>
            </a:r>
            <a:r>
              <a:rPr lang="en-US" sz="1200" b="1" dirty="0"/>
              <a:t> Minh </a:t>
            </a:r>
            <a:r>
              <a:rPr lang="en-US" sz="1200" b="1" dirty="0" err="1"/>
              <a:t>đã</a:t>
            </a:r>
            <a:r>
              <a:rPr lang="en-US" sz="1200" b="1" dirty="0"/>
              <a:t> </a:t>
            </a:r>
            <a:r>
              <a:rPr lang="en-US" sz="1200" b="1" dirty="0" err="1"/>
              <a:t>trực</a:t>
            </a:r>
            <a:r>
              <a:rPr lang="en-US" sz="1200" b="1" dirty="0"/>
              <a:t> </a:t>
            </a:r>
            <a:r>
              <a:rPr lang="en-US" sz="1200" b="1" dirty="0" err="1"/>
              <a:t>tiếp</a:t>
            </a:r>
            <a:r>
              <a:rPr lang="en-US" sz="1200" b="1" dirty="0"/>
              <a:t> </a:t>
            </a:r>
            <a:r>
              <a:rPr lang="en-US" sz="1200" b="1" dirty="0" err="1"/>
              <a:t>chỉ</a:t>
            </a:r>
            <a:r>
              <a:rPr lang="en-US" sz="1200" b="1" dirty="0"/>
              <a:t> </a:t>
            </a:r>
            <a:r>
              <a:rPr lang="en-US" sz="1200" b="1" dirty="0" err="1"/>
              <a:t>đạo</a:t>
            </a:r>
            <a:r>
              <a:rPr lang="en-US" sz="1200" b="1" dirty="0"/>
              <a:t> </a:t>
            </a:r>
            <a:r>
              <a:rPr lang="en-US" sz="1200" b="1" dirty="0" err="1"/>
              <a:t>soạn</a:t>
            </a:r>
            <a:r>
              <a:rPr lang="en-US" sz="1200" b="1" dirty="0"/>
              <a:t> </a:t>
            </a:r>
            <a:r>
              <a:rPr lang="en-US" sz="1200" b="1" dirty="0" err="1"/>
              <a:t>thảo</a:t>
            </a:r>
            <a:r>
              <a:rPr lang="en-US" sz="1200" b="1" dirty="0"/>
              <a:t> </a:t>
            </a:r>
            <a:r>
              <a:rPr lang="en-US" sz="1200" b="1" dirty="0" err="1"/>
              <a:t>hai</a:t>
            </a:r>
            <a:r>
              <a:rPr lang="en-US" sz="1200" b="1" dirty="0"/>
              <a:t> </a:t>
            </a:r>
            <a:r>
              <a:rPr lang="en-US" sz="1200" b="1" dirty="0" err="1"/>
              <a:t>bản</a:t>
            </a:r>
            <a:r>
              <a:rPr lang="en-US" sz="1200" b="1" dirty="0"/>
              <a:t> </a:t>
            </a:r>
            <a:r>
              <a:rPr lang="en-US" sz="1200" b="1" dirty="0" err="1"/>
              <a:t>Hiến</a:t>
            </a:r>
            <a:r>
              <a:rPr lang="en-US" sz="1200" b="1" dirty="0"/>
              <a:t> </a:t>
            </a:r>
            <a:r>
              <a:rPr lang="en-US" sz="1200" b="1" dirty="0" err="1"/>
              <a:t>pháp</a:t>
            </a:r>
            <a:r>
              <a:rPr lang="en-US" sz="1200" b="1" dirty="0"/>
              <a:t> 1946 </a:t>
            </a:r>
            <a:r>
              <a:rPr lang="en-US" sz="1200" b="1" dirty="0" err="1"/>
              <a:t>và</a:t>
            </a:r>
            <a:r>
              <a:rPr lang="en-US" sz="1200" b="1" dirty="0"/>
              <a:t> </a:t>
            </a:r>
            <a:r>
              <a:rPr lang="en-US" sz="1200" b="1" dirty="0" err="1"/>
              <a:t>Hiến</a:t>
            </a:r>
            <a:r>
              <a:rPr lang="en-US" sz="1200" b="1" dirty="0"/>
              <a:t> </a:t>
            </a:r>
            <a:r>
              <a:rPr lang="en-US" sz="1200" b="1" dirty="0" err="1"/>
              <a:t>pháp</a:t>
            </a:r>
            <a:r>
              <a:rPr lang="en-US" sz="1200" b="1" dirty="0"/>
              <a:t> 1959, </a:t>
            </a: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 err="1"/>
              <a:t>Người</a:t>
            </a:r>
            <a:r>
              <a:rPr lang="en-US" sz="1200" b="1" dirty="0"/>
              <a:t> </a:t>
            </a:r>
            <a:r>
              <a:rPr lang="en-US" sz="1200" b="1" dirty="0" err="1"/>
              <a:t>còn</a:t>
            </a:r>
            <a:r>
              <a:rPr lang="en-US" sz="1200" b="1" dirty="0"/>
              <a:t> </a:t>
            </a:r>
            <a:r>
              <a:rPr lang="en-US" sz="1200" b="1" dirty="0" err="1"/>
              <a:t>chỉ</a:t>
            </a:r>
            <a:r>
              <a:rPr lang="en-US" sz="1200" b="1" dirty="0"/>
              <a:t> </a:t>
            </a:r>
            <a:r>
              <a:rPr lang="en-US" sz="1200" b="1" dirty="0" err="1"/>
              <a:t>đạo</a:t>
            </a:r>
            <a:r>
              <a:rPr lang="en-US" sz="1200" b="1" dirty="0"/>
              <a:t> </a:t>
            </a:r>
            <a:r>
              <a:rPr lang="en-US" sz="1200" b="1" dirty="0" err="1"/>
              <a:t>xây</a:t>
            </a:r>
            <a:r>
              <a:rPr lang="en-US" sz="1200" b="1" dirty="0"/>
              <a:t> </a:t>
            </a:r>
            <a:r>
              <a:rPr lang="en-US" sz="1200" b="1" dirty="0" err="1"/>
              <a:t>dựng</a:t>
            </a:r>
            <a:r>
              <a:rPr lang="en-US" sz="1200" b="1" dirty="0"/>
              <a:t> 16 </a:t>
            </a:r>
            <a:r>
              <a:rPr lang="en-US" sz="1200" b="1" dirty="0" err="1"/>
              <a:t>đạo</a:t>
            </a:r>
            <a:r>
              <a:rPr lang="en-US" sz="1200" b="1" dirty="0"/>
              <a:t> </a:t>
            </a:r>
            <a:r>
              <a:rPr lang="en-US" sz="1200" b="1" dirty="0" err="1"/>
              <a:t>luật</a:t>
            </a:r>
            <a:r>
              <a:rPr lang="en-US" sz="1200" b="1" dirty="0"/>
              <a:t> </a:t>
            </a:r>
            <a:r>
              <a:rPr lang="en-US" sz="1200" b="1" dirty="0" err="1"/>
              <a:t>và</a:t>
            </a:r>
            <a:r>
              <a:rPr lang="en-US" sz="1200" b="1" dirty="0"/>
              <a:t> </a:t>
            </a:r>
            <a:r>
              <a:rPr lang="en-US" sz="1200" b="1" dirty="0" err="1"/>
              <a:t>đã</a:t>
            </a:r>
            <a:r>
              <a:rPr lang="en-US" sz="1200" b="1" dirty="0"/>
              <a:t> </a:t>
            </a:r>
            <a:r>
              <a:rPr lang="en-US" sz="1200" b="1" dirty="0" err="1"/>
              <a:t>ký</a:t>
            </a:r>
            <a:r>
              <a:rPr lang="en-US" sz="1200" b="1" dirty="0"/>
              <a:t> </a:t>
            </a:r>
            <a:r>
              <a:rPr lang="en-US" sz="1200" b="1" dirty="0" err="1"/>
              <a:t>trên</a:t>
            </a:r>
            <a:r>
              <a:rPr lang="en-US" sz="1200" b="1" dirty="0"/>
              <a:t> 1.300 </a:t>
            </a:r>
            <a:r>
              <a:rPr lang="en-US" sz="1200" b="1" dirty="0" err="1"/>
              <a:t>sắc</a:t>
            </a:r>
            <a:r>
              <a:rPr lang="en-US" sz="1200" b="1" dirty="0"/>
              <a:t> </a:t>
            </a:r>
            <a:r>
              <a:rPr lang="en-US" sz="1200" b="1" dirty="0" err="1"/>
              <a:t>lệnh</a:t>
            </a:r>
            <a:r>
              <a:rPr lang="en-US" sz="1200" b="1" dirty="0"/>
              <a:t> </a:t>
            </a:r>
            <a:r>
              <a:rPr lang="en-US" sz="1200" b="1" dirty="0" err="1"/>
              <a:t>và</a:t>
            </a:r>
            <a:r>
              <a:rPr lang="en-US" sz="1200" b="1" dirty="0"/>
              <a:t> </a:t>
            </a:r>
            <a:r>
              <a:rPr lang="en-US" sz="1200" b="1" dirty="0" err="1"/>
              <a:t>văn</a:t>
            </a:r>
            <a:r>
              <a:rPr lang="en-US" sz="1200" b="1" dirty="0"/>
              <a:t> </a:t>
            </a:r>
            <a:r>
              <a:rPr lang="en-US" sz="1200" b="1" dirty="0" err="1"/>
              <a:t>bản</a:t>
            </a:r>
            <a:r>
              <a:rPr lang="en-US" sz="1200" b="1" dirty="0"/>
              <a:t> </a:t>
            </a:r>
            <a:r>
              <a:rPr lang="en-US" sz="1200" b="1" dirty="0" err="1"/>
              <a:t>dưới</a:t>
            </a:r>
            <a:r>
              <a:rPr lang="en-US" sz="1200" b="1" dirty="0"/>
              <a:t> </a:t>
            </a:r>
            <a:r>
              <a:rPr lang="en-US" sz="1200" b="1" dirty="0" err="1"/>
              <a:t>luật</a:t>
            </a:r>
            <a:r>
              <a:rPr lang="en-US" sz="1200" b="1" dirty="0"/>
              <a:t>. </a:t>
            </a:r>
            <a:r>
              <a:rPr lang="en-US" sz="1200" b="1" dirty="0" err="1"/>
              <a:t>Quả</a:t>
            </a:r>
            <a:r>
              <a:rPr lang="en-US" sz="1200" b="1" dirty="0"/>
              <a:t> </a:t>
            </a:r>
            <a:r>
              <a:rPr lang="en-US" sz="1200" b="1" dirty="0" err="1"/>
              <a:t>thực</a:t>
            </a:r>
            <a:r>
              <a:rPr lang="en-US" sz="1200" b="1" dirty="0"/>
              <a:t>, </a:t>
            </a:r>
            <a:r>
              <a:rPr lang="en-US" sz="1200" b="1" dirty="0" err="1"/>
              <a:t>đối</a:t>
            </a:r>
            <a:r>
              <a:rPr lang="en-US" sz="1200" b="1" dirty="0"/>
              <a:t> </a:t>
            </a:r>
            <a:r>
              <a:rPr lang="en-US" sz="1200" b="1" dirty="0" err="1"/>
              <a:t>với</a:t>
            </a:r>
            <a:r>
              <a:rPr lang="en-US" sz="1200" b="1" dirty="0"/>
              <a:t> </a:t>
            </a:r>
            <a:r>
              <a:rPr lang="en-US" sz="1200" b="1" dirty="0" err="1"/>
              <a:t>một</a:t>
            </a:r>
            <a:r>
              <a:rPr lang="en-US" sz="1200" b="1" dirty="0"/>
              <a:t> </a:t>
            </a:r>
            <a:r>
              <a:rPr lang="en-US" sz="1200" b="1" dirty="0" err="1"/>
              <a:t>người</a:t>
            </a:r>
            <a:r>
              <a:rPr lang="en-US" sz="1200" b="1" dirty="0"/>
              <a:t> </a:t>
            </a:r>
            <a:r>
              <a:rPr lang="en-US" sz="1200" b="1" dirty="0" err="1"/>
              <a:t>có</a:t>
            </a:r>
            <a:r>
              <a:rPr lang="en-US" sz="1200" b="1" dirty="0"/>
              <a:t> 24 </a:t>
            </a:r>
            <a:r>
              <a:rPr lang="en-US" sz="1200" b="1" dirty="0" err="1"/>
              <a:t>năm</a:t>
            </a:r>
            <a:r>
              <a:rPr lang="en-US" sz="1200" b="1" dirty="0"/>
              <a:t> </a:t>
            </a:r>
            <a:r>
              <a:rPr lang="en-US" sz="1200" b="1" dirty="0" err="1"/>
              <a:t>giữ</a:t>
            </a:r>
            <a:r>
              <a:rPr lang="en-US" sz="1200" b="1" dirty="0"/>
              <a:t> </a:t>
            </a:r>
            <a:r>
              <a:rPr lang="en-US" sz="1200" b="1" dirty="0" err="1"/>
              <a:t>cương</a:t>
            </a:r>
            <a:r>
              <a:rPr lang="en-US" sz="1200" b="1" dirty="0"/>
              <a:t> </a:t>
            </a:r>
            <a:r>
              <a:rPr lang="en-US" sz="1200" b="1" dirty="0" err="1"/>
              <a:t>vị</a:t>
            </a:r>
            <a:r>
              <a:rPr lang="en-US" sz="1200" b="1" dirty="0"/>
              <a:t> </a:t>
            </a:r>
            <a:r>
              <a:rPr lang="en-US" sz="1200" b="1" dirty="0" err="1"/>
              <a:t>đứng</a:t>
            </a:r>
            <a:r>
              <a:rPr lang="en-US" sz="1200" b="1" dirty="0"/>
              <a:t> </a:t>
            </a:r>
            <a:r>
              <a:rPr lang="en-US" sz="1200" b="1" dirty="0" err="1"/>
              <a:t>đầu</a:t>
            </a:r>
            <a:r>
              <a:rPr lang="en-US" sz="1200" b="1" dirty="0"/>
              <a:t> </a:t>
            </a:r>
            <a:r>
              <a:rPr lang="en-US" sz="1200" b="1" dirty="0" err="1"/>
              <a:t>nhà</a:t>
            </a:r>
            <a:r>
              <a:rPr lang="en-US" sz="1200" b="1" dirty="0"/>
              <a:t> </a:t>
            </a:r>
            <a:r>
              <a:rPr lang="en-US" sz="1200" b="1" dirty="0" err="1"/>
              <a:t>nước</a:t>
            </a:r>
            <a:r>
              <a:rPr lang="en-US" sz="1200" b="1" dirty="0"/>
              <a:t>, </a:t>
            </a:r>
            <a:r>
              <a:rPr lang="en-US" sz="1200" b="1" dirty="0" err="1"/>
              <a:t>với</a:t>
            </a:r>
            <a:r>
              <a:rPr lang="en-US" sz="1200" b="1" dirty="0"/>
              <a:t> </a:t>
            </a:r>
            <a:r>
              <a:rPr lang="en-US" sz="1200" b="1" dirty="0" err="1"/>
              <a:t>gần</a:t>
            </a:r>
            <a:r>
              <a:rPr lang="en-US" sz="1200" b="1" dirty="0"/>
              <a:t> </a:t>
            </a:r>
            <a:r>
              <a:rPr lang="en-US" sz="1200" b="1" dirty="0" err="1"/>
              <a:t>như</a:t>
            </a:r>
            <a:r>
              <a:rPr lang="en-US" sz="1200" b="1" dirty="0"/>
              <a:t> </a:t>
            </a:r>
            <a:r>
              <a:rPr lang="en-US" sz="1200" b="1" dirty="0" err="1"/>
              <a:t>toàn</a:t>
            </a:r>
            <a:r>
              <a:rPr lang="en-US" sz="1200" b="1" dirty="0"/>
              <a:t> </a:t>
            </a:r>
            <a:r>
              <a:rPr lang="en-US" sz="1200" b="1" dirty="0" err="1"/>
              <a:t>bộ</a:t>
            </a:r>
            <a:r>
              <a:rPr lang="en-US" sz="1200" b="1" dirty="0"/>
              <a:t> </a:t>
            </a:r>
            <a:r>
              <a:rPr lang="en-US" sz="1200" b="1" dirty="0" err="1"/>
              <a:t>trí</a:t>
            </a:r>
            <a:r>
              <a:rPr lang="en-US" sz="1200" b="1" dirty="0"/>
              <a:t> </a:t>
            </a:r>
            <a:r>
              <a:rPr lang="en-US" sz="1200" b="1" dirty="0" err="1"/>
              <a:t>tuệ</a:t>
            </a:r>
            <a:r>
              <a:rPr lang="en-US" sz="1200" b="1" dirty="0"/>
              <a:t>, </a:t>
            </a:r>
            <a:r>
              <a:rPr lang="en-US" sz="1200" b="1" dirty="0" err="1"/>
              <a:t>tâm</a:t>
            </a:r>
            <a:r>
              <a:rPr lang="en-US" sz="1200" b="1" dirty="0"/>
              <a:t> </a:t>
            </a:r>
            <a:r>
              <a:rPr lang="en-US" sz="1200" b="1" dirty="0" err="1"/>
              <a:t>huyết</a:t>
            </a:r>
            <a:r>
              <a:rPr lang="en-US" sz="1200" b="1" dirty="0"/>
              <a:t> </a:t>
            </a:r>
            <a:r>
              <a:rPr lang="en-US" sz="1200" b="1" dirty="0" err="1"/>
              <a:t>cũng</a:t>
            </a:r>
            <a:r>
              <a:rPr lang="en-US" sz="1200" b="1" dirty="0"/>
              <a:t> </a:t>
            </a:r>
            <a:r>
              <a:rPr lang="en-US" sz="1200" b="1" dirty="0" err="1"/>
              <a:t>như</a:t>
            </a:r>
            <a:r>
              <a:rPr lang="en-US" sz="1200" b="1" dirty="0"/>
              <a:t> </a:t>
            </a:r>
            <a:r>
              <a:rPr lang="en-US" sz="1200" b="1" dirty="0" err="1"/>
              <a:t>sức</a:t>
            </a:r>
            <a:r>
              <a:rPr lang="en-US" sz="1200" b="1" dirty="0"/>
              <a:t> </a:t>
            </a:r>
            <a:r>
              <a:rPr lang="en-US" sz="1200" b="1" dirty="0" err="1"/>
              <a:t>lực</a:t>
            </a:r>
            <a:r>
              <a:rPr lang="en-US" sz="1200" b="1" dirty="0"/>
              <a:t> </a:t>
            </a:r>
            <a:r>
              <a:rPr lang="en-US" sz="1200" b="1" dirty="0" err="1"/>
              <a:t>tập</a:t>
            </a:r>
            <a:r>
              <a:rPr lang="en-US" sz="1200" b="1" dirty="0"/>
              <a:t> </a:t>
            </a:r>
            <a:r>
              <a:rPr lang="en-US" sz="1200" b="1" dirty="0" err="1"/>
              <a:t>trung</a:t>
            </a:r>
            <a:r>
              <a:rPr lang="en-US" sz="1200" b="1" dirty="0"/>
              <a:t> </a:t>
            </a:r>
            <a:r>
              <a:rPr lang="en-US" sz="1200" b="1" dirty="0" err="1"/>
              <a:t>chỉ</a:t>
            </a:r>
            <a:r>
              <a:rPr lang="en-US" sz="1200" b="1" dirty="0"/>
              <a:t> </a:t>
            </a:r>
            <a:r>
              <a:rPr lang="en-US" sz="1200" b="1" dirty="0" err="1"/>
              <a:t>đạo</a:t>
            </a:r>
            <a:r>
              <a:rPr lang="en-US" sz="1200" b="1" dirty="0"/>
              <a:t> </a:t>
            </a:r>
            <a:r>
              <a:rPr lang="en-US" sz="1200" b="1" dirty="0" err="1"/>
              <a:t>cho</a:t>
            </a:r>
            <a:r>
              <a:rPr lang="en-US" sz="1200" b="1" dirty="0"/>
              <a:t> </a:t>
            </a:r>
            <a:r>
              <a:rPr lang="en-US" sz="1200" b="1" dirty="0" err="1"/>
              <a:t>hai</a:t>
            </a:r>
            <a:r>
              <a:rPr lang="en-US" sz="1200" b="1" dirty="0"/>
              <a:t> </a:t>
            </a:r>
            <a:r>
              <a:rPr lang="en-US" sz="1200" b="1" dirty="0" err="1"/>
              <a:t>cuộc</a:t>
            </a:r>
            <a:r>
              <a:rPr lang="en-US" sz="1200" b="1" dirty="0"/>
              <a:t> </a:t>
            </a:r>
            <a:r>
              <a:rPr lang="en-US" sz="1200" b="1" dirty="0" err="1"/>
              <a:t>chiến</a:t>
            </a:r>
            <a:r>
              <a:rPr lang="en-US" sz="1200" b="1" dirty="0"/>
              <a:t> </a:t>
            </a:r>
            <a:r>
              <a:rPr lang="en-US" sz="1200" b="1" dirty="0" err="1"/>
              <a:t>tranh</a:t>
            </a:r>
            <a:r>
              <a:rPr lang="en-US" sz="1200" b="1" dirty="0"/>
              <a:t> </a:t>
            </a:r>
            <a:r>
              <a:rPr lang="en-US" sz="1200" b="1" dirty="0" err="1"/>
              <a:t>thì</a:t>
            </a:r>
            <a:r>
              <a:rPr lang="en-US" sz="1200" b="1" dirty="0"/>
              <a:t> </a:t>
            </a:r>
            <a:r>
              <a:rPr lang="en-US" sz="1200" b="1" dirty="0" err="1"/>
              <a:t>những</a:t>
            </a:r>
            <a:r>
              <a:rPr lang="en-US" sz="1200" b="1" dirty="0"/>
              <a:t> con </a:t>
            </a:r>
            <a:r>
              <a:rPr lang="en-US" sz="1200" b="1" dirty="0" err="1"/>
              <a:t>số</a:t>
            </a:r>
            <a:r>
              <a:rPr lang="en-US" sz="1200" b="1" dirty="0"/>
              <a:t> </a:t>
            </a:r>
            <a:r>
              <a:rPr lang="en-US" sz="1200" b="1" dirty="0" err="1"/>
              <a:t>trên</a:t>
            </a:r>
            <a:r>
              <a:rPr lang="en-US" sz="1200" b="1" dirty="0"/>
              <a:t> </a:t>
            </a:r>
            <a:r>
              <a:rPr lang="en-US" sz="1200" b="1" dirty="0" err="1"/>
              <a:t>đây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rất</a:t>
            </a:r>
            <a:r>
              <a:rPr lang="en-US" sz="1200" b="1" dirty="0"/>
              <a:t> </a:t>
            </a:r>
            <a:r>
              <a:rPr lang="en-US" sz="1200" b="1" dirty="0" err="1"/>
              <a:t>ấn</a:t>
            </a:r>
            <a:r>
              <a:rPr lang="en-US" sz="1200" b="1" dirty="0"/>
              <a:t> </a:t>
            </a:r>
            <a:r>
              <a:rPr lang="en-US" sz="1200" b="1" dirty="0" err="1"/>
              <a:t>tượng</a:t>
            </a:r>
            <a:r>
              <a:rPr lang="en-US" sz="1200" b="1" dirty="0"/>
              <a:t>.</a:t>
            </a:r>
            <a:endParaRPr lang="en-VN" sz="1200" b="1" dirty="0"/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EEEEEE"/>
              </a:solidFill>
              <a:latin typeface="Raleway" pitchFamily="2" charset="7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527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9;p35">
            <a:extLst>
              <a:ext uri="{FF2B5EF4-FFF2-40B4-BE49-F238E27FC236}">
                <a16:creationId xmlns:a16="http://schemas.microsoft.com/office/drawing/2014/main" id="{1AB2D02D-D26D-49DE-AF4A-A3379C09787A}"/>
              </a:ext>
            </a:extLst>
          </p:cNvPr>
          <p:cNvSpPr txBox="1">
            <a:spLocks/>
          </p:cNvSpPr>
          <p:nvPr/>
        </p:nvSpPr>
        <p:spPr>
          <a:xfrm>
            <a:off x="8261183" y="1765193"/>
            <a:ext cx="4722194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3600" b="1">
                <a:latin typeface="Raleway" pitchFamily="2" charset="77"/>
              </a:rPr>
              <a:t>2. CƠ SỞ THỰC TIỄN </a:t>
            </a:r>
            <a:endParaRPr lang="vi-VN" sz="3600" b="1">
              <a:latin typeface="Raleway" pitchFamily="2" charset="77"/>
            </a:endParaRPr>
          </a:p>
        </p:txBody>
      </p:sp>
      <p:sp>
        <p:nvSpPr>
          <p:cNvPr id="9" name="Google Shape;219;p35">
            <a:extLst>
              <a:ext uri="{FF2B5EF4-FFF2-40B4-BE49-F238E27FC236}">
                <a16:creationId xmlns:a16="http://schemas.microsoft.com/office/drawing/2014/main" id="{E67B35B3-9360-467F-93B2-3F491B87D27C}"/>
              </a:ext>
            </a:extLst>
          </p:cNvPr>
          <p:cNvSpPr txBox="1">
            <a:spLocks/>
          </p:cNvSpPr>
          <p:nvPr/>
        </p:nvSpPr>
        <p:spPr>
          <a:xfrm>
            <a:off x="8744989" y="2571750"/>
            <a:ext cx="4238388" cy="115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Việt Nam lúc bấy giờ</a:t>
            </a:r>
          </a:p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Thế giới</a:t>
            </a:r>
          </a:p>
        </p:txBody>
      </p:sp>
      <p:sp>
        <p:nvSpPr>
          <p:cNvPr id="10" name="Google Shape;224;p36">
            <a:extLst>
              <a:ext uri="{FF2B5EF4-FFF2-40B4-BE49-F238E27FC236}">
                <a16:creationId xmlns:a16="http://schemas.microsoft.com/office/drawing/2014/main" id="{67029916-195C-4468-ACC4-F0F996FABD84}"/>
              </a:ext>
            </a:extLst>
          </p:cNvPr>
          <p:cNvSpPr txBox="1">
            <a:spLocks/>
          </p:cNvSpPr>
          <p:nvPr/>
        </p:nvSpPr>
        <p:spPr>
          <a:xfrm>
            <a:off x="-5672325" y="2916783"/>
            <a:ext cx="2688055" cy="460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taatliches"/>
              <a:buNone/>
              <a:defRPr sz="27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000">
                <a:latin typeface="Raleway" pitchFamily="2" charset="77"/>
              </a:rPr>
              <a:t>B. THẾ GIỚI</a:t>
            </a:r>
          </a:p>
        </p:txBody>
      </p:sp>
      <p:pic>
        <p:nvPicPr>
          <p:cNvPr id="3" name="Picture 2" descr="A picture containing text, person, outdoor, person&#10;&#10;Description automatically generated">
            <a:extLst>
              <a:ext uri="{FF2B5EF4-FFF2-40B4-BE49-F238E27FC236}">
                <a16:creationId xmlns:a16="http://schemas.microsoft.com/office/drawing/2014/main" id="{43EBE259-DCBB-4ED2-9F95-D73AC985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479323"/>
            <a:ext cx="3158524" cy="43290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Google Shape;219;p35">
            <a:extLst>
              <a:ext uri="{FF2B5EF4-FFF2-40B4-BE49-F238E27FC236}">
                <a16:creationId xmlns:a16="http://schemas.microsoft.com/office/drawing/2014/main" id="{E3F7331C-F2A9-CF46-A323-BBFFFF82D81A}"/>
              </a:ext>
            </a:extLst>
          </p:cNvPr>
          <p:cNvSpPr txBox="1">
            <a:spLocks/>
          </p:cNvSpPr>
          <p:nvPr/>
        </p:nvSpPr>
        <p:spPr>
          <a:xfrm>
            <a:off x="203155" y="218655"/>
            <a:ext cx="3905425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sz="2400" b="1" dirty="0">
                <a:latin typeface="Raleway" pitchFamily="2" charset="77"/>
              </a:rPr>
              <a:t>2.2 </a:t>
            </a:r>
            <a:r>
              <a:rPr lang="en-US" sz="2000" b="1" dirty="0" err="1"/>
              <a:t>Tất</a:t>
            </a:r>
            <a:r>
              <a:rPr lang="en-US" sz="2000" b="1" dirty="0"/>
              <a:t> </a:t>
            </a:r>
            <a:r>
              <a:rPr lang="en-US" sz="2000" b="1" dirty="0" err="1"/>
              <a:t>cả</a:t>
            </a:r>
            <a:r>
              <a:rPr lang="en-US" sz="2000" b="1" dirty="0"/>
              <a:t> </a:t>
            </a:r>
            <a:r>
              <a:rPr lang="en-US" sz="2000" b="1" dirty="0" err="1"/>
              <a:t>những</a:t>
            </a:r>
            <a:r>
              <a:rPr lang="en-US" sz="2000" b="1" dirty="0"/>
              <a:t> </a:t>
            </a:r>
            <a:r>
              <a:rPr lang="en-US" sz="2000" b="1" dirty="0" err="1"/>
              <a:t>sự</a:t>
            </a:r>
            <a:r>
              <a:rPr lang="en-US" sz="2000" b="1" dirty="0"/>
              <a:t> </a:t>
            </a:r>
            <a:r>
              <a:rPr lang="en-US" sz="2000" b="1" dirty="0" err="1"/>
              <a:t>thành</a:t>
            </a:r>
            <a:r>
              <a:rPr lang="en-US" sz="2000" b="1" dirty="0"/>
              <a:t> </a:t>
            </a:r>
            <a:r>
              <a:rPr lang="en-US" sz="2000" b="1" dirty="0" err="1"/>
              <a:t>công</a:t>
            </a:r>
            <a:r>
              <a:rPr lang="en-US" sz="2000" b="1" dirty="0"/>
              <a:t> </a:t>
            </a:r>
            <a:r>
              <a:rPr lang="en-US" sz="2000" b="1" dirty="0" err="1"/>
              <a:t>đó</a:t>
            </a:r>
            <a:r>
              <a:rPr lang="en-US" sz="2000" b="1" dirty="0"/>
              <a:t> </a:t>
            </a:r>
            <a:r>
              <a:rPr lang="en-US" sz="2000" b="1" dirty="0" err="1"/>
              <a:t>cũng</a:t>
            </a:r>
            <a:r>
              <a:rPr lang="en-US" sz="2000" b="1" dirty="0"/>
              <a:t> </a:t>
            </a:r>
            <a:r>
              <a:rPr lang="en-US" sz="2000" b="1" dirty="0" err="1"/>
              <a:t>chưa</a:t>
            </a:r>
            <a:r>
              <a:rPr lang="en-US" sz="2000" b="1" dirty="0"/>
              <a:t> </a:t>
            </a:r>
            <a:r>
              <a:rPr lang="en-US" sz="2000" b="1" dirty="0" err="1"/>
              <a:t>đủ</a:t>
            </a:r>
            <a:r>
              <a:rPr lang="en-US" sz="2000" b="1" dirty="0"/>
              <a:t> </a:t>
            </a:r>
            <a:r>
              <a:rPr lang="en-US" sz="2000" b="1" dirty="0" err="1"/>
              <a:t>để</a:t>
            </a:r>
            <a:r>
              <a:rPr lang="en-US" sz="2000" b="1" dirty="0"/>
              <a:t> </a:t>
            </a:r>
            <a:r>
              <a:rPr lang="en-US" sz="2000" b="1" dirty="0" err="1"/>
              <a:t>chúng</a:t>
            </a:r>
            <a:r>
              <a:rPr lang="en-US" sz="2000" b="1" dirty="0"/>
              <a:t> ta </a:t>
            </a:r>
            <a:r>
              <a:rPr lang="en-US" sz="2000" b="1" dirty="0" err="1"/>
              <a:t>đánh</a:t>
            </a:r>
            <a:r>
              <a:rPr lang="en-US" sz="2000" b="1" dirty="0"/>
              <a:t> </a:t>
            </a:r>
            <a:r>
              <a:rPr lang="en-US" sz="2000" b="1" dirty="0" err="1"/>
              <a:t>giá</a:t>
            </a:r>
            <a:endParaRPr lang="en-US" sz="2000" b="1" dirty="0">
              <a:latin typeface="Raleway" pitchFamily="2" charset="77"/>
            </a:endParaRPr>
          </a:p>
        </p:txBody>
      </p:sp>
      <p:sp>
        <p:nvSpPr>
          <p:cNvPr id="19" name="Google Shape;225;p36">
            <a:extLst>
              <a:ext uri="{FF2B5EF4-FFF2-40B4-BE49-F238E27FC236}">
                <a16:creationId xmlns:a16="http://schemas.microsoft.com/office/drawing/2014/main" id="{97A40454-DF05-E841-A6EC-A8C2445F477D}"/>
              </a:ext>
            </a:extLst>
          </p:cNvPr>
          <p:cNvSpPr txBox="1">
            <a:spLocks/>
          </p:cNvSpPr>
          <p:nvPr/>
        </p:nvSpPr>
        <p:spPr>
          <a:xfrm>
            <a:off x="95578" y="1576243"/>
            <a:ext cx="3091936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81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85800" marR="0" lvl="1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28700" marR="0" lvl="2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714500" marR="0" lvl="4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057400" marR="0" lvl="5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400300" marR="0" lvl="6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743200" marR="0" lvl="7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086100" marR="0" lvl="8" indent="-238125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 err="1"/>
              <a:t>Pháp</a:t>
            </a:r>
            <a:r>
              <a:rPr lang="en-US" sz="1200" b="1" dirty="0"/>
              <a:t> </a:t>
            </a:r>
            <a:r>
              <a:rPr lang="en-US" sz="1200" b="1" dirty="0" err="1"/>
              <a:t>luật</a:t>
            </a:r>
            <a:r>
              <a:rPr lang="en-US" sz="1200" b="1" dirty="0"/>
              <a:t> </a:t>
            </a:r>
            <a:r>
              <a:rPr lang="en-US" sz="1200" b="1" dirty="0" err="1"/>
              <a:t>của</a:t>
            </a:r>
            <a:r>
              <a:rPr lang="en-US" sz="1200" b="1" dirty="0"/>
              <a:t> </a:t>
            </a:r>
            <a:r>
              <a:rPr lang="en-US" sz="1200" b="1" dirty="0" err="1"/>
              <a:t>chúng</a:t>
            </a:r>
            <a:r>
              <a:rPr lang="en-US" sz="1200" b="1" dirty="0"/>
              <a:t> ta </a:t>
            </a:r>
            <a:r>
              <a:rPr lang="en-US" sz="1200" b="1" dirty="0" err="1"/>
              <a:t>hiện</a:t>
            </a:r>
            <a:r>
              <a:rPr lang="en-US" sz="1200" b="1" dirty="0"/>
              <a:t> nay </a:t>
            </a:r>
            <a:r>
              <a:rPr lang="en-US" sz="1200" b="1" dirty="0" err="1"/>
              <a:t>vẫn</a:t>
            </a:r>
            <a:r>
              <a:rPr lang="en-US" sz="1200" b="1" dirty="0"/>
              <a:t> </a:t>
            </a:r>
            <a:r>
              <a:rPr lang="en-US" sz="1200" b="1" dirty="0" err="1"/>
              <a:t>còn</a:t>
            </a:r>
            <a:r>
              <a:rPr lang="en-US" sz="1200" b="1" dirty="0"/>
              <a:t> </a:t>
            </a:r>
            <a:r>
              <a:rPr lang="en-US" sz="1200" b="1" dirty="0" err="1"/>
              <a:t>nhiều</a:t>
            </a:r>
            <a:r>
              <a:rPr lang="en-US" sz="1200" b="1" dirty="0"/>
              <a:t> </a:t>
            </a:r>
            <a:r>
              <a:rPr lang="en-US" sz="1200" b="1" dirty="0" err="1"/>
              <a:t>điểm</a:t>
            </a:r>
            <a:r>
              <a:rPr lang="en-US" sz="1200" b="1" dirty="0"/>
              <a:t> </a:t>
            </a:r>
            <a:r>
              <a:rPr lang="en-US" sz="1200" b="1" dirty="0" err="1"/>
              <a:t>bất</a:t>
            </a:r>
            <a:r>
              <a:rPr lang="en-US" sz="1200" b="1" dirty="0"/>
              <a:t> </a:t>
            </a:r>
            <a:r>
              <a:rPr lang="en-US" sz="1200" b="1" dirty="0" err="1"/>
              <a:t>cập</a:t>
            </a:r>
            <a:r>
              <a:rPr lang="en-US" sz="1200" b="1" dirty="0"/>
              <a:t> </a:t>
            </a:r>
            <a:r>
              <a:rPr lang="en-US" sz="1200" b="1" dirty="0" err="1"/>
              <a:t>và</a:t>
            </a:r>
            <a:r>
              <a:rPr lang="en-US" sz="1200" b="1" dirty="0"/>
              <a:t> </a:t>
            </a:r>
            <a:r>
              <a:rPr lang="en-US" sz="1200" b="1" dirty="0" err="1"/>
              <a:t>chưa</a:t>
            </a:r>
            <a:r>
              <a:rPr lang="en-US" sz="1200" b="1" dirty="0"/>
              <a:t> </a:t>
            </a:r>
            <a:r>
              <a:rPr lang="en-US" sz="1200" b="1" dirty="0" err="1"/>
              <a:t>đồng</a:t>
            </a:r>
            <a:r>
              <a:rPr lang="en-US" sz="1200" b="1" dirty="0"/>
              <a:t> </a:t>
            </a:r>
            <a:r>
              <a:rPr lang="en-US" sz="1200" b="1" dirty="0" err="1"/>
              <a:t>bộ</a:t>
            </a:r>
            <a:r>
              <a:rPr lang="en-US" sz="1200" b="1" dirty="0"/>
              <a:t>, </a:t>
            </a:r>
            <a:r>
              <a:rPr lang="en-US" sz="1200" b="1" dirty="0" err="1"/>
              <a:t>cũng</a:t>
            </a:r>
            <a:r>
              <a:rPr lang="en-US" sz="1200" b="1" dirty="0"/>
              <a:t> </a:t>
            </a:r>
            <a:r>
              <a:rPr lang="en-US" sz="1200" b="1" dirty="0" err="1"/>
              <a:t>như</a:t>
            </a:r>
            <a:r>
              <a:rPr lang="en-US" sz="1200" b="1" dirty="0"/>
              <a:t> </a:t>
            </a:r>
            <a:r>
              <a:rPr lang="en-US" sz="1200" b="1" dirty="0" err="1"/>
              <a:t>việc</a:t>
            </a:r>
            <a:r>
              <a:rPr lang="en-US" sz="1200" b="1" dirty="0"/>
              <a:t> </a:t>
            </a:r>
            <a:r>
              <a:rPr lang="en-US" sz="1200" b="1" dirty="0" err="1"/>
              <a:t>thi</a:t>
            </a:r>
            <a:r>
              <a:rPr lang="en-US" sz="1200" b="1" dirty="0"/>
              <a:t> </a:t>
            </a:r>
            <a:r>
              <a:rPr lang="en-US" sz="1200" b="1" dirty="0" err="1"/>
              <a:t>hành</a:t>
            </a:r>
            <a:r>
              <a:rPr lang="en-US" sz="1200" b="1" dirty="0"/>
              <a:t> </a:t>
            </a:r>
            <a:r>
              <a:rPr lang="en-US" sz="1200" b="1" dirty="0" err="1"/>
              <a:t>chưa</a:t>
            </a:r>
            <a:r>
              <a:rPr lang="en-US" sz="1200" b="1" dirty="0"/>
              <a:t> </a:t>
            </a:r>
            <a:r>
              <a:rPr lang="en-US" sz="1200" b="1" dirty="0" err="1"/>
              <a:t>nghiêm</a:t>
            </a:r>
            <a:r>
              <a:rPr lang="en-US" sz="1200" b="1" dirty="0"/>
              <a:t>. </a:t>
            </a:r>
            <a:r>
              <a:rPr lang="en-US" sz="1200" b="1" dirty="0" err="1"/>
              <a:t>Nhưng</a:t>
            </a:r>
            <a:r>
              <a:rPr lang="en-US" sz="1200" b="1" dirty="0"/>
              <a:t> </a:t>
            </a:r>
            <a:r>
              <a:rPr lang="en-US" sz="1200" b="1" dirty="0" err="1"/>
              <a:t>phải</a:t>
            </a:r>
            <a:r>
              <a:rPr lang="en-US" sz="1200" b="1" dirty="0"/>
              <a:t> </a:t>
            </a:r>
            <a:r>
              <a:rPr lang="en-US" sz="1200" b="1" dirty="0" err="1"/>
              <a:t>thừa</a:t>
            </a:r>
            <a:r>
              <a:rPr lang="en-US" sz="1200" b="1" dirty="0"/>
              <a:t> </a:t>
            </a:r>
            <a:r>
              <a:rPr lang="en-US" sz="1200" b="1" dirty="0" err="1"/>
              <a:t>nhận</a:t>
            </a:r>
            <a:r>
              <a:rPr lang="en-US" sz="1200" b="1" dirty="0"/>
              <a:t> </a:t>
            </a:r>
            <a:r>
              <a:rPr lang="en-US" sz="1200" b="1" dirty="0" err="1"/>
              <a:t>rằng</a:t>
            </a:r>
            <a:r>
              <a:rPr lang="en-US" sz="1200" b="1" dirty="0"/>
              <a:t>, </a:t>
            </a:r>
            <a:r>
              <a:rPr lang="en-US" sz="1200" b="1" dirty="0" err="1"/>
              <a:t>dù</a:t>
            </a:r>
            <a:r>
              <a:rPr lang="en-US" sz="1200" b="1" dirty="0"/>
              <a:t> </a:t>
            </a:r>
            <a:r>
              <a:rPr lang="en-US" sz="1200" b="1" dirty="0" err="1"/>
              <a:t>sau</a:t>
            </a:r>
            <a:r>
              <a:rPr lang="en-US" sz="1200" b="1" dirty="0"/>
              <a:t> </a:t>
            </a:r>
            <a:r>
              <a:rPr lang="en-US" sz="1200" b="1" dirty="0" err="1"/>
              <a:t>này</a:t>
            </a:r>
            <a:r>
              <a:rPr lang="en-US" sz="1200" b="1" dirty="0"/>
              <a:t> </a:t>
            </a:r>
            <a:r>
              <a:rPr lang="en-US" sz="1200" b="1" dirty="0" err="1"/>
              <a:t>chúng</a:t>
            </a:r>
            <a:r>
              <a:rPr lang="en-US" sz="1200" b="1" dirty="0"/>
              <a:t> ta </a:t>
            </a:r>
            <a:r>
              <a:rPr lang="en-US" sz="1200" b="1" dirty="0" err="1"/>
              <a:t>hoàn</a:t>
            </a:r>
            <a:r>
              <a:rPr lang="en-US" sz="1200" b="1" dirty="0"/>
              <a:t> </a:t>
            </a:r>
            <a:r>
              <a:rPr lang="en-US" sz="1200" b="1" dirty="0" err="1"/>
              <a:t>thiện</a:t>
            </a:r>
            <a:r>
              <a:rPr lang="en-US" sz="1200" b="1" dirty="0"/>
              <a:t> </a:t>
            </a:r>
            <a:r>
              <a:rPr lang="en-US" sz="1200" b="1" dirty="0" err="1"/>
              <a:t>hệ</a:t>
            </a:r>
            <a:r>
              <a:rPr lang="en-US" sz="1200" b="1" dirty="0"/>
              <a:t> </a:t>
            </a:r>
            <a:r>
              <a:rPr lang="en-US" sz="1200" b="1" dirty="0" err="1"/>
              <a:t>thống</a:t>
            </a:r>
            <a:r>
              <a:rPr lang="en-US" sz="1200" b="1" dirty="0"/>
              <a:t> </a:t>
            </a:r>
            <a:r>
              <a:rPr lang="en-US" sz="1200" b="1" dirty="0" err="1"/>
              <a:t>pháp</a:t>
            </a:r>
            <a:r>
              <a:rPr lang="en-US" sz="1200" b="1" dirty="0"/>
              <a:t> </a:t>
            </a:r>
            <a:r>
              <a:rPr lang="en-US" sz="1200" b="1" dirty="0" err="1"/>
              <a:t>luật</a:t>
            </a:r>
            <a:r>
              <a:rPr lang="en-US" sz="1200" b="1" dirty="0"/>
              <a:t> </a:t>
            </a:r>
            <a:r>
              <a:rPr lang="en-US" sz="1200" b="1" dirty="0" err="1"/>
              <a:t>hoàn</a:t>
            </a:r>
            <a:r>
              <a:rPr lang="en-US" sz="1200" b="1" dirty="0"/>
              <a:t> </a:t>
            </a:r>
            <a:r>
              <a:rPr lang="en-US" sz="1200" b="1" dirty="0" err="1"/>
              <a:t>chỉnh</a:t>
            </a:r>
            <a:r>
              <a:rPr lang="en-US" sz="1200" b="1" dirty="0"/>
              <a:t> </a:t>
            </a:r>
            <a:r>
              <a:rPr lang="en-US" sz="1200" b="1" dirty="0" err="1"/>
              <a:t>như</a:t>
            </a:r>
            <a:r>
              <a:rPr lang="en-US" sz="1200" b="1" dirty="0"/>
              <a:t> </a:t>
            </a:r>
            <a:r>
              <a:rPr lang="en-US" sz="1200" b="1" dirty="0" err="1"/>
              <a:t>thế</a:t>
            </a:r>
            <a:r>
              <a:rPr lang="en-US" sz="1200" b="1" dirty="0"/>
              <a:t> </a:t>
            </a:r>
            <a:r>
              <a:rPr lang="en-US" sz="1200" b="1" dirty="0" err="1"/>
              <a:t>nào</a:t>
            </a:r>
            <a:r>
              <a:rPr lang="en-US" sz="1200" b="1" dirty="0"/>
              <a:t> </a:t>
            </a:r>
            <a:r>
              <a:rPr lang="en-US" sz="1200" b="1" dirty="0" err="1"/>
              <a:t>đi</a:t>
            </a:r>
            <a:r>
              <a:rPr lang="en-US" sz="1200" b="1" dirty="0"/>
              <a:t> </a:t>
            </a:r>
            <a:r>
              <a:rPr lang="en-US" sz="1200" b="1" dirty="0" err="1"/>
              <a:t>chăng</a:t>
            </a:r>
            <a:r>
              <a:rPr lang="en-US" sz="1200" b="1" dirty="0"/>
              <a:t> </a:t>
            </a:r>
            <a:r>
              <a:rPr lang="en-US" sz="1200" b="1" dirty="0" err="1"/>
              <a:t>nữa</a:t>
            </a:r>
            <a:r>
              <a:rPr lang="en-US" sz="1200" b="1" dirty="0"/>
              <a:t>, </a:t>
            </a:r>
            <a:r>
              <a:rPr lang="en-US" sz="1200" b="1" dirty="0" err="1"/>
              <a:t>nếu</a:t>
            </a:r>
            <a:r>
              <a:rPr lang="en-US" sz="1200" b="1" dirty="0"/>
              <a:t> </a:t>
            </a:r>
            <a:r>
              <a:rPr lang="en-US" sz="1200" b="1" dirty="0" err="1"/>
              <a:t>không</a:t>
            </a:r>
            <a:r>
              <a:rPr lang="en-US" sz="1200" b="1" dirty="0"/>
              <a:t> </a:t>
            </a:r>
            <a:r>
              <a:rPr lang="en-US" sz="1200" b="1" dirty="0" err="1"/>
              <a:t>gắn</a:t>
            </a:r>
            <a:r>
              <a:rPr lang="en-US" sz="1200" b="1" dirty="0"/>
              <a:t> </a:t>
            </a:r>
            <a:r>
              <a:rPr lang="en-US" sz="1200" b="1" dirty="0" err="1"/>
              <a:t>việc</a:t>
            </a:r>
            <a:r>
              <a:rPr lang="en-US" sz="1200" b="1" dirty="0"/>
              <a:t> </a:t>
            </a:r>
            <a:r>
              <a:rPr lang="en-US" sz="1200" b="1" dirty="0" err="1"/>
              <a:t>thực</a:t>
            </a:r>
            <a:r>
              <a:rPr lang="en-US" sz="1200" b="1" dirty="0"/>
              <a:t> </a:t>
            </a:r>
            <a:r>
              <a:rPr lang="en-US" sz="1200" b="1" dirty="0" err="1"/>
              <a:t>hiện</a:t>
            </a:r>
            <a:r>
              <a:rPr lang="en-US" sz="1200" b="1" dirty="0"/>
              <a:t> </a:t>
            </a:r>
            <a:r>
              <a:rPr lang="en-US" sz="1200" b="1" dirty="0" err="1"/>
              <a:t>pháp</a:t>
            </a:r>
            <a:r>
              <a:rPr lang="en-US" sz="1200" b="1" dirty="0"/>
              <a:t> </a:t>
            </a:r>
            <a:r>
              <a:rPr lang="en-US" sz="1200" b="1" dirty="0" err="1"/>
              <a:t>luật</a:t>
            </a:r>
            <a:r>
              <a:rPr lang="en-US" sz="1200" b="1" dirty="0"/>
              <a:t> </a:t>
            </a:r>
            <a:r>
              <a:rPr lang="en-US" sz="1200" b="1" dirty="0" err="1"/>
              <a:t>với</a:t>
            </a:r>
            <a:r>
              <a:rPr lang="en-US" sz="1200" b="1" dirty="0"/>
              <a:t> </a:t>
            </a:r>
            <a:r>
              <a:rPr lang="en-US" sz="1200" b="1" dirty="0" err="1"/>
              <a:t>tăng</a:t>
            </a:r>
            <a:r>
              <a:rPr lang="en-US" sz="1200" b="1" dirty="0"/>
              <a:t> </a:t>
            </a:r>
            <a:r>
              <a:rPr lang="en-US" sz="1200" b="1" dirty="0" err="1"/>
              <a:t>cường</a:t>
            </a:r>
            <a:r>
              <a:rPr lang="en-US" sz="1200" b="1" dirty="0"/>
              <a:t> </a:t>
            </a:r>
            <a:r>
              <a:rPr lang="en-US" sz="1200" b="1" dirty="0" err="1"/>
              <a:t>giáo</a:t>
            </a:r>
            <a:r>
              <a:rPr lang="en-US" sz="1200" b="1" dirty="0"/>
              <a:t> </a:t>
            </a:r>
            <a:r>
              <a:rPr lang="en-US" sz="1200" b="1" dirty="0" err="1"/>
              <a:t>dục</a:t>
            </a:r>
            <a:r>
              <a:rPr lang="en-US" sz="1200" b="1" dirty="0"/>
              <a:t> </a:t>
            </a:r>
            <a:r>
              <a:rPr lang="en-US" sz="1200" b="1" dirty="0" err="1"/>
              <a:t>đạo</a:t>
            </a:r>
            <a:r>
              <a:rPr lang="en-US" sz="1200" b="1" dirty="0"/>
              <a:t> </a:t>
            </a:r>
            <a:r>
              <a:rPr lang="en-US" sz="1200" b="1" dirty="0" err="1"/>
              <a:t>đức</a:t>
            </a:r>
            <a:r>
              <a:rPr lang="en-US" sz="1200" b="1" dirty="0"/>
              <a:t> </a:t>
            </a:r>
            <a:r>
              <a:rPr lang="en-US" sz="1200" b="1" dirty="0" err="1"/>
              <a:t>thì</a:t>
            </a:r>
            <a:r>
              <a:rPr lang="en-US" sz="1200" b="1" dirty="0"/>
              <a:t> </a:t>
            </a:r>
            <a:r>
              <a:rPr lang="en-US" sz="1200" b="1" dirty="0" err="1"/>
              <a:t>việc</a:t>
            </a:r>
            <a:r>
              <a:rPr lang="en-US" sz="1200" b="1" dirty="0"/>
              <a:t> </a:t>
            </a:r>
            <a:r>
              <a:rPr lang="en-US" sz="1200" b="1" dirty="0" err="1"/>
              <a:t>thi</a:t>
            </a:r>
            <a:r>
              <a:rPr lang="en-US" sz="1200" b="1" dirty="0"/>
              <a:t> </a:t>
            </a:r>
            <a:r>
              <a:rPr lang="en-US" sz="1200" b="1" dirty="0" err="1"/>
              <a:t>hành</a:t>
            </a:r>
            <a:r>
              <a:rPr lang="en-US" sz="1200" b="1" dirty="0"/>
              <a:t> </a:t>
            </a:r>
            <a:r>
              <a:rPr lang="en-US" sz="1200" b="1" dirty="0" err="1"/>
              <a:t>hiệu</a:t>
            </a:r>
            <a:r>
              <a:rPr lang="en-US" sz="1200" b="1" dirty="0"/>
              <a:t> </a:t>
            </a:r>
            <a:r>
              <a:rPr lang="en-US" sz="1200" b="1" dirty="0" err="1"/>
              <a:t>quả</a:t>
            </a:r>
            <a:r>
              <a:rPr lang="en-US" sz="1200" b="1" dirty="0"/>
              <a:t> </a:t>
            </a:r>
            <a:r>
              <a:rPr lang="en-US" sz="1200" b="1" dirty="0" err="1"/>
              <a:t>sẽ</a:t>
            </a:r>
            <a:r>
              <a:rPr lang="en-US" sz="1200" b="1" dirty="0"/>
              <a:t> </a:t>
            </a:r>
            <a:r>
              <a:rPr lang="en-US" sz="1200" b="1" dirty="0" err="1"/>
              <a:t>không</a:t>
            </a:r>
            <a:r>
              <a:rPr lang="en-US" sz="1200" b="1" dirty="0"/>
              <a:t> </a:t>
            </a:r>
            <a:r>
              <a:rPr lang="en-US" sz="1200" b="1" dirty="0" err="1"/>
              <a:t>cao</a:t>
            </a:r>
            <a:r>
              <a:rPr lang="en-US" sz="1200" b="1" dirty="0"/>
              <a:t>. </a:t>
            </a:r>
            <a:r>
              <a:rPr lang="en-US" sz="1200" b="1" dirty="0" err="1"/>
              <a:t>Việc</a:t>
            </a:r>
            <a:r>
              <a:rPr lang="en-US" sz="1200" b="1" dirty="0"/>
              <a:t> </a:t>
            </a:r>
            <a:r>
              <a:rPr lang="en-US" sz="1200" b="1" dirty="0" err="1"/>
              <a:t>những</a:t>
            </a:r>
            <a:r>
              <a:rPr lang="en-US" sz="1200" b="1" dirty="0"/>
              <a:t> </a:t>
            </a:r>
            <a:r>
              <a:rPr lang="en-US" sz="1200" b="1" dirty="0" err="1"/>
              <a:t>người</a:t>
            </a:r>
            <a:r>
              <a:rPr lang="en-US" sz="1200" b="1" dirty="0"/>
              <a:t> </a:t>
            </a:r>
            <a:r>
              <a:rPr lang="en-US" sz="1200" b="1" dirty="0" err="1"/>
              <a:t>công</a:t>
            </a:r>
            <a:r>
              <a:rPr lang="en-US" sz="1200" b="1" dirty="0"/>
              <a:t> </a:t>
            </a:r>
            <a:r>
              <a:rPr lang="en-US" sz="1200" b="1" dirty="0" err="1"/>
              <a:t>tác</a:t>
            </a:r>
            <a:r>
              <a:rPr lang="en-US" sz="1200" b="1" dirty="0"/>
              <a:t> </a:t>
            </a:r>
            <a:r>
              <a:rPr lang="en-US" sz="1200" b="1" dirty="0" err="1"/>
              <a:t>trong</a:t>
            </a:r>
            <a:r>
              <a:rPr lang="en-US" sz="1200" b="1" dirty="0"/>
              <a:t> </a:t>
            </a:r>
            <a:r>
              <a:rPr lang="en-US" sz="1200" b="1" dirty="0" err="1"/>
              <a:t>các</a:t>
            </a:r>
            <a:r>
              <a:rPr lang="en-US" sz="1200" b="1" dirty="0"/>
              <a:t> </a:t>
            </a:r>
            <a:r>
              <a:rPr lang="en-US" sz="1200" b="1" dirty="0" err="1"/>
              <a:t>cơ</a:t>
            </a:r>
            <a:r>
              <a:rPr lang="en-US" sz="1200" b="1" dirty="0"/>
              <a:t> </a:t>
            </a:r>
            <a:r>
              <a:rPr lang="en-US" sz="1200" b="1" dirty="0" err="1"/>
              <a:t>quan</a:t>
            </a:r>
            <a:r>
              <a:rPr lang="en-US" sz="1200" b="1" dirty="0"/>
              <a:t> </a:t>
            </a:r>
            <a:r>
              <a:rPr lang="en-US" sz="1200" b="1" dirty="0" err="1"/>
              <a:t>bảo</a:t>
            </a:r>
            <a:r>
              <a:rPr lang="en-US" sz="1200" b="1" dirty="0"/>
              <a:t> </a:t>
            </a:r>
            <a:r>
              <a:rPr lang="en-US" sz="1200" b="1" dirty="0" err="1"/>
              <a:t>vệ</a:t>
            </a:r>
            <a:r>
              <a:rPr lang="en-US" sz="1200" b="1" dirty="0"/>
              <a:t> </a:t>
            </a:r>
            <a:r>
              <a:rPr lang="en-US" sz="1200" b="1" dirty="0" err="1"/>
              <a:t>pháp</a:t>
            </a:r>
            <a:r>
              <a:rPr lang="en-US" sz="1200" b="1" dirty="0"/>
              <a:t> </a:t>
            </a:r>
            <a:r>
              <a:rPr lang="en-US" sz="1200" b="1" dirty="0" err="1"/>
              <a:t>luật</a:t>
            </a:r>
            <a:r>
              <a:rPr lang="en-US" sz="1200" b="1" dirty="0"/>
              <a:t> </a:t>
            </a:r>
            <a:r>
              <a:rPr lang="en-US" sz="1200" b="1" dirty="0" err="1"/>
              <a:t>vướng</a:t>
            </a:r>
            <a:r>
              <a:rPr lang="en-US" sz="1200" b="1" dirty="0"/>
              <a:t> </a:t>
            </a:r>
            <a:r>
              <a:rPr lang="en-US" sz="1200" b="1" dirty="0" err="1"/>
              <a:t>vào</a:t>
            </a:r>
            <a:r>
              <a:rPr lang="en-US" sz="1200" b="1" dirty="0"/>
              <a:t> </a:t>
            </a:r>
            <a:r>
              <a:rPr lang="en-US" sz="1200" b="1" dirty="0" err="1"/>
              <a:t>vòng</a:t>
            </a:r>
            <a:r>
              <a:rPr lang="en-US" sz="1200" b="1" dirty="0"/>
              <a:t> lao </a:t>
            </a:r>
            <a:r>
              <a:rPr lang="en-US" sz="1200" b="1" dirty="0" err="1"/>
              <a:t>lý</a:t>
            </a:r>
            <a:r>
              <a:rPr lang="en-US" sz="1200" b="1" dirty="0"/>
              <a:t> </a:t>
            </a:r>
            <a:r>
              <a:rPr lang="en-US" sz="1200" b="1" dirty="0" err="1"/>
              <a:t>chứng</a:t>
            </a:r>
            <a:r>
              <a:rPr lang="en-US" sz="1200" b="1" dirty="0"/>
              <a:t> </a:t>
            </a:r>
            <a:r>
              <a:rPr lang="en-US" sz="1200" b="1" dirty="0" err="1"/>
              <a:t>tỏ</a:t>
            </a:r>
            <a:r>
              <a:rPr lang="en-US" sz="1200" b="1" dirty="0"/>
              <a:t> </a:t>
            </a:r>
            <a:r>
              <a:rPr lang="en-US" sz="1200" b="1" dirty="0" err="1"/>
              <a:t>không</a:t>
            </a:r>
            <a:r>
              <a:rPr lang="en-US" sz="1200" b="1" dirty="0"/>
              <a:t> </a:t>
            </a:r>
            <a:r>
              <a:rPr lang="en-US" sz="1200" b="1" dirty="0" err="1"/>
              <a:t>phải</a:t>
            </a:r>
            <a:r>
              <a:rPr lang="en-US" sz="1200" b="1" dirty="0"/>
              <a:t> </a:t>
            </a:r>
            <a:r>
              <a:rPr lang="en-US" sz="1200" b="1" dirty="0" err="1"/>
              <a:t>họ</a:t>
            </a:r>
            <a:r>
              <a:rPr lang="en-US" sz="1200" b="1" dirty="0"/>
              <a:t> </a:t>
            </a:r>
            <a:r>
              <a:rPr lang="en-US" sz="1200" b="1" dirty="0" err="1"/>
              <a:t>mắc</a:t>
            </a:r>
            <a:r>
              <a:rPr lang="en-US" sz="1200" b="1" dirty="0"/>
              <a:t> </a:t>
            </a:r>
            <a:r>
              <a:rPr lang="en-US" sz="1200" b="1" dirty="0" err="1"/>
              <a:t>tội</a:t>
            </a:r>
            <a:r>
              <a:rPr lang="en-US" sz="1200" b="1" dirty="0"/>
              <a:t> </a:t>
            </a:r>
            <a:r>
              <a:rPr lang="en-US" sz="1200" b="1" dirty="0" err="1"/>
              <a:t>vì</a:t>
            </a:r>
            <a:r>
              <a:rPr lang="en-US" sz="1200" b="1" dirty="0"/>
              <a:t> </a:t>
            </a:r>
            <a:r>
              <a:rPr lang="en-US" sz="1200" b="1" dirty="0" err="1"/>
              <a:t>không</a:t>
            </a:r>
            <a:r>
              <a:rPr lang="en-US" sz="1200" b="1" dirty="0"/>
              <a:t> </a:t>
            </a:r>
            <a:r>
              <a:rPr lang="en-US" sz="1200" b="1" dirty="0" err="1"/>
              <a:t>biết</a:t>
            </a:r>
            <a:r>
              <a:rPr lang="en-US" sz="1200" b="1" dirty="0"/>
              <a:t> </a:t>
            </a:r>
            <a:r>
              <a:rPr lang="en-US" sz="1200" b="1" dirty="0" err="1"/>
              <a:t>luật</a:t>
            </a:r>
            <a:r>
              <a:rPr lang="en-US" sz="1200" b="1" dirty="0"/>
              <a:t> </a:t>
            </a:r>
            <a:r>
              <a:rPr lang="en-US" sz="1200" b="1" dirty="0" err="1"/>
              <a:t>mà</a:t>
            </a:r>
            <a:r>
              <a:rPr lang="en-US" sz="1200" b="1" dirty="0"/>
              <a:t> </a:t>
            </a:r>
            <a:r>
              <a:rPr lang="en-US" sz="1200" b="1" dirty="0" err="1"/>
              <a:t>vì</a:t>
            </a:r>
            <a:r>
              <a:rPr lang="en-US" sz="1200" b="1" dirty="0"/>
              <a:t> </a:t>
            </a:r>
            <a:r>
              <a:rPr lang="en-US" sz="1200" b="1" dirty="0" err="1"/>
              <a:t>họ</a:t>
            </a:r>
            <a:r>
              <a:rPr lang="en-US" sz="1200" b="1" dirty="0"/>
              <a:t> </a:t>
            </a:r>
            <a:r>
              <a:rPr lang="en-US" sz="1200" b="1" dirty="0" err="1"/>
              <a:t>đã</a:t>
            </a:r>
            <a:r>
              <a:rPr lang="en-US" sz="1200" b="1" dirty="0"/>
              <a:t> </a:t>
            </a:r>
            <a:r>
              <a:rPr lang="en-US" sz="1200" b="1" dirty="0" err="1"/>
              <a:t>bị</a:t>
            </a:r>
            <a:r>
              <a:rPr lang="en-US" sz="1200" b="1" dirty="0"/>
              <a:t> </a:t>
            </a:r>
            <a:r>
              <a:rPr lang="en-US" sz="1200" b="1" dirty="0" err="1"/>
              <a:t>thoái</a:t>
            </a:r>
            <a:r>
              <a:rPr lang="en-US" sz="1200" b="1" dirty="0"/>
              <a:t> </a:t>
            </a:r>
            <a:r>
              <a:rPr lang="en-US" sz="1200" b="1" dirty="0" err="1"/>
              <a:t>hóa</a:t>
            </a:r>
            <a:r>
              <a:rPr lang="en-US" sz="1200" b="1" dirty="0"/>
              <a:t>, </a:t>
            </a:r>
            <a:r>
              <a:rPr lang="en-US" sz="1200" b="1" dirty="0" err="1"/>
              <a:t>biến</a:t>
            </a:r>
            <a:r>
              <a:rPr lang="en-US" sz="1200" b="1" dirty="0"/>
              <a:t> </a:t>
            </a:r>
            <a:r>
              <a:rPr lang="en-US" sz="1200" b="1" dirty="0" err="1"/>
              <a:t>chất</a:t>
            </a:r>
            <a:r>
              <a:rPr lang="en-US" sz="1200" b="1" dirty="0"/>
              <a:t> </a:t>
            </a:r>
            <a:r>
              <a:rPr lang="en-US" sz="1200" b="1" dirty="0" err="1"/>
              <a:t>về</a:t>
            </a:r>
            <a:r>
              <a:rPr lang="en-US" sz="1200" b="1" dirty="0"/>
              <a:t> </a:t>
            </a:r>
            <a:r>
              <a:rPr lang="en-US" sz="1200" b="1" dirty="0" err="1"/>
              <a:t>đạo</a:t>
            </a:r>
            <a:r>
              <a:rPr lang="en-US" sz="1200" b="1" dirty="0"/>
              <a:t> </a:t>
            </a:r>
            <a:r>
              <a:rPr lang="en-US" sz="1200" b="1" dirty="0" err="1"/>
              <a:t>đức</a:t>
            </a:r>
            <a:r>
              <a:rPr lang="en-US" sz="1200" b="1" dirty="0"/>
              <a:t>.</a:t>
            </a:r>
            <a:endParaRPr lang="en-VN" sz="1200" b="1" dirty="0"/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EEEEEE"/>
              </a:solidFill>
              <a:latin typeface="Raleway" pitchFamily="2" charset="7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06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title" idx="2"/>
          </p:nvPr>
        </p:nvSpPr>
        <p:spPr>
          <a:xfrm>
            <a:off x="2217507" y="1592021"/>
            <a:ext cx="2521614" cy="9263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2400" dirty="0">
                <a:solidFill>
                  <a:srgbClr val="EEEEEE"/>
                </a:solidFill>
              </a:rPr>
              <a:t>TƯ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rgbClr val="434343"/>
                </a:solidFill>
              </a:rPr>
              <a:t>TƯỞNG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rgbClr val="EEEEEE"/>
                </a:solidFill>
              </a:rPr>
              <a:t>CỦA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rgbClr val="434343"/>
                </a:solidFill>
              </a:rPr>
              <a:t>HCM</a:t>
            </a:r>
            <a:endParaRPr lang="en-VN" sz="2400" dirty="0">
              <a:solidFill>
                <a:srgbClr val="434343"/>
              </a:solidFill>
            </a:endParaRPr>
          </a:p>
        </p:txBody>
      </p:sp>
      <p:sp>
        <p:nvSpPr>
          <p:cNvPr id="193" name="Google Shape;193;p32"/>
          <p:cNvSpPr txBox="1">
            <a:spLocks noGrp="1"/>
          </p:cNvSpPr>
          <p:nvPr>
            <p:ph type="title" idx="6"/>
          </p:nvPr>
        </p:nvSpPr>
        <p:spPr>
          <a:xfrm>
            <a:off x="4781763" y="1406621"/>
            <a:ext cx="1821697" cy="11117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>
              <a:buClr>
                <a:schemeClr val="lt2"/>
              </a:buClr>
              <a:buSzPts val="6000"/>
            </a:pPr>
            <a:r>
              <a:rPr lang="en-US" sz="2400" dirty="0">
                <a:solidFill>
                  <a:srgbClr val="434343"/>
                </a:solidFill>
                <a:latin typeface="Raleway" pitchFamily="2" charset="77"/>
              </a:rPr>
              <a:t>VẬN DỤNG </a:t>
            </a:r>
            <a:r>
              <a:rPr lang="en-US" sz="2400" dirty="0">
                <a:solidFill>
                  <a:srgbClr val="434343"/>
                </a:solidFill>
                <a:latin typeface="Raleway" pitchFamily="2" charset="77"/>
                <a:cs typeface="Times New Roman" pitchFamily="18" charset="0"/>
              </a:rPr>
              <a:t>ĐỔI MỚI</a:t>
            </a:r>
            <a:endParaRPr lang="en-US" sz="2400" dirty="0">
              <a:solidFill>
                <a:srgbClr val="434343"/>
              </a:solidFill>
              <a:latin typeface="Raleway" pitchFamily="2" charset="77"/>
            </a:endParaRPr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 idx="8"/>
          </p:nvPr>
        </p:nvSpPr>
        <p:spPr>
          <a:xfrm>
            <a:off x="521038" y="872427"/>
            <a:ext cx="1388925" cy="8183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pc="300" dirty="0">
                <a:latin typeface="Raleway" pitchFamily="2" charset="77"/>
              </a:rPr>
              <a:t>01</a:t>
            </a:r>
            <a:endParaRPr spc="300" dirty="0">
              <a:latin typeface="Raleway" pitchFamily="2" charset="77"/>
            </a:endParaRPr>
          </a:p>
        </p:txBody>
      </p:sp>
      <p:sp>
        <p:nvSpPr>
          <p:cNvPr id="197" name="Google Shape;197;p32"/>
          <p:cNvSpPr txBox="1">
            <a:spLocks noGrp="1"/>
          </p:cNvSpPr>
          <p:nvPr>
            <p:ph type="title" idx="13"/>
          </p:nvPr>
        </p:nvSpPr>
        <p:spPr>
          <a:xfrm>
            <a:off x="5056953" y="836568"/>
            <a:ext cx="1388925" cy="8183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>
              <a:buClr>
                <a:schemeClr val="lt2"/>
              </a:buClr>
            </a:pPr>
            <a:r>
              <a:rPr lang="en" spc="300" dirty="0">
                <a:solidFill>
                  <a:srgbClr val="434343"/>
                </a:solidFill>
                <a:latin typeface="Raleway" pitchFamily="2" charset="77"/>
              </a:rPr>
              <a:t>03</a:t>
            </a:r>
            <a:endParaRPr spc="300" dirty="0">
              <a:solidFill>
                <a:srgbClr val="434343"/>
              </a:solidFill>
              <a:latin typeface="Raleway" pitchFamily="2" charset="77"/>
            </a:endParaRPr>
          </a:p>
        </p:txBody>
      </p:sp>
      <p:sp>
        <p:nvSpPr>
          <p:cNvPr id="198" name="Google Shape;198;p32"/>
          <p:cNvSpPr txBox="1">
            <a:spLocks noGrp="1"/>
          </p:cNvSpPr>
          <p:nvPr>
            <p:ph type="title" idx="14"/>
          </p:nvPr>
        </p:nvSpPr>
        <p:spPr>
          <a:xfrm>
            <a:off x="2562333" y="827601"/>
            <a:ext cx="1752605" cy="8183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pc="300" dirty="0">
                <a:latin typeface="Raleway" pitchFamily="2" charset="77"/>
              </a:rPr>
              <a:t>0</a:t>
            </a:r>
            <a:r>
              <a:rPr lang="en" spc="300" dirty="0">
                <a:solidFill>
                  <a:srgbClr val="434343"/>
                </a:solidFill>
                <a:latin typeface="Raleway" pitchFamily="2" charset="77"/>
              </a:rPr>
              <a:t>2 </a:t>
            </a:r>
            <a:endParaRPr spc="300" dirty="0">
              <a:solidFill>
                <a:srgbClr val="434343"/>
              </a:solidFill>
              <a:latin typeface="Raleway" pitchFamily="2" charset="77"/>
            </a:endParaRPr>
          </a:p>
        </p:txBody>
      </p:sp>
      <p:sp>
        <p:nvSpPr>
          <p:cNvPr id="14" name="Google Shape;188;p32">
            <a:extLst>
              <a:ext uri="{FF2B5EF4-FFF2-40B4-BE49-F238E27FC236}">
                <a16:creationId xmlns:a16="http://schemas.microsoft.com/office/drawing/2014/main" id="{D26F221D-2BC7-408E-97CE-EFD126B4AD44}"/>
              </a:ext>
            </a:extLst>
          </p:cNvPr>
          <p:cNvSpPr txBox="1">
            <a:spLocks/>
          </p:cNvSpPr>
          <p:nvPr/>
        </p:nvSpPr>
        <p:spPr>
          <a:xfrm>
            <a:off x="-94158" y="1685249"/>
            <a:ext cx="2619315" cy="51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None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None/>
              <a:defRPr sz="1575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None/>
              <a:defRPr sz="1575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None/>
              <a:defRPr sz="1575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None/>
              <a:defRPr sz="1575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None/>
              <a:defRPr sz="1575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None/>
              <a:defRPr sz="1575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None/>
              <a:defRPr sz="1575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None/>
              <a:defRPr sz="1575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b="1" dirty="0"/>
              <a:t>QUAN NIỆM ĐIỂN HÌNH</a:t>
            </a:r>
            <a:endParaRPr lang="en-VN" sz="2400" dirty="0"/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8049503D-31AA-4FDC-B03C-0997CD1EB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116" y="2571750"/>
            <a:ext cx="2081767" cy="2081767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EB08BB0F-81B6-4A33-BB99-A74D8E7B5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438" y="2790020"/>
            <a:ext cx="1584181" cy="1584181"/>
          </a:xfrm>
          <a:prstGeom prst="rect">
            <a:avLst/>
          </a:prstGeom>
        </p:spPr>
      </p:pic>
      <p:pic>
        <p:nvPicPr>
          <p:cNvPr id="21" name="Picture 20" descr="A picture containing text, gallery, vector graphics&#10;&#10;Description automatically generated">
            <a:extLst>
              <a:ext uri="{FF2B5EF4-FFF2-40B4-BE49-F238E27FC236}">
                <a16:creationId xmlns:a16="http://schemas.microsoft.com/office/drawing/2014/main" id="{0012A81A-A2F0-4728-A389-46535F956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6" y="2613768"/>
            <a:ext cx="1936686" cy="1936686"/>
          </a:xfrm>
          <a:prstGeom prst="rect">
            <a:avLst/>
          </a:prstGeom>
        </p:spPr>
      </p:pic>
      <p:sp>
        <p:nvSpPr>
          <p:cNvPr id="33" name="Google Shape;219;p35">
            <a:extLst>
              <a:ext uri="{FF2B5EF4-FFF2-40B4-BE49-F238E27FC236}">
                <a16:creationId xmlns:a16="http://schemas.microsoft.com/office/drawing/2014/main" id="{7997B1A9-F15C-4608-BED1-BD422531B646}"/>
              </a:ext>
            </a:extLst>
          </p:cNvPr>
          <p:cNvSpPr txBox="1">
            <a:spLocks/>
          </p:cNvSpPr>
          <p:nvPr/>
        </p:nvSpPr>
        <p:spPr>
          <a:xfrm>
            <a:off x="-3413006" y="1971008"/>
            <a:ext cx="3592479" cy="145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algn="l">
              <a:spcAft>
                <a:spcPts val="1200"/>
              </a:spcAft>
              <a:buAutoNum type="arabicPeriod"/>
            </a:pPr>
            <a:r>
              <a:rPr lang="en-US" sz="1400">
                <a:latin typeface="Raleway" pitchFamily="2" charset="77"/>
              </a:rPr>
              <a:t>Cơ sở thực tiễn</a:t>
            </a:r>
          </a:p>
          <a:p>
            <a:pPr marL="342900" algn="l">
              <a:spcAft>
                <a:spcPts val="1200"/>
              </a:spcAft>
              <a:buAutoNum type="arabicPeriod"/>
            </a:pPr>
            <a:r>
              <a:rPr lang="en-US" sz="1400">
                <a:latin typeface="Raleway" pitchFamily="2" charset="77"/>
              </a:rPr>
              <a:t>Cơ sở lý luận </a:t>
            </a:r>
            <a:endParaRPr lang="vi-VN" sz="1400">
              <a:latin typeface="Raleway" pitchFamily="2" charset="77"/>
            </a:endParaRPr>
          </a:p>
        </p:txBody>
      </p:sp>
      <p:sp>
        <p:nvSpPr>
          <p:cNvPr id="36" name="Google Shape;219;p35">
            <a:extLst>
              <a:ext uri="{FF2B5EF4-FFF2-40B4-BE49-F238E27FC236}">
                <a16:creationId xmlns:a16="http://schemas.microsoft.com/office/drawing/2014/main" id="{7F07A32F-15E2-4F38-A60D-B7BBBD7E27F2}"/>
              </a:ext>
            </a:extLst>
          </p:cNvPr>
          <p:cNvSpPr txBox="1">
            <a:spLocks/>
          </p:cNvSpPr>
          <p:nvPr/>
        </p:nvSpPr>
        <p:spPr>
          <a:xfrm>
            <a:off x="-4270214" y="2853786"/>
            <a:ext cx="3592479" cy="145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algn="l">
              <a:spcAft>
                <a:spcPts val="1200"/>
              </a:spcAft>
              <a:buFont typeface="Raleway"/>
              <a:buAutoNum type="arabicPeriod"/>
            </a:pPr>
            <a:r>
              <a:rPr lang="en-US" sz="1400">
                <a:latin typeface="Raleway" pitchFamily="2" charset="77"/>
              </a:rPr>
              <a:t>Cơ sở lý luận </a:t>
            </a:r>
            <a:endParaRPr lang="vi-VN" sz="1400">
              <a:latin typeface="Raleway" pitchFamily="2" charset="77"/>
            </a:endParaRPr>
          </a:p>
          <a:p>
            <a:pPr marL="342900" algn="l">
              <a:spcAft>
                <a:spcPts val="1200"/>
              </a:spcAft>
              <a:buAutoNum type="arabicPeriod"/>
            </a:pPr>
            <a:r>
              <a:rPr lang="en-US" sz="1400">
                <a:latin typeface="Raleway" pitchFamily="2" charset="77"/>
              </a:rPr>
              <a:t>Cơ sở thực tiễn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851C83-EA4F-D44A-ADB4-F00A84709717}"/>
              </a:ext>
            </a:extLst>
          </p:cNvPr>
          <p:cNvSpPr txBox="1"/>
          <p:nvPr/>
        </p:nvSpPr>
        <p:spPr>
          <a:xfrm>
            <a:off x="6418729" y="25101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92983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  <p:bldP spid="193" grpId="0"/>
      <p:bldP spid="195" grpId="0"/>
      <p:bldP spid="197" grpId="0"/>
      <p:bldP spid="198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3;p32">
            <a:extLst>
              <a:ext uri="{FF2B5EF4-FFF2-40B4-BE49-F238E27FC236}">
                <a16:creationId xmlns:a16="http://schemas.microsoft.com/office/drawing/2014/main" id="{09EABF0F-5C27-4515-9DC3-237FCA640A8E}"/>
              </a:ext>
            </a:extLst>
          </p:cNvPr>
          <p:cNvSpPr txBox="1">
            <a:spLocks/>
          </p:cNvSpPr>
          <p:nvPr/>
        </p:nvSpPr>
        <p:spPr>
          <a:xfrm>
            <a:off x="1315828" y="1698231"/>
            <a:ext cx="4226333" cy="142308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buClr>
                <a:srgbClr val="EEEEEE"/>
              </a:buClr>
              <a:buSzPts val="6000"/>
              <a:defRPr/>
            </a:pPr>
            <a:r>
              <a:rPr lang="en-US" sz="2000" b="1" kern="1200" dirty="0">
                <a:solidFill>
                  <a:srgbClr val="EEEEE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aleway" pitchFamily="2" charset="77"/>
                <a:cs typeface="Times New Roman" pitchFamily="18" charset="0"/>
              </a:rPr>
              <a:t>KẾT LUẬN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Raleway" pitchFamily="2" charset="77"/>
              <a:sym typeface="Arial"/>
            </a:endParaRPr>
          </a:p>
        </p:txBody>
      </p:sp>
      <p:sp>
        <p:nvSpPr>
          <p:cNvPr id="9" name="Google Shape;197;p32">
            <a:extLst>
              <a:ext uri="{FF2B5EF4-FFF2-40B4-BE49-F238E27FC236}">
                <a16:creationId xmlns:a16="http://schemas.microsoft.com/office/drawing/2014/main" id="{078E032C-3C57-487D-AE6E-F70361B37341}"/>
              </a:ext>
            </a:extLst>
          </p:cNvPr>
          <p:cNvSpPr txBox="1">
            <a:spLocks/>
          </p:cNvSpPr>
          <p:nvPr/>
        </p:nvSpPr>
        <p:spPr>
          <a:xfrm>
            <a:off x="2734533" y="833574"/>
            <a:ext cx="1388925" cy="8183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Tx/>
              <a:buFont typeface="Arial"/>
              <a:buNone/>
              <a:tabLst/>
              <a:defRPr/>
            </a:pPr>
            <a:r>
              <a:rPr kumimoji="0" lang="en" sz="5400" b="1" i="0" u="none" strike="noStrike" kern="0" cap="none" spc="300" normalizeH="0" baseline="0" noProof="0" dirty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Raleway" pitchFamily="2" charset="77"/>
                <a:sym typeface="Arial"/>
              </a:rPr>
              <a:t>03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474B1D3-7CC8-46A3-8AAD-0F8231E9F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8" y="3445269"/>
            <a:ext cx="1584181" cy="1584181"/>
          </a:xfrm>
          <a:prstGeom prst="rect">
            <a:avLst/>
          </a:prstGeom>
        </p:spPr>
      </p:pic>
      <p:pic>
        <p:nvPicPr>
          <p:cNvPr id="6" name="Picture 5" descr="A picture containing person, indoor, dining table&#10;&#10;Description automatically generated">
            <a:extLst>
              <a:ext uri="{FF2B5EF4-FFF2-40B4-BE49-F238E27FC236}">
                <a16:creationId xmlns:a16="http://schemas.microsoft.com/office/drawing/2014/main" id="{5E826D22-91D3-42B2-8867-074899D06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298" y="95364"/>
            <a:ext cx="2745394" cy="20642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C13046-1073-4FF6-BA76-C720A967E1BD}"/>
              </a:ext>
            </a:extLst>
          </p:cNvPr>
          <p:cNvSpPr txBox="1"/>
          <p:nvPr/>
        </p:nvSpPr>
        <p:spPr>
          <a:xfrm>
            <a:off x="-3397317" y="1498011"/>
            <a:ext cx="2531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Raleway" pitchFamily="2" charset="77"/>
                <a:sym typeface="Arial"/>
              </a:rPr>
              <a:t>1. VỀ Ý NGHĨA LÝ LUẬN. </a:t>
            </a:r>
          </a:p>
        </p:txBody>
      </p:sp>
    </p:spTree>
    <p:extLst>
      <p:ext uri="{BB962C8B-B14F-4D97-AF65-F5344CB8AC3E}">
        <p14:creationId xmlns:p14="http://schemas.microsoft.com/office/powerpoint/2010/main" val="1316381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5;p32">
            <a:extLst>
              <a:ext uri="{FF2B5EF4-FFF2-40B4-BE49-F238E27FC236}">
                <a16:creationId xmlns:a16="http://schemas.microsoft.com/office/drawing/2014/main" id="{2E2ED780-0EA0-48FF-87D0-11E378882B90}"/>
              </a:ext>
            </a:extLst>
          </p:cNvPr>
          <p:cNvSpPr txBox="1">
            <a:spLocks/>
          </p:cNvSpPr>
          <p:nvPr/>
        </p:nvSpPr>
        <p:spPr>
          <a:xfrm>
            <a:off x="2698677" y="487026"/>
            <a:ext cx="1388925" cy="8183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5400" b="1" spc="300" dirty="0">
                <a:solidFill>
                  <a:srgbClr val="EEEEEE"/>
                </a:solidFill>
                <a:latin typeface="Raleway" pitchFamily="2" charset="77"/>
              </a:rPr>
              <a:t>1</a:t>
            </a:r>
          </a:p>
        </p:txBody>
      </p:sp>
      <p:sp>
        <p:nvSpPr>
          <p:cNvPr id="20" name="Google Shape;188;p32">
            <a:extLst>
              <a:ext uri="{FF2B5EF4-FFF2-40B4-BE49-F238E27FC236}">
                <a16:creationId xmlns:a16="http://schemas.microsoft.com/office/drawing/2014/main" id="{F0F86380-7182-4EC8-A07F-C8E59BDA6BB2}"/>
              </a:ext>
            </a:extLst>
          </p:cNvPr>
          <p:cNvSpPr txBox="1">
            <a:spLocks/>
          </p:cNvSpPr>
          <p:nvPr/>
        </p:nvSpPr>
        <p:spPr>
          <a:xfrm>
            <a:off x="1149211" y="2057560"/>
            <a:ext cx="4262724" cy="51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None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None/>
              <a:defRPr sz="1575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None/>
              <a:defRPr sz="1575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None/>
              <a:defRPr sz="1575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None/>
              <a:defRPr sz="1575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None/>
              <a:defRPr sz="1575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None/>
              <a:defRPr sz="1575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None/>
              <a:defRPr sz="1575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None/>
              <a:defRPr sz="1575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b="1" dirty="0"/>
              <a:t>“ĐỨC TRỊ” VÀ “PHÁP TRỊ” - NHỮNG QUAN NIỆM ĐIỂN HÌNH</a:t>
            </a:r>
            <a:endParaRPr lang="en-VN" sz="2400" dirty="0"/>
          </a:p>
        </p:txBody>
      </p:sp>
      <p:pic>
        <p:nvPicPr>
          <p:cNvPr id="21" name="Picture 20" descr="A picture containing text, gallery, vector graphics&#10;&#10;Description automatically generated">
            <a:extLst>
              <a:ext uri="{FF2B5EF4-FFF2-40B4-BE49-F238E27FC236}">
                <a16:creationId xmlns:a16="http://schemas.microsoft.com/office/drawing/2014/main" id="{C62FB8AA-5860-43C1-BA32-13497217A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856" y="3044809"/>
            <a:ext cx="2128460" cy="2128460"/>
          </a:xfrm>
          <a:prstGeom prst="rect">
            <a:avLst/>
          </a:prstGeom>
        </p:spPr>
      </p:pic>
      <p:sp>
        <p:nvSpPr>
          <p:cNvPr id="26" name="Google Shape;219;p35">
            <a:extLst>
              <a:ext uri="{FF2B5EF4-FFF2-40B4-BE49-F238E27FC236}">
                <a16:creationId xmlns:a16="http://schemas.microsoft.com/office/drawing/2014/main" id="{13B388EF-DD3B-4ACC-97A7-ED41D456EE6A}"/>
              </a:ext>
            </a:extLst>
          </p:cNvPr>
          <p:cNvSpPr txBox="1">
            <a:spLocks/>
          </p:cNvSpPr>
          <p:nvPr/>
        </p:nvSpPr>
        <p:spPr>
          <a:xfrm>
            <a:off x="8968316" y="640582"/>
            <a:ext cx="4722194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3600" b="1" dirty="0">
                <a:latin typeface="Raleway" pitchFamily="2" charset="77"/>
              </a:rPr>
              <a:t>1. CƠ SỞ LÝ LUẬN </a:t>
            </a:r>
            <a:endParaRPr lang="vi-VN" sz="3600" b="1" dirty="0">
              <a:latin typeface="Raleway" pitchFamily="2" charset="77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84E05A-AD8F-4FCC-A502-74387BD8B84D}"/>
              </a:ext>
            </a:extLst>
          </p:cNvPr>
          <p:cNvSpPr/>
          <p:nvPr/>
        </p:nvSpPr>
        <p:spPr>
          <a:xfrm>
            <a:off x="5250180" y="3303507"/>
            <a:ext cx="2088123" cy="19576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B1820-161D-4E82-9F3D-3EDFABA7F820}"/>
              </a:ext>
            </a:extLst>
          </p:cNvPr>
          <p:cNvSpPr txBox="1"/>
          <p:nvPr/>
        </p:nvSpPr>
        <p:spPr>
          <a:xfrm>
            <a:off x="2238319" y="971553"/>
            <a:ext cx="46096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defRPr/>
            </a:pPr>
            <a:r>
              <a:rPr lang="en-US" dirty="0" err="1">
                <a:latin typeface="Raleway" pitchFamily="2" charset="77"/>
              </a:rPr>
              <a:t>Thực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tiễn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lịch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sử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cách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mạng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Việt</a:t>
            </a:r>
            <a:r>
              <a:rPr lang="en-US" dirty="0">
                <a:latin typeface="Raleway" pitchFamily="2" charset="77"/>
              </a:rPr>
              <a:t> Nam </a:t>
            </a:r>
            <a:r>
              <a:rPr lang="en-US" dirty="0" err="1">
                <a:latin typeface="Raleway" pitchFamily="2" charset="77"/>
              </a:rPr>
              <a:t>cho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thấy</a:t>
            </a:r>
            <a:r>
              <a:rPr lang="en-US" dirty="0">
                <a:latin typeface="Raleway" pitchFamily="2" charset="77"/>
              </a:rPr>
              <a:t> : </a:t>
            </a:r>
            <a:r>
              <a:rPr lang="en-VN" dirty="0">
                <a:latin typeface="Raleway" pitchFamily="2" charset="77"/>
              </a:rPr>
              <a:t> </a:t>
            </a:r>
            <a:endParaRPr kumimoji="0" lang="vi-VN" sz="1400" i="1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aleway" pitchFamily="2" charset="77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C71C1-C438-475A-8D9E-B3B8CAA9C58E}"/>
              </a:ext>
            </a:extLst>
          </p:cNvPr>
          <p:cNvSpPr/>
          <p:nvPr/>
        </p:nvSpPr>
        <p:spPr>
          <a:xfrm>
            <a:off x="-1580111" y="40315"/>
            <a:ext cx="2088123" cy="19576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F3E8C0-89FE-459D-A3E2-92E0947F2916}"/>
              </a:ext>
            </a:extLst>
          </p:cNvPr>
          <p:cNvSpPr txBox="1"/>
          <p:nvPr/>
        </p:nvSpPr>
        <p:spPr>
          <a:xfrm>
            <a:off x="247111" y="2217429"/>
            <a:ext cx="37026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  <a:defRPr/>
            </a:pPr>
            <a:r>
              <a:rPr lang="en-US" dirty="0" err="1">
                <a:latin typeface="Raleway" pitchFamily="2" charset="77"/>
              </a:rPr>
              <a:t>Chủ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tịch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Hồ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Chí</a:t>
            </a:r>
            <a:r>
              <a:rPr lang="en-US" dirty="0">
                <a:latin typeface="Raleway" pitchFamily="2" charset="77"/>
              </a:rPr>
              <a:t> Minh </a:t>
            </a:r>
            <a:r>
              <a:rPr lang="en-US" dirty="0" err="1">
                <a:latin typeface="Raleway" pitchFamily="2" charset="77"/>
              </a:rPr>
              <a:t>là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một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nhà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lập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pháp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cũng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như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là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một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nhà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hành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pháp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vĩ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đại</a:t>
            </a:r>
            <a:r>
              <a:rPr lang="en-US" dirty="0">
                <a:latin typeface="Raleway" pitchFamily="2" charset="77"/>
              </a:rPr>
              <a:t>. 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  <a:defRPr/>
            </a:pPr>
            <a:r>
              <a:rPr lang="en-US" dirty="0" err="1">
                <a:latin typeface="Raleway" pitchFamily="2" charset="77"/>
              </a:rPr>
              <a:t>Nổi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rõ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là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sự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kết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hợp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thống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nhất</a:t>
            </a:r>
            <a:r>
              <a:rPr lang="en-US" dirty="0">
                <a:latin typeface="Raleway" pitchFamily="2" charset="77"/>
              </a:rPr>
              <a:t>, </a:t>
            </a:r>
            <a:r>
              <a:rPr lang="en-US" dirty="0" err="1">
                <a:latin typeface="Raleway" pitchFamily="2" charset="77"/>
              </a:rPr>
              <a:t>biện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chứng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giữa</a:t>
            </a:r>
            <a:r>
              <a:rPr lang="en-US" dirty="0">
                <a:latin typeface="Raleway" pitchFamily="2" charset="77"/>
              </a:rPr>
              <a:t> “</a:t>
            </a:r>
            <a:r>
              <a:rPr lang="en-US" dirty="0" err="1">
                <a:latin typeface="Raleway" pitchFamily="2" charset="77"/>
              </a:rPr>
              <a:t>đức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trị</a:t>
            </a:r>
            <a:r>
              <a:rPr lang="en-US" dirty="0">
                <a:latin typeface="Raleway" pitchFamily="2" charset="77"/>
              </a:rPr>
              <a:t>” </a:t>
            </a:r>
            <a:r>
              <a:rPr lang="en-US" dirty="0" err="1">
                <a:latin typeface="Raleway" pitchFamily="2" charset="77"/>
              </a:rPr>
              <a:t>và</a:t>
            </a:r>
            <a:r>
              <a:rPr lang="en-US" dirty="0">
                <a:latin typeface="Raleway" pitchFamily="2" charset="77"/>
              </a:rPr>
              <a:t> “</a:t>
            </a:r>
            <a:r>
              <a:rPr lang="en-US" dirty="0" err="1">
                <a:latin typeface="Raleway" pitchFamily="2" charset="77"/>
              </a:rPr>
              <a:t>pháp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trị</a:t>
            </a:r>
            <a:r>
              <a:rPr lang="en-US" dirty="0">
                <a:latin typeface="Raleway" pitchFamily="2" charset="77"/>
              </a:rPr>
              <a:t>” </a:t>
            </a:r>
            <a:r>
              <a:rPr lang="en-US" dirty="0" err="1">
                <a:latin typeface="Raleway" pitchFamily="2" charset="77"/>
              </a:rPr>
              <a:t>trong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tư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tưởng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của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Người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luôn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là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kim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chỉ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nam</a:t>
            </a:r>
            <a:r>
              <a:rPr lang="en-US" dirty="0">
                <a:latin typeface="Raleway" pitchFamily="2" charset="77"/>
              </a:rPr>
              <a:t>, </a:t>
            </a:r>
            <a:r>
              <a:rPr lang="en-US" dirty="0" err="1">
                <a:latin typeface="Raleway" pitchFamily="2" charset="77"/>
              </a:rPr>
              <a:t>cũng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như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nguyên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tắc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cơ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bản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để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cho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chúng</a:t>
            </a:r>
            <a:r>
              <a:rPr lang="en-US" dirty="0">
                <a:latin typeface="Raleway" pitchFamily="2" charset="77"/>
              </a:rPr>
              <a:t> ta </a:t>
            </a:r>
            <a:r>
              <a:rPr lang="en-US" dirty="0" err="1">
                <a:latin typeface="Raleway" pitchFamily="2" charset="77"/>
              </a:rPr>
              <a:t>có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thể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xây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dựng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được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một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Nhà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nước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pháp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quyền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mạnh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mẽ</a:t>
            </a:r>
            <a:r>
              <a:rPr lang="en-US" dirty="0">
                <a:latin typeface="Raleway" pitchFamily="2" charset="77"/>
              </a:rPr>
              <a:t>, </a:t>
            </a:r>
            <a:r>
              <a:rPr lang="en-US" dirty="0" err="1">
                <a:latin typeface="Raleway" pitchFamily="2" charset="77"/>
              </a:rPr>
              <a:t>thực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sự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trở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thành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nhà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nước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của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dân</a:t>
            </a:r>
            <a:r>
              <a:rPr lang="en-US" dirty="0">
                <a:latin typeface="Raleway" pitchFamily="2" charset="77"/>
              </a:rPr>
              <a:t>, do </a:t>
            </a:r>
            <a:r>
              <a:rPr lang="en-US" dirty="0" err="1">
                <a:latin typeface="Raleway" pitchFamily="2" charset="77"/>
              </a:rPr>
              <a:t>dân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và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vì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 err="1">
                <a:latin typeface="Raleway" pitchFamily="2" charset="77"/>
              </a:rPr>
              <a:t>dân</a:t>
            </a:r>
            <a:r>
              <a:rPr lang="en-US" dirty="0">
                <a:latin typeface="Raleway" pitchFamily="2" charset="77"/>
              </a:rPr>
              <a:t>./.</a:t>
            </a:r>
            <a:endParaRPr lang="en-VN" dirty="0">
              <a:latin typeface="Raleway" pitchFamily="2" charset="77"/>
            </a:endParaRP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vi-VN" sz="140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aleway" pitchFamily="2" charset="77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669FA6-F5AD-4244-A419-4D3C085C2CCB}"/>
              </a:ext>
            </a:extLst>
          </p:cNvPr>
          <p:cNvSpPr/>
          <p:nvPr/>
        </p:nvSpPr>
        <p:spPr>
          <a:xfrm>
            <a:off x="115135" y="-1454317"/>
            <a:ext cx="2088123" cy="19576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1026" name="Picture 2" descr="Tình cảm của Bác với các cháu thiếu nhi | THEO DẤU CHÂN BÁC | Trường Đại  học Nam Cần Thơ">
            <a:extLst>
              <a:ext uri="{FF2B5EF4-FFF2-40B4-BE49-F238E27FC236}">
                <a16:creationId xmlns:a16="http://schemas.microsoft.com/office/drawing/2014/main" id="{61E475D6-595A-4DBC-A820-C28BF7F03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9733" y="-34843"/>
            <a:ext cx="2336771" cy="16541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FCDC3560-A94D-47D9-BB59-679AF8717D48}"/>
              </a:ext>
            </a:extLst>
          </p:cNvPr>
          <p:cNvSpPr/>
          <p:nvPr/>
        </p:nvSpPr>
        <p:spPr>
          <a:xfrm>
            <a:off x="5250180" y="-5775124"/>
            <a:ext cx="4976042" cy="5013959"/>
          </a:xfrm>
          <a:prstGeom prst="ellipse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83A3F10-7B84-47D0-ABBF-D03165BD5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5" b="4102"/>
          <a:stretch>
            <a:fillRect/>
          </a:stretch>
        </p:blipFill>
        <p:spPr bwMode="auto">
          <a:xfrm>
            <a:off x="7444983" y="-3379799"/>
            <a:ext cx="4771863" cy="3883141"/>
          </a:xfrm>
          <a:custGeom>
            <a:avLst/>
            <a:gdLst>
              <a:gd name="connsiteX0" fmla="*/ 437737 w 4771863"/>
              <a:gd name="connsiteY0" fmla="*/ 0 h 3883141"/>
              <a:gd name="connsiteX1" fmla="*/ 4771863 w 4771863"/>
              <a:gd name="connsiteY1" fmla="*/ 0 h 3883141"/>
              <a:gd name="connsiteX2" fmla="*/ 4771863 w 4771863"/>
              <a:gd name="connsiteY2" fmla="*/ 2894720 h 3883141"/>
              <a:gd name="connsiteX3" fmla="*/ 4711487 w 4771863"/>
              <a:gd name="connsiteY3" fmla="*/ 2970833 h 3883141"/>
              <a:gd name="connsiteX4" fmla="*/ 2659380 w 4771863"/>
              <a:gd name="connsiteY4" fmla="*/ 3883141 h 3883141"/>
              <a:gd name="connsiteX5" fmla="*/ 0 w 4771863"/>
              <a:gd name="connsiteY5" fmla="*/ 1376161 h 3883141"/>
              <a:gd name="connsiteX6" fmla="*/ 320973 w 4771863"/>
              <a:gd name="connsiteY6" fmla="*/ 181185 h 3883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1863" h="3883141">
                <a:moveTo>
                  <a:pt x="437737" y="0"/>
                </a:moveTo>
                <a:lnTo>
                  <a:pt x="4771863" y="0"/>
                </a:lnTo>
                <a:lnTo>
                  <a:pt x="4771863" y="2894720"/>
                </a:lnTo>
                <a:lnTo>
                  <a:pt x="4711487" y="2970833"/>
                </a:lnTo>
                <a:cubicBezTo>
                  <a:pt x="4223718" y="3528003"/>
                  <a:pt x="3485544" y="3883141"/>
                  <a:pt x="2659380" y="3883141"/>
                </a:cubicBezTo>
                <a:cubicBezTo>
                  <a:pt x="1190645" y="3883141"/>
                  <a:pt x="0" y="2760728"/>
                  <a:pt x="0" y="1376161"/>
                </a:cubicBezTo>
                <a:cubicBezTo>
                  <a:pt x="0" y="943484"/>
                  <a:pt x="116274" y="536408"/>
                  <a:pt x="320973" y="18118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22EC35F-9A0D-4C07-832E-403FFC53230D}"/>
              </a:ext>
            </a:extLst>
          </p:cNvPr>
          <p:cNvSpPr/>
          <p:nvPr/>
        </p:nvSpPr>
        <p:spPr>
          <a:xfrm rot="4341951">
            <a:off x="11442805" y="247650"/>
            <a:ext cx="6218332" cy="44958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525C85F-4E4D-4F39-ABEA-E000EC798E39}"/>
              </a:ext>
            </a:extLst>
          </p:cNvPr>
          <p:cNvSpPr/>
          <p:nvPr/>
        </p:nvSpPr>
        <p:spPr>
          <a:xfrm rot="3703892">
            <a:off x="7468339" y="-2269874"/>
            <a:ext cx="5825252" cy="4810798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0711E389-970C-4A8F-9F9F-F2503EC358E8}"/>
              </a:ext>
            </a:extLst>
          </p:cNvPr>
          <p:cNvSpPr/>
          <p:nvPr/>
        </p:nvSpPr>
        <p:spPr>
          <a:xfrm rot="3051134">
            <a:off x="11048396" y="-6784910"/>
            <a:ext cx="7048440" cy="537563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809EF9A-F64F-49B9-B1D0-C9B86BC86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" t="-5541" r="-16667" b="-3942"/>
          <a:stretch/>
        </p:blipFill>
        <p:spPr bwMode="auto">
          <a:xfrm rot="177014">
            <a:off x="1918870" y="-4923754"/>
            <a:ext cx="7921172" cy="5718740"/>
          </a:xfrm>
          <a:custGeom>
            <a:avLst/>
            <a:gdLst>
              <a:gd name="connsiteX0" fmla="*/ 5434593 w 5434593"/>
              <a:gd name="connsiteY0" fmla="*/ 0 h 5398722"/>
              <a:gd name="connsiteX1" fmla="*/ 4309354 w 5434593"/>
              <a:gd name="connsiteY1" fmla="*/ 5398722 h 5398722"/>
              <a:gd name="connsiteX2" fmla="*/ 0 w 5434593"/>
              <a:gd name="connsiteY2" fmla="*/ 936782 h 5398722"/>
              <a:gd name="connsiteX3" fmla="*/ 5434593 w 5434593"/>
              <a:gd name="connsiteY3" fmla="*/ 0 h 5398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4593" h="5398722">
                <a:moveTo>
                  <a:pt x="5434593" y="0"/>
                </a:moveTo>
                <a:lnTo>
                  <a:pt x="4309354" y="5398722"/>
                </a:lnTo>
                <a:lnTo>
                  <a:pt x="0" y="936782"/>
                </a:lnTo>
                <a:lnTo>
                  <a:pt x="5434593" y="0"/>
                </a:lnTo>
                <a:close/>
              </a:path>
            </a:pathLst>
          </a:custGeom>
          <a:noFill/>
          <a:ln w="76200"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EA3F5ADF-AA2B-4C6F-8E24-72498986324B}"/>
              </a:ext>
            </a:extLst>
          </p:cNvPr>
          <p:cNvSpPr/>
          <p:nvPr/>
        </p:nvSpPr>
        <p:spPr>
          <a:xfrm>
            <a:off x="115135" y="6059364"/>
            <a:ext cx="670560" cy="60198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803FD77C-25F7-4384-89EF-F19B13ABB784}"/>
              </a:ext>
            </a:extLst>
          </p:cNvPr>
          <p:cNvSpPr/>
          <p:nvPr/>
        </p:nvSpPr>
        <p:spPr>
          <a:xfrm>
            <a:off x="1159196" y="-584263"/>
            <a:ext cx="670560" cy="60198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5" name="Picture 4" descr="A picture containing outdoor, sky, person, tree&#10;&#10;Description automatically generated">
            <a:extLst>
              <a:ext uri="{FF2B5EF4-FFF2-40B4-BE49-F238E27FC236}">
                <a16:creationId xmlns:a16="http://schemas.microsoft.com/office/drawing/2014/main" id="{E188676C-94B2-437A-A384-7FC05FA9E88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4053813" y="1817011"/>
            <a:ext cx="3019788" cy="32175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9697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/>
          <p:nvPr/>
        </p:nvSpPr>
        <p:spPr>
          <a:xfrm>
            <a:off x="215100" y="853275"/>
            <a:ext cx="3222900" cy="3441825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 pitchFamily="2" charset="77"/>
              <a:sym typeface="Arial"/>
            </a:endParaRPr>
          </a:p>
        </p:txBody>
      </p: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229388" y="597310"/>
            <a:ext cx="3529156" cy="1281879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-US" sz="6000" dirty="0">
                <a:latin typeface="Raleway" pitchFamily="2" charset="77"/>
              </a:rPr>
              <a:t>N</a:t>
            </a:r>
            <a:r>
              <a:rPr lang="en" sz="6000" dirty="0" err="1">
                <a:latin typeface="Raleway" pitchFamily="2" charset="77"/>
              </a:rPr>
              <a:t>hóm</a:t>
            </a:r>
            <a:r>
              <a:rPr lang="en" sz="6000" dirty="0">
                <a:latin typeface="Raleway" pitchFamily="2" charset="77"/>
              </a:rPr>
              <a:t> 5</a:t>
            </a:r>
            <a:endParaRPr sz="6000" dirty="0">
              <a:latin typeface="Raleway" pitchFamily="2" charset="77"/>
            </a:endParaRPr>
          </a:p>
        </p:txBody>
      </p:sp>
      <p:sp>
        <p:nvSpPr>
          <p:cNvPr id="174" name="Google Shape;174;p30"/>
          <p:cNvSpPr txBox="1">
            <a:spLocks noGrp="1"/>
          </p:cNvSpPr>
          <p:nvPr>
            <p:ph type="subTitle" idx="1"/>
          </p:nvPr>
        </p:nvSpPr>
        <p:spPr>
          <a:xfrm>
            <a:off x="609813" y="2052297"/>
            <a:ext cx="2687737" cy="1966879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285750" indent="-171450" fontAlgn="base">
              <a:buFont typeface="Arial" panose="020B0604020202020204" pitchFamily="34" charset="0"/>
              <a:buChar char="•"/>
            </a:pPr>
            <a:r>
              <a:rPr lang="en-US" sz="1200" dirty="0">
                <a:latin typeface="Raleway" pitchFamily="2" charset="77"/>
              </a:rPr>
              <a:t>Lê Thanh </a:t>
            </a:r>
            <a:r>
              <a:rPr lang="en-US" sz="1200" dirty="0" err="1">
                <a:latin typeface="Raleway" pitchFamily="2" charset="77"/>
              </a:rPr>
              <a:t>Hải</a:t>
            </a:r>
            <a:r>
              <a:rPr lang="en-US" sz="1200" dirty="0">
                <a:latin typeface="Raleway" pitchFamily="2" charset="77"/>
              </a:rPr>
              <a:t> 20191813</a:t>
            </a:r>
          </a:p>
          <a:p>
            <a:pPr marL="285750" indent="-171450" fontAlgn="base">
              <a:buFontTx/>
              <a:buChar char="-"/>
            </a:pPr>
            <a:r>
              <a:rPr lang="en-US" sz="1200" dirty="0" err="1">
                <a:latin typeface="Raleway" pitchFamily="2" charset="77"/>
              </a:rPr>
              <a:t>Tổng</a:t>
            </a:r>
            <a:r>
              <a:rPr lang="en-US" sz="1200" dirty="0">
                <a:latin typeface="Raleway" pitchFamily="2" charset="77"/>
              </a:rPr>
              <a:t> </a:t>
            </a:r>
            <a:r>
              <a:rPr lang="en-US" sz="1200" dirty="0" err="1">
                <a:latin typeface="Raleway" pitchFamily="2" charset="77"/>
              </a:rPr>
              <a:t>hợp</a:t>
            </a:r>
            <a:r>
              <a:rPr lang="en-US" sz="1200" dirty="0">
                <a:latin typeface="Raleway" pitchFamily="2" charset="77"/>
              </a:rPr>
              <a:t> </a:t>
            </a:r>
            <a:r>
              <a:rPr lang="en-US" sz="1200" dirty="0" err="1">
                <a:latin typeface="Raleway" pitchFamily="2" charset="77"/>
              </a:rPr>
              <a:t>và</a:t>
            </a:r>
            <a:r>
              <a:rPr lang="en-US" sz="1200" dirty="0">
                <a:latin typeface="Raleway" pitchFamily="2" charset="77"/>
              </a:rPr>
              <a:t> </a:t>
            </a:r>
            <a:r>
              <a:rPr lang="en-US" sz="1200" dirty="0" err="1">
                <a:latin typeface="Raleway" pitchFamily="2" charset="77"/>
              </a:rPr>
              <a:t>Làm</a:t>
            </a:r>
            <a:r>
              <a:rPr lang="en-US" sz="1200" dirty="0">
                <a:latin typeface="Raleway" pitchFamily="2" charset="77"/>
              </a:rPr>
              <a:t> </a:t>
            </a:r>
            <a:r>
              <a:rPr lang="en-US" sz="1200" dirty="0" err="1">
                <a:latin typeface="Raleway" pitchFamily="2" charset="77"/>
              </a:rPr>
              <a:t>powerpoint</a:t>
            </a:r>
            <a:endParaRPr lang="en-US" sz="1200" dirty="0">
              <a:latin typeface="Raleway" pitchFamily="2" charset="77"/>
            </a:endParaRPr>
          </a:p>
          <a:p>
            <a:pPr marL="285750" indent="-171450" fontAlgn="base">
              <a:buFontTx/>
              <a:buChar char="-"/>
            </a:pPr>
            <a:endParaRPr lang="en-US" sz="1200" dirty="0">
              <a:latin typeface="Raleway" pitchFamily="2" charset="77"/>
            </a:endParaRPr>
          </a:p>
          <a:p>
            <a:pPr marL="285750" indent="-171450" fontAlgn="base">
              <a:buFont typeface="Arial" panose="020B0604020202020204" pitchFamily="34" charset="0"/>
              <a:buChar char="•"/>
            </a:pPr>
            <a:r>
              <a:rPr lang="en-US" sz="1200" dirty="0" err="1">
                <a:latin typeface="Raleway" pitchFamily="2" charset="77"/>
              </a:rPr>
              <a:t>Nguyễn</a:t>
            </a:r>
            <a:r>
              <a:rPr lang="en-US" sz="1200" dirty="0">
                <a:latin typeface="Raleway" pitchFamily="2" charset="77"/>
              </a:rPr>
              <a:t> </a:t>
            </a:r>
            <a:r>
              <a:rPr lang="en-US" sz="1200" dirty="0" err="1">
                <a:latin typeface="Raleway" pitchFamily="2" charset="77"/>
              </a:rPr>
              <a:t>Ngọc</a:t>
            </a:r>
            <a:r>
              <a:rPr lang="en-US" sz="1200" dirty="0">
                <a:latin typeface="Raleway" pitchFamily="2" charset="77"/>
              </a:rPr>
              <a:t> </a:t>
            </a:r>
            <a:r>
              <a:rPr lang="en-US" sz="1200" dirty="0" err="1">
                <a:latin typeface="Raleway" pitchFamily="2" charset="77"/>
              </a:rPr>
              <a:t>Trung</a:t>
            </a:r>
            <a:r>
              <a:rPr lang="en-US" sz="1200" dirty="0">
                <a:latin typeface="Raleway" pitchFamily="2" charset="77"/>
              </a:rPr>
              <a:t> 20192122</a:t>
            </a:r>
          </a:p>
          <a:p>
            <a:pPr marL="285750" indent="-171450" fontAlgn="base">
              <a:buFontTx/>
              <a:buChar char="-"/>
            </a:pPr>
            <a:r>
              <a:rPr lang="en-US" sz="1200" dirty="0" err="1">
                <a:latin typeface="Raleway" pitchFamily="2" charset="77"/>
              </a:rPr>
              <a:t>Tìm</a:t>
            </a:r>
            <a:r>
              <a:rPr lang="en-US" sz="1200" dirty="0">
                <a:latin typeface="Raleway" pitchFamily="2" charset="77"/>
              </a:rPr>
              <a:t> </a:t>
            </a:r>
            <a:r>
              <a:rPr lang="en-US" sz="1200" dirty="0" err="1">
                <a:latin typeface="Raleway" pitchFamily="2" charset="77"/>
              </a:rPr>
              <a:t>tài</a:t>
            </a:r>
            <a:r>
              <a:rPr lang="en-US" sz="1200" dirty="0">
                <a:latin typeface="Raleway" pitchFamily="2" charset="77"/>
              </a:rPr>
              <a:t> </a:t>
            </a:r>
            <a:r>
              <a:rPr lang="en-US" sz="1200" dirty="0" err="1">
                <a:latin typeface="Raleway" pitchFamily="2" charset="77"/>
              </a:rPr>
              <a:t>liệu</a:t>
            </a:r>
            <a:r>
              <a:rPr lang="en-US" sz="1200" dirty="0">
                <a:latin typeface="Raleway" pitchFamily="2" charset="77"/>
              </a:rPr>
              <a:t> </a:t>
            </a:r>
            <a:r>
              <a:rPr lang="en-US" sz="1200" dirty="0" err="1">
                <a:latin typeface="Raleway" pitchFamily="2" charset="77"/>
              </a:rPr>
              <a:t>và</a:t>
            </a:r>
            <a:r>
              <a:rPr lang="en-US" sz="1200" dirty="0">
                <a:latin typeface="Raleway" pitchFamily="2" charset="77"/>
              </a:rPr>
              <a:t> </a:t>
            </a:r>
            <a:r>
              <a:rPr lang="en-US" sz="1200" dirty="0" err="1">
                <a:latin typeface="Raleway" pitchFamily="2" charset="77"/>
              </a:rPr>
              <a:t>tổng</a:t>
            </a:r>
            <a:r>
              <a:rPr lang="en-US" sz="1200" dirty="0">
                <a:latin typeface="Raleway" pitchFamily="2" charset="77"/>
              </a:rPr>
              <a:t> </a:t>
            </a:r>
            <a:r>
              <a:rPr lang="en-US" sz="1200" dirty="0" err="1">
                <a:latin typeface="Raleway" pitchFamily="2" charset="77"/>
              </a:rPr>
              <a:t>hợp</a:t>
            </a:r>
            <a:endParaRPr lang="en-US" sz="1200" dirty="0">
              <a:latin typeface="Raleway" pitchFamily="2" charset="77"/>
            </a:endParaRPr>
          </a:p>
          <a:p>
            <a:pPr marL="285750" indent="-171450" fontAlgn="base">
              <a:buFontTx/>
              <a:buChar char="-"/>
            </a:pPr>
            <a:endParaRPr lang="en-US" sz="1200" dirty="0">
              <a:latin typeface="Raleway" pitchFamily="2" charset="77"/>
            </a:endParaRPr>
          </a:p>
          <a:p>
            <a:pPr marL="285750" indent="-171450" fontAlgn="base">
              <a:buFont typeface="Arial" panose="020B0604020202020204" pitchFamily="34" charset="0"/>
              <a:buChar char="•"/>
            </a:pPr>
            <a:r>
              <a:rPr lang="en-US" sz="1200" dirty="0" err="1">
                <a:latin typeface="Raleway" pitchFamily="2" charset="77"/>
              </a:rPr>
              <a:t>Bùi</a:t>
            </a:r>
            <a:r>
              <a:rPr lang="en-US" sz="1200" dirty="0">
                <a:latin typeface="Raleway" pitchFamily="2" charset="77"/>
              </a:rPr>
              <a:t> </a:t>
            </a:r>
            <a:r>
              <a:rPr lang="en-US" sz="1200" dirty="0" err="1">
                <a:latin typeface="Raleway" pitchFamily="2" charset="77"/>
              </a:rPr>
              <a:t>Sơn</a:t>
            </a:r>
            <a:r>
              <a:rPr lang="en-US" sz="1200" dirty="0">
                <a:latin typeface="Raleway" pitchFamily="2" charset="77"/>
              </a:rPr>
              <a:t> Nam 20191975</a:t>
            </a:r>
          </a:p>
          <a:p>
            <a:pPr marL="285750" indent="-171450" fontAlgn="base">
              <a:buFontTx/>
              <a:buChar char="-"/>
            </a:pPr>
            <a:r>
              <a:rPr lang="en-US" sz="1200" dirty="0" err="1">
                <a:latin typeface="Raleway" pitchFamily="2" charset="77"/>
              </a:rPr>
              <a:t>Thuyết</a:t>
            </a:r>
            <a:r>
              <a:rPr lang="en-US" sz="1200" dirty="0">
                <a:latin typeface="Raleway" pitchFamily="2" charset="77"/>
              </a:rPr>
              <a:t> </a:t>
            </a:r>
            <a:r>
              <a:rPr lang="en-US" sz="1200" dirty="0" err="1">
                <a:latin typeface="Raleway" pitchFamily="2" charset="77"/>
              </a:rPr>
              <a:t>trình</a:t>
            </a:r>
            <a:r>
              <a:rPr lang="en-US" sz="1200" dirty="0">
                <a:latin typeface="Raleway" pitchFamily="2" charset="77"/>
              </a:rPr>
              <a:t> </a:t>
            </a:r>
            <a:r>
              <a:rPr lang="en-US" sz="1200" dirty="0" err="1">
                <a:latin typeface="Raleway" pitchFamily="2" charset="77"/>
              </a:rPr>
              <a:t>và</a:t>
            </a:r>
            <a:r>
              <a:rPr lang="en-US" sz="1200" dirty="0">
                <a:latin typeface="Raleway" pitchFamily="2" charset="77"/>
              </a:rPr>
              <a:t> </a:t>
            </a:r>
            <a:r>
              <a:rPr lang="en-US" sz="1200" dirty="0" err="1">
                <a:latin typeface="Raleway" pitchFamily="2" charset="77"/>
              </a:rPr>
              <a:t>tìm</a:t>
            </a:r>
            <a:r>
              <a:rPr lang="en-US" sz="1200" dirty="0">
                <a:latin typeface="Raleway" pitchFamily="2" charset="77"/>
              </a:rPr>
              <a:t> </a:t>
            </a:r>
            <a:r>
              <a:rPr lang="en-US" sz="1200" dirty="0" err="1">
                <a:latin typeface="Raleway" pitchFamily="2" charset="77"/>
              </a:rPr>
              <a:t>tài</a:t>
            </a:r>
            <a:r>
              <a:rPr lang="en-US" sz="1200" dirty="0">
                <a:latin typeface="Raleway" pitchFamily="2" charset="77"/>
              </a:rPr>
              <a:t> </a:t>
            </a:r>
            <a:r>
              <a:rPr lang="en-US" sz="1200" dirty="0" err="1">
                <a:latin typeface="Raleway" pitchFamily="2" charset="77"/>
              </a:rPr>
              <a:t>liệu</a:t>
            </a:r>
            <a:endParaRPr lang="en-US" sz="1200" dirty="0">
              <a:latin typeface="Raleway" pitchFamily="2" charset="77"/>
            </a:endParaRPr>
          </a:p>
          <a:p>
            <a:pPr marL="114300" indent="0" fontAlgn="base"/>
            <a:endParaRPr lang="en-US" sz="1200" dirty="0">
              <a:latin typeface="Raleway" pitchFamily="2" charset="77"/>
            </a:endParaRPr>
          </a:p>
          <a:p>
            <a:pPr marL="285750" indent="-171450" fontAlgn="base">
              <a:buFont typeface="Arial" panose="020B0604020202020204" pitchFamily="34" charset="0"/>
              <a:buChar char="•"/>
            </a:pPr>
            <a:r>
              <a:rPr lang="en-US" sz="1200" dirty="0">
                <a:latin typeface="Raleway" pitchFamily="2" charset="77"/>
              </a:rPr>
              <a:t>Lê </a:t>
            </a:r>
            <a:r>
              <a:rPr lang="en-US" sz="1200" dirty="0" err="1">
                <a:latin typeface="Raleway" pitchFamily="2" charset="77"/>
              </a:rPr>
              <a:t>Đình</a:t>
            </a:r>
            <a:r>
              <a:rPr lang="en-US" sz="1200" dirty="0">
                <a:latin typeface="Raleway" pitchFamily="2" charset="77"/>
              </a:rPr>
              <a:t> </a:t>
            </a:r>
            <a:r>
              <a:rPr lang="en-US" sz="1200" dirty="0" err="1">
                <a:latin typeface="Raleway" pitchFamily="2" charset="77"/>
              </a:rPr>
              <a:t>Tứ</a:t>
            </a:r>
            <a:r>
              <a:rPr lang="en-US" sz="1200" dirty="0">
                <a:latin typeface="Raleway" pitchFamily="2" charset="77"/>
              </a:rPr>
              <a:t> 20192142</a:t>
            </a:r>
          </a:p>
          <a:p>
            <a:pPr marL="285750" indent="-171450" fontAlgn="base">
              <a:buFontTx/>
              <a:buChar char="-"/>
            </a:pPr>
            <a:r>
              <a:rPr lang="en-US" sz="1200" dirty="0" err="1">
                <a:latin typeface="Raleway" pitchFamily="2" charset="77"/>
              </a:rPr>
              <a:t>Tìm</a:t>
            </a:r>
            <a:r>
              <a:rPr lang="en-US" sz="1200" dirty="0">
                <a:latin typeface="Raleway" pitchFamily="2" charset="77"/>
              </a:rPr>
              <a:t> </a:t>
            </a:r>
            <a:r>
              <a:rPr lang="en-US" sz="1200" dirty="0" err="1">
                <a:latin typeface="Raleway" pitchFamily="2" charset="77"/>
              </a:rPr>
              <a:t>tài</a:t>
            </a:r>
            <a:r>
              <a:rPr lang="en-US" sz="1200" dirty="0">
                <a:latin typeface="Raleway" pitchFamily="2" charset="77"/>
              </a:rPr>
              <a:t> </a:t>
            </a:r>
            <a:r>
              <a:rPr lang="en-US" sz="1200" dirty="0" err="1">
                <a:latin typeface="Raleway" pitchFamily="2" charset="77"/>
              </a:rPr>
              <a:t>liệu</a:t>
            </a:r>
            <a:r>
              <a:rPr lang="en-US" sz="1200" dirty="0">
                <a:latin typeface="Raleway" pitchFamily="2" charset="77"/>
              </a:rPr>
              <a:t> </a:t>
            </a:r>
            <a:r>
              <a:rPr lang="en-US" sz="1200" dirty="0" err="1">
                <a:latin typeface="Raleway" pitchFamily="2" charset="77"/>
              </a:rPr>
              <a:t>và</a:t>
            </a:r>
            <a:r>
              <a:rPr lang="en-US" sz="1200" dirty="0">
                <a:latin typeface="Raleway" pitchFamily="2" charset="77"/>
              </a:rPr>
              <a:t> </a:t>
            </a:r>
            <a:r>
              <a:rPr lang="en-US" sz="1200" dirty="0" err="1">
                <a:latin typeface="Raleway" pitchFamily="2" charset="77"/>
              </a:rPr>
              <a:t>tổng</a:t>
            </a:r>
            <a:r>
              <a:rPr lang="en-US" sz="1200" dirty="0">
                <a:latin typeface="Raleway" pitchFamily="2" charset="77"/>
              </a:rPr>
              <a:t> </a:t>
            </a:r>
            <a:r>
              <a:rPr lang="en-US" sz="1200" dirty="0" err="1">
                <a:latin typeface="Raleway" pitchFamily="2" charset="77"/>
              </a:rPr>
              <a:t>hợp</a:t>
            </a:r>
            <a:endParaRPr lang="en-US" sz="1200" dirty="0">
              <a:latin typeface="Raleway" pitchFamily="2" charset="77"/>
            </a:endParaRPr>
          </a:p>
          <a:p>
            <a:pPr marL="342900">
              <a:buFont typeface="+mj-lt"/>
              <a:buAutoNum type="arabicPeriod"/>
            </a:pPr>
            <a:endParaRPr sz="1400" dirty="0">
              <a:latin typeface="Raleway" pitchFamily="2" charset="77"/>
            </a:endParaRPr>
          </a:p>
        </p:txBody>
      </p:sp>
      <p:sp>
        <p:nvSpPr>
          <p:cNvPr id="6" name="Google Shape;470;p48">
            <a:extLst>
              <a:ext uri="{FF2B5EF4-FFF2-40B4-BE49-F238E27FC236}">
                <a16:creationId xmlns:a16="http://schemas.microsoft.com/office/drawing/2014/main" id="{5BFBD513-5576-45B5-AC3F-AF199BC75C48}"/>
              </a:ext>
            </a:extLst>
          </p:cNvPr>
          <p:cNvSpPr txBox="1">
            <a:spLocks/>
          </p:cNvSpPr>
          <p:nvPr/>
        </p:nvSpPr>
        <p:spPr>
          <a:xfrm>
            <a:off x="-6161062" y="691050"/>
            <a:ext cx="6390450" cy="1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7200"/>
              <a:buFont typeface="Staatliches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Raleway" pitchFamily="2" charset="77"/>
                <a:sym typeface="Staatliches"/>
              </a:rPr>
              <a:t>Thanks for watching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Raleway" pitchFamily="2" charset="77"/>
              <a:sym typeface="Staatliches"/>
            </a:endParaRPr>
          </a:p>
        </p:txBody>
      </p:sp>
      <p:pic>
        <p:nvPicPr>
          <p:cNvPr id="3" name="Picture 2" descr="A picture containing outdoor, person, posing&#10;&#10;Description automatically generated">
            <a:extLst>
              <a:ext uri="{FF2B5EF4-FFF2-40B4-BE49-F238E27FC236}">
                <a16:creationId xmlns:a16="http://schemas.microsoft.com/office/drawing/2014/main" id="{5AC9E8C9-15FA-42E7-AA1A-3035D4A53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00" y="0"/>
            <a:ext cx="3623200" cy="5143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8"/>
          <p:cNvSpPr txBox="1">
            <a:spLocks noGrp="1"/>
          </p:cNvSpPr>
          <p:nvPr>
            <p:ph type="title"/>
          </p:nvPr>
        </p:nvSpPr>
        <p:spPr>
          <a:xfrm>
            <a:off x="140886" y="1896310"/>
            <a:ext cx="6390450" cy="1829079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-US" sz="4800" dirty="0">
                <a:latin typeface="Mali" pitchFamily="2" charset="-34"/>
                <a:cs typeface="Mali" pitchFamily="2" charset="-34"/>
              </a:rPr>
              <a:t>CẢM ƠN THẦY VÀ CÁC BẠN ĐÃ THEO DÕI VÀ LẮNG NGHE</a:t>
            </a:r>
            <a:endParaRPr sz="4800" dirty="0">
              <a:latin typeface="Mali" pitchFamily="2" charset="-34"/>
              <a:cs typeface="Mali" pitchFamily="2" charset="-34"/>
            </a:endParaRPr>
          </a:p>
        </p:txBody>
      </p:sp>
      <p:sp>
        <p:nvSpPr>
          <p:cNvPr id="4" name="Google Shape;470;p48">
            <a:extLst>
              <a:ext uri="{FF2B5EF4-FFF2-40B4-BE49-F238E27FC236}">
                <a16:creationId xmlns:a16="http://schemas.microsoft.com/office/drawing/2014/main" id="{C4DCB281-CEEF-4F87-8749-E4F150F52A41}"/>
              </a:ext>
            </a:extLst>
          </p:cNvPr>
          <p:cNvSpPr txBox="1">
            <a:spLocks/>
          </p:cNvSpPr>
          <p:nvPr/>
        </p:nvSpPr>
        <p:spPr>
          <a:xfrm>
            <a:off x="-1046385" y="6242038"/>
            <a:ext cx="6390450" cy="1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7200"/>
              <a:buFont typeface="Staatliches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Staatliches"/>
                <a:sym typeface="Staatliches"/>
              </a:rPr>
              <a:t>KAHOOT.IT</a:t>
            </a:r>
          </a:p>
        </p:txBody>
      </p:sp>
      <p:sp>
        <p:nvSpPr>
          <p:cNvPr id="5" name="Google Shape;471;p48">
            <a:extLst>
              <a:ext uri="{FF2B5EF4-FFF2-40B4-BE49-F238E27FC236}">
                <a16:creationId xmlns:a16="http://schemas.microsoft.com/office/drawing/2014/main" id="{94FE6D70-7B29-4428-9D84-898873DBF917}"/>
              </a:ext>
            </a:extLst>
          </p:cNvPr>
          <p:cNvSpPr txBox="1">
            <a:spLocks/>
          </p:cNvSpPr>
          <p:nvPr/>
        </p:nvSpPr>
        <p:spPr>
          <a:xfrm>
            <a:off x="-1046385" y="7336438"/>
            <a:ext cx="6390450" cy="48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85800" marR="0" lvl="1" indent="-238125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28700" marR="0" lvl="2" indent="-238125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-238125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714500" marR="0" lvl="4" indent="-238125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057400" marR="0" lvl="5" indent="-238125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400300" marR="0" lvl="6" indent="-238125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743200" marR="0" lvl="7" indent="-238125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086100" marR="0" lvl="8" indent="-238125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EEEEEE"/>
              </a:buClr>
              <a:buSzPts val="1800"/>
              <a:buFont typeface="Raleway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E9E9E9"/>
                </a:solidFill>
                <a:effectLst/>
                <a:uLnTx/>
                <a:uFillTx/>
                <a:latin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https://create.kahoot.it/share/ao-uc-cach-mang/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9E9E9"/>
              </a:solidFill>
              <a:effectLst/>
              <a:uLnTx/>
              <a:uFillTx/>
              <a:latin typeface="Raleway"/>
              <a:sym typeface="Raleway"/>
            </a:endParaRPr>
          </a:p>
        </p:txBody>
      </p:sp>
      <p:sp>
        <p:nvSpPr>
          <p:cNvPr id="7" name="Google Shape;173;p30">
            <a:extLst>
              <a:ext uri="{FF2B5EF4-FFF2-40B4-BE49-F238E27FC236}">
                <a16:creationId xmlns:a16="http://schemas.microsoft.com/office/drawing/2014/main" id="{B92B3394-2189-4ED0-B75A-1B6B6AF049E5}"/>
              </a:ext>
            </a:extLst>
          </p:cNvPr>
          <p:cNvSpPr txBox="1">
            <a:spLocks/>
          </p:cNvSpPr>
          <p:nvPr/>
        </p:nvSpPr>
        <p:spPr>
          <a:xfrm>
            <a:off x="8216850" y="1528971"/>
            <a:ext cx="2840400" cy="128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Staatliches"/>
              <a:buNone/>
              <a:defRPr sz="7200" b="0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Staatliches"/>
              <a:buNone/>
              <a:defRPr sz="39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Staatliches"/>
              <a:buNone/>
              <a:defRPr sz="39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Staatliches"/>
              <a:buNone/>
              <a:defRPr sz="39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Staatliches"/>
              <a:buNone/>
              <a:defRPr sz="39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Staatliches"/>
              <a:buNone/>
              <a:defRPr sz="39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Staatliches"/>
              <a:buNone/>
              <a:defRPr sz="39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Staatliches"/>
              <a:buNone/>
              <a:defRPr sz="39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Staatliches"/>
              <a:buNone/>
              <a:defRPr sz="39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9600"/>
              <a:buFont typeface="Staatliches"/>
              <a:buNone/>
              <a:tabLst/>
              <a:defRPr/>
            </a:pPr>
            <a:r>
              <a:rPr kumimoji="0" lang="en-US" sz="7200" b="0" i="0" u="none" strike="noStrike" kern="0" cap="none" spc="0" normalizeH="0" baseline="0" noProof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Staatliches"/>
                <a:sym typeface="Staatliches"/>
              </a:rPr>
              <a:t>Nhóm 6</a:t>
            </a:r>
            <a:endParaRPr kumimoji="0" lang="en-US" sz="7200" b="0" i="0" u="none" strike="noStrike" kern="0" cap="none" spc="0" normalizeH="0" baseline="0" noProof="0" dirty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Staatliches"/>
              <a:sym typeface="Staatliches"/>
            </a:endParaRPr>
          </a:p>
        </p:txBody>
      </p:sp>
      <p:sp>
        <p:nvSpPr>
          <p:cNvPr id="8" name="Google Shape;174;p30">
            <a:extLst>
              <a:ext uri="{FF2B5EF4-FFF2-40B4-BE49-F238E27FC236}">
                <a16:creationId xmlns:a16="http://schemas.microsoft.com/office/drawing/2014/main" id="{D2EC3ECD-6499-4EE7-ABCA-C76693D3D114}"/>
              </a:ext>
            </a:extLst>
          </p:cNvPr>
          <p:cNvSpPr txBox="1">
            <a:spLocks/>
          </p:cNvSpPr>
          <p:nvPr/>
        </p:nvSpPr>
        <p:spPr>
          <a:xfrm>
            <a:off x="8662363" y="2643221"/>
            <a:ext cx="2334375" cy="183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200" b="0" i="0" u="none" strike="noStrike" kern="0" cap="none" spc="0" normalizeH="0" baseline="0" noProof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Raleway"/>
                <a:sym typeface="Raleway"/>
              </a:rPr>
              <a:t>Phạm Bảo Ngọc​</a:t>
            </a:r>
          </a:p>
          <a:p>
            <a:pPr marL="2857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200" b="0" i="0" u="none" strike="noStrike" kern="0" cap="none" spc="0" normalizeH="0" baseline="0" noProof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Raleway"/>
                <a:sym typeface="Raleway"/>
              </a:rPr>
              <a:t>Nguyễn Thị Thu Trang​</a:t>
            </a:r>
          </a:p>
          <a:p>
            <a:pPr marL="2857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200" b="0" i="0" u="none" strike="noStrike" kern="0" cap="none" spc="0" normalizeH="0" baseline="0" noProof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Raleway"/>
                <a:sym typeface="Raleway"/>
              </a:rPr>
              <a:t>Nguyễn Đình Chi​</a:t>
            </a:r>
          </a:p>
          <a:p>
            <a:pPr marL="2857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200" b="0" i="0" u="none" strike="noStrike" kern="0" cap="none" spc="0" normalizeH="0" baseline="0" noProof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Raleway"/>
                <a:sym typeface="Raleway"/>
              </a:rPr>
              <a:t>Ngô Thị Mai​</a:t>
            </a:r>
          </a:p>
          <a:p>
            <a:pPr marL="2857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200" b="0" i="0" u="none" strike="noStrike" kern="0" cap="none" spc="0" normalizeH="0" baseline="0" noProof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Raleway"/>
                <a:sym typeface="Raleway"/>
              </a:rPr>
              <a:t>Vũ Thị Thắm​</a:t>
            </a:r>
          </a:p>
          <a:p>
            <a:pPr marL="2857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200" b="0" i="0" u="none" strike="noStrike" kern="0" cap="none" spc="0" normalizeH="0" baseline="0" noProof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Raleway"/>
                <a:sym typeface="Raleway"/>
              </a:rPr>
              <a:t>Nguyễn Thị Diệu Hằng​</a:t>
            </a:r>
          </a:p>
          <a:p>
            <a:pPr marL="2857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200" b="0" i="0" u="none" strike="noStrike" kern="0" cap="none" spc="0" normalizeH="0" baseline="0" noProof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Raleway"/>
                <a:sym typeface="Raleway"/>
              </a:rPr>
              <a:t>Phạm Hải Triều​</a:t>
            </a:r>
          </a:p>
          <a:p>
            <a:pPr marL="2857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200" b="0" i="0" u="none" strike="noStrike" kern="0" cap="none" spc="0" normalizeH="0" baseline="0" noProof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Raleway"/>
                <a:sym typeface="Raleway"/>
              </a:rPr>
              <a:t>Bùi Quang Huy​</a:t>
            </a:r>
          </a:p>
          <a:p>
            <a:pPr marL="2857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200" b="0" i="0" u="none" strike="noStrike" kern="0" cap="none" spc="0" normalizeH="0" baseline="0" noProof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Raleway"/>
                <a:sym typeface="Raleway"/>
              </a:rPr>
              <a:t>Nguyễn Võ Việt Hưng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+mj-lt"/>
              <a:buAutoNum type="arabicPeriod"/>
              <a:tabLst/>
              <a:defRPr/>
            </a:pPr>
            <a:endParaRPr kumimoji="0" lang="vi-VN" sz="1400" b="0" i="0" u="none" strike="noStrike" kern="0" cap="none" spc="0" normalizeH="0" baseline="0" noProof="0" dirty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Raleway"/>
              <a:sym typeface="Raleway"/>
            </a:endParaRPr>
          </a:p>
        </p:txBody>
      </p:sp>
      <p:pic>
        <p:nvPicPr>
          <p:cNvPr id="9" name="Google Shape;175;p30">
            <a:extLst>
              <a:ext uri="{FF2B5EF4-FFF2-40B4-BE49-F238E27FC236}">
                <a16:creationId xmlns:a16="http://schemas.microsoft.com/office/drawing/2014/main" id="{0C4FBF3F-4855-421C-9781-108B12D70D4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7351" t="10778"/>
          <a:stretch/>
        </p:blipFill>
        <p:spPr>
          <a:xfrm>
            <a:off x="8082781" y="5143500"/>
            <a:ext cx="2913957" cy="3441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4756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4;p36">
            <a:extLst>
              <a:ext uri="{FF2B5EF4-FFF2-40B4-BE49-F238E27FC236}">
                <a16:creationId xmlns:a16="http://schemas.microsoft.com/office/drawing/2014/main" id="{75E3B743-29AF-4B35-87C9-2F84BF4CA79B}"/>
              </a:ext>
            </a:extLst>
          </p:cNvPr>
          <p:cNvSpPr txBox="1">
            <a:spLocks/>
          </p:cNvSpPr>
          <p:nvPr/>
        </p:nvSpPr>
        <p:spPr>
          <a:xfrm>
            <a:off x="-3538725" y="3011402"/>
            <a:ext cx="2688055" cy="101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taatliches"/>
              <a:buNone/>
              <a:defRPr sz="27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vi-VN" sz="2000" dirty="0">
                <a:latin typeface="Raleway" pitchFamily="2" charset="77"/>
              </a:rPr>
              <a:t>B. TINH HOA ĐẠO ĐỨC PHƯƠNG ĐÔNG, PHƯƠNG TÂY</a:t>
            </a:r>
          </a:p>
        </p:txBody>
      </p:sp>
      <p:sp>
        <p:nvSpPr>
          <p:cNvPr id="6" name="Google Shape;219;p35">
            <a:extLst>
              <a:ext uri="{FF2B5EF4-FFF2-40B4-BE49-F238E27FC236}">
                <a16:creationId xmlns:a16="http://schemas.microsoft.com/office/drawing/2014/main" id="{A4B5A6A2-EAFA-4164-89D2-07A4C660B12C}"/>
              </a:ext>
            </a:extLst>
          </p:cNvPr>
          <p:cNvSpPr txBox="1">
            <a:spLocks/>
          </p:cNvSpPr>
          <p:nvPr/>
        </p:nvSpPr>
        <p:spPr>
          <a:xfrm>
            <a:off x="7621103" y="1525083"/>
            <a:ext cx="4722194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3600" b="1">
                <a:latin typeface="Raleway" pitchFamily="2" charset="77"/>
              </a:rPr>
              <a:t>1. CƠ SỞ LÝ LUẬN </a:t>
            </a:r>
            <a:endParaRPr lang="vi-VN" sz="3600" b="1">
              <a:latin typeface="Raleway" pitchFamily="2" charset="77"/>
            </a:endParaRPr>
          </a:p>
        </p:txBody>
      </p:sp>
      <p:sp>
        <p:nvSpPr>
          <p:cNvPr id="8" name="Google Shape;219;p35">
            <a:extLst>
              <a:ext uri="{FF2B5EF4-FFF2-40B4-BE49-F238E27FC236}">
                <a16:creationId xmlns:a16="http://schemas.microsoft.com/office/drawing/2014/main" id="{F94212E6-7586-4713-AFE1-A21ED273C5A7}"/>
              </a:ext>
            </a:extLst>
          </p:cNvPr>
          <p:cNvSpPr txBox="1">
            <a:spLocks/>
          </p:cNvSpPr>
          <p:nvPr/>
        </p:nvSpPr>
        <p:spPr>
          <a:xfrm>
            <a:off x="8104909" y="2256561"/>
            <a:ext cx="4238388" cy="115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sz="1400">
                <a:latin typeface="Raleway" pitchFamily="2" charset="77"/>
              </a:rPr>
              <a:t>a. Truyền thống đạo đức tốt đẹp của dân tộc </a:t>
            </a:r>
            <a:endParaRPr lang="vi-VN" sz="1400">
              <a:latin typeface="Raleway" pitchFamily="2" charset="77"/>
            </a:endParaRPr>
          </a:p>
          <a:p>
            <a:pPr marL="0" indent="0" algn="l">
              <a:spcAft>
                <a:spcPts val="1200"/>
              </a:spcAft>
            </a:pPr>
            <a:r>
              <a:rPr lang="en-US" sz="1400">
                <a:latin typeface="Raleway" pitchFamily="2" charset="77"/>
              </a:rPr>
              <a:t>b. Tinh hoa đạo đức phương Đông, phương Tây</a:t>
            </a:r>
          </a:p>
          <a:p>
            <a:pPr marL="0" indent="0" algn="l">
              <a:spcAft>
                <a:spcPts val="1200"/>
              </a:spcAft>
            </a:pPr>
            <a:r>
              <a:rPr lang="en-US" sz="1400">
                <a:latin typeface="Raleway" pitchFamily="2" charset="77"/>
              </a:rPr>
              <a:t>c. Quan điểm Mác – Lênin về đạo đức cách mạng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B8A9DD1-6155-4944-B566-689AC5EA5B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2" t="1125" r="5276"/>
          <a:stretch/>
        </p:blipFill>
        <p:spPr bwMode="auto">
          <a:xfrm>
            <a:off x="8104909" y="462142"/>
            <a:ext cx="3132278" cy="4219213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19;p35">
            <a:extLst>
              <a:ext uri="{FF2B5EF4-FFF2-40B4-BE49-F238E27FC236}">
                <a16:creationId xmlns:a16="http://schemas.microsoft.com/office/drawing/2014/main" id="{E2308FE2-09B2-4AF3-A08A-701517417BEE}"/>
              </a:ext>
            </a:extLst>
          </p:cNvPr>
          <p:cNvSpPr txBox="1">
            <a:spLocks/>
          </p:cNvSpPr>
          <p:nvPr/>
        </p:nvSpPr>
        <p:spPr>
          <a:xfrm>
            <a:off x="158772" y="224066"/>
            <a:ext cx="4314656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sz="2800" b="1" dirty="0">
                <a:latin typeface="Raleway" pitchFamily="2" charset="77"/>
              </a:rPr>
              <a:t>1.</a:t>
            </a:r>
            <a:r>
              <a:rPr lang="en-US" sz="2800" b="1" dirty="0"/>
              <a:t> </a:t>
            </a:r>
            <a:r>
              <a:rPr lang="en-US" sz="2000" b="1" dirty="0"/>
              <a:t>“ĐỨC TRỊ” VÀ “PHÁP TRỊ” - NHỮNG QUAN NIỆM ĐIỂN HÌNH</a:t>
            </a:r>
            <a:endParaRPr lang="en-VN" sz="2000" dirty="0"/>
          </a:p>
          <a:p>
            <a:pPr marL="0" indent="0" algn="l">
              <a:spcAft>
                <a:spcPts val="1200"/>
              </a:spcAft>
            </a:pPr>
            <a:endParaRPr lang="vi-VN" sz="2800" b="1" dirty="0">
              <a:latin typeface="Raleway" pitchFamily="2" charset="77"/>
            </a:endParaRPr>
          </a:p>
        </p:txBody>
      </p:sp>
      <p:sp>
        <p:nvSpPr>
          <p:cNvPr id="15" name="Google Shape;225;p36">
            <a:extLst>
              <a:ext uri="{FF2B5EF4-FFF2-40B4-BE49-F238E27FC236}">
                <a16:creationId xmlns:a16="http://schemas.microsoft.com/office/drawing/2014/main" id="{7AC29351-54A5-4E0D-8DA7-7F629A5C01E9}"/>
              </a:ext>
            </a:extLst>
          </p:cNvPr>
          <p:cNvSpPr txBox="1">
            <a:spLocks/>
          </p:cNvSpPr>
          <p:nvPr/>
        </p:nvSpPr>
        <p:spPr>
          <a:xfrm>
            <a:off x="72054" y="1394568"/>
            <a:ext cx="3882202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81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85800" marR="0" lvl="1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28700" marR="0" lvl="2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714500" marR="0" lvl="4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057400" marR="0" lvl="5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400300" marR="0" lvl="6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743200" marR="0" lvl="7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086100" marR="0" lvl="8" indent="-238125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Mặc</a:t>
            </a:r>
            <a:r>
              <a:rPr lang="en-US" sz="1400" dirty="0"/>
              <a:t> </a:t>
            </a:r>
            <a:r>
              <a:rPr lang="en-US" sz="1400" dirty="0" err="1"/>
              <a:t>dù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thảo</a:t>
            </a:r>
            <a:r>
              <a:rPr lang="en-US" sz="1400" dirty="0"/>
              <a:t> </a:t>
            </a:r>
            <a:r>
              <a:rPr lang="en-US" sz="1400" dirty="0" err="1"/>
              <a:t>luận</a:t>
            </a:r>
            <a:r>
              <a:rPr lang="en-US" sz="1400" dirty="0"/>
              <a:t> </a:t>
            </a:r>
            <a:r>
              <a:rPr lang="en-US" sz="1400" dirty="0" err="1"/>
              <a:t>ở</a:t>
            </a:r>
            <a:r>
              <a:rPr lang="en-US" sz="1400" dirty="0"/>
              <a:t> </a:t>
            </a:r>
            <a:r>
              <a:rPr lang="en-US" sz="1400" dirty="0" err="1"/>
              <a:t>rất</a:t>
            </a:r>
            <a:r>
              <a:rPr lang="en-US" sz="1400" dirty="0"/>
              <a:t> </a:t>
            </a:r>
            <a:r>
              <a:rPr lang="en-US" sz="1400" dirty="0" err="1"/>
              <a:t>nhiều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cuộc</a:t>
            </a:r>
            <a:r>
              <a:rPr lang="en-US" sz="1400" dirty="0"/>
              <a:t> </a:t>
            </a:r>
            <a:r>
              <a:rPr lang="en-US" sz="1400" dirty="0" err="1"/>
              <a:t>hội</a:t>
            </a:r>
            <a:r>
              <a:rPr lang="en-US" sz="1400" dirty="0"/>
              <a:t> </a:t>
            </a:r>
            <a:r>
              <a:rPr lang="en-US" sz="1400" dirty="0" err="1"/>
              <a:t>thảo</a:t>
            </a:r>
            <a:r>
              <a:rPr lang="en-US" sz="1400" dirty="0"/>
              <a:t>, </a:t>
            </a:r>
            <a:r>
              <a:rPr lang="en-US" sz="1400" dirty="0" err="1"/>
              <a:t>tọa</a:t>
            </a:r>
            <a:r>
              <a:rPr lang="en-US" sz="1400" dirty="0"/>
              <a:t> </a:t>
            </a:r>
            <a:r>
              <a:rPr lang="en-US" sz="1400" dirty="0" err="1"/>
              <a:t>đàm</a:t>
            </a:r>
            <a:r>
              <a:rPr lang="en-US" sz="1400" dirty="0"/>
              <a:t>, </a:t>
            </a:r>
            <a:r>
              <a:rPr lang="en-US" sz="1400" dirty="0" err="1"/>
              <a:t>nhưng</a:t>
            </a:r>
            <a:r>
              <a:rPr lang="en-US" sz="1400" dirty="0"/>
              <a:t> </a:t>
            </a:r>
            <a:r>
              <a:rPr lang="en-US" sz="1400" dirty="0" err="1"/>
              <a:t>đến</a:t>
            </a:r>
            <a:r>
              <a:rPr lang="en-US" sz="1400" dirty="0"/>
              <a:t> nay </a:t>
            </a:r>
            <a:r>
              <a:rPr lang="en-US" sz="1400" dirty="0" err="1"/>
              <a:t>vẫn</a:t>
            </a:r>
            <a:r>
              <a:rPr lang="en-US" sz="1400" dirty="0"/>
              <a:t> </a:t>
            </a:r>
            <a:r>
              <a:rPr lang="en-US" sz="1400" dirty="0" err="1"/>
              <a:t>còn</a:t>
            </a:r>
            <a:r>
              <a:rPr lang="en-US" sz="1400" dirty="0"/>
              <a:t> </a:t>
            </a:r>
            <a:r>
              <a:rPr lang="en-US" sz="1400" dirty="0" err="1"/>
              <a:t>nhiều</a:t>
            </a:r>
            <a:r>
              <a:rPr lang="en-US" sz="1400" dirty="0"/>
              <a:t> </a:t>
            </a:r>
            <a:r>
              <a:rPr lang="en-US" sz="1400" dirty="0" err="1"/>
              <a:t>luồng</a:t>
            </a:r>
            <a:r>
              <a:rPr lang="en-US" sz="1400" dirty="0"/>
              <a:t> </a:t>
            </a:r>
            <a:r>
              <a:rPr lang="en-US" sz="1400" dirty="0" err="1"/>
              <a:t>ý</a:t>
            </a:r>
            <a:r>
              <a:rPr lang="en-US" sz="1400" dirty="0"/>
              <a:t> </a:t>
            </a:r>
            <a:r>
              <a:rPr lang="en-US" sz="1400" dirty="0" err="1"/>
              <a:t>kiến</a:t>
            </a:r>
            <a:r>
              <a:rPr lang="en-US" sz="1400" dirty="0"/>
              <a:t> </a:t>
            </a:r>
            <a:r>
              <a:rPr lang="en-US" sz="1400" dirty="0" err="1"/>
              <a:t>khác</a:t>
            </a:r>
            <a:r>
              <a:rPr lang="en-US" sz="1400" dirty="0"/>
              <a:t> </a:t>
            </a:r>
            <a:r>
              <a:rPr lang="en-US" sz="1400" dirty="0" err="1"/>
              <a:t>nhau</a:t>
            </a:r>
            <a:r>
              <a:rPr lang="en-US" sz="1400" dirty="0"/>
              <a:t>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quan</a:t>
            </a:r>
            <a:r>
              <a:rPr lang="en-US" sz="1400" dirty="0"/>
              <a:t> </a:t>
            </a:r>
            <a:r>
              <a:rPr lang="en-US" sz="1400" dirty="0" err="1"/>
              <a:t>điểm</a:t>
            </a:r>
            <a:r>
              <a:rPr lang="en-US" sz="1400" dirty="0"/>
              <a:t> “</a:t>
            </a:r>
            <a:r>
              <a:rPr lang="en-US" sz="1400" dirty="0" err="1"/>
              <a:t>đức</a:t>
            </a:r>
            <a:r>
              <a:rPr lang="en-US" sz="1400" dirty="0"/>
              <a:t> </a:t>
            </a:r>
            <a:r>
              <a:rPr lang="en-US" sz="1400" dirty="0" err="1"/>
              <a:t>trị</a:t>
            </a:r>
            <a:r>
              <a:rPr lang="en-US" sz="1400" dirty="0"/>
              <a:t>” hay “</a:t>
            </a:r>
            <a:r>
              <a:rPr lang="en-US" sz="1400" dirty="0" err="1"/>
              <a:t>pháp</a:t>
            </a:r>
            <a:r>
              <a:rPr lang="en-US" sz="1400" dirty="0"/>
              <a:t> </a:t>
            </a:r>
            <a:r>
              <a:rPr lang="en-US" sz="1400" dirty="0" err="1"/>
              <a:t>trị</a:t>
            </a:r>
            <a:r>
              <a:rPr lang="en-US" sz="1400" dirty="0"/>
              <a:t>”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tư</a:t>
            </a:r>
            <a:r>
              <a:rPr lang="en-US" sz="1400" dirty="0"/>
              <a:t> </a:t>
            </a:r>
            <a:r>
              <a:rPr lang="en-US" sz="1400" dirty="0" err="1"/>
              <a:t>tưởng</a:t>
            </a:r>
            <a:r>
              <a:rPr lang="en-US" sz="1400" dirty="0"/>
              <a:t> </a:t>
            </a:r>
            <a:r>
              <a:rPr lang="en-US" sz="1400" dirty="0" err="1"/>
              <a:t>Hồ</a:t>
            </a:r>
            <a:r>
              <a:rPr lang="en-US" sz="1400" dirty="0"/>
              <a:t> </a:t>
            </a:r>
            <a:r>
              <a:rPr lang="en-US" sz="1400" dirty="0" err="1"/>
              <a:t>Chí</a:t>
            </a:r>
            <a:r>
              <a:rPr lang="en-US" sz="1400" dirty="0"/>
              <a:t> Minh. </a:t>
            </a:r>
            <a:r>
              <a:rPr lang="en-US" sz="1400" dirty="0" err="1"/>
              <a:t>Cũng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ý</a:t>
            </a:r>
            <a:r>
              <a:rPr lang="en-US" sz="1400" dirty="0"/>
              <a:t> </a:t>
            </a:r>
            <a:r>
              <a:rPr lang="en-US" sz="1400" dirty="0" err="1"/>
              <a:t>kiến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rằng</a:t>
            </a:r>
            <a:r>
              <a:rPr lang="en-US" sz="1400" dirty="0"/>
              <a:t>, </a:t>
            </a:r>
            <a:r>
              <a:rPr lang="en-US" sz="1400" dirty="0" err="1"/>
              <a:t>tư</a:t>
            </a:r>
            <a:r>
              <a:rPr lang="en-US" sz="1400" dirty="0"/>
              <a:t> </a:t>
            </a:r>
            <a:r>
              <a:rPr lang="en-US" sz="1400" dirty="0" err="1"/>
              <a:t>tưởng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Hồ</a:t>
            </a:r>
            <a:r>
              <a:rPr lang="en-US" sz="1400" dirty="0"/>
              <a:t> </a:t>
            </a:r>
            <a:r>
              <a:rPr lang="en-US" sz="1400" dirty="0" err="1"/>
              <a:t>Chí</a:t>
            </a:r>
            <a:r>
              <a:rPr lang="en-US" sz="1400" dirty="0"/>
              <a:t> Minh bao </a:t>
            </a:r>
            <a:r>
              <a:rPr lang="en-US" sz="1400" dirty="0" err="1"/>
              <a:t>gồm</a:t>
            </a:r>
            <a:r>
              <a:rPr lang="en-US" sz="1400" dirty="0"/>
              <a:t> </a:t>
            </a:r>
            <a:r>
              <a:rPr lang="en-US" sz="1400" dirty="0" err="1"/>
              <a:t>sự</a:t>
            </a:r>
            <a:r>
              <a:rPr lang="en-US" sz="1400" dirty="0"/>
              <a:t> dung </a:t>
            </a:r>
            <a:r>
              <a:rPr lang="en-US" sz="1400" dirty="0" err="1"/>
              <a:t>hòa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cả</a:t>
            </a:r>
            <a:r>
              <a:rPr lang="en-US" sz="1400" dirty="0"/>
              <a:t> </a:t>
            </a:r>
            <a:r>
              <a:rPr lang="en-US" sz="1400" dirty="0" err="1"/>
              <a:t>hai</a:t>
            </a:r>
            <a:r>
              <a:rPr lang="en-US" sz="1400" dirty="0"/>
              <a:t> </a:t>
            </a:r>
            <a:r>
              <a:rPr lang="en-US" sz="1400" dirty="0" err="1"/>
              <a:t>trường</a:t>
            </a:r>
            <a:r>
              <a:rPr lang="en-US" sz="1400" dirty="0"/>
              <a:t> </a:t>
            </a:r>
            <a:r>
              <a:rPr lang="en-US" sz="1400" dirty="0" err="1"/>
              <a:t>phái</a:t>
            </a:r>
            <a:r>
              <a:rPr lang="en-US" sz="1400" dirty="0"/>
              <a:t> </a:t>
            </a:r>
            <a:r>
              <a:rPr lang="en-US" sz="1400" dirty="0" err="1"/>
              <a:t>trên</a:t>
            </a:r>
            <a:r>
              <a:rPr lang="en-US" sz="1400" dirty="0"/>
              <a:t>. </a:t>
            </a:r>
            <a:endParaRPr lang="en-VN" sz="1400" dirty="0"/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mặt</a:t>
            </a:r>
            <a:r>
              <a:rPr lang="en-US" sz="1400" dirty="0"/>
              <a:t> </a:t>
            </a:r>
            <a:r>
              <a:rPr lang="en-US" sz="1400" dirty="0" err="1"/>
              <a:t>bản</a:t>
            </a:r>
            <a:r>
              <a:rPr lang="en-US" sz="1400" dirty="0"/>
              <a:t> </a:t>
            </a:r>
            <a:r>
              <a:rPr lang="en-US" sz="1400" dirty="0" err="1"/>
              <a:t>chất</a:t>
            </a:r>
            <a:r>
              <a:rPr lang="en-US" sz="1400" dirty="0"/>
              <a:t>, “</a:t>
            </a:r>
            <a:r>
              <a:rPr lang="en-US" sz="1400" dirty="0" err="1"/>
              <a:t>đức</a:t>
            </a:r>
            <a:r>
              <a:rPr lang="en-US" sz="1400" dirty="0"/>
              <a:t> </a:t>
            </a:r>
            <a:r>
              <a:rPr lang="en-US" sz="1400" dirty="0" err="1"/>
              <a:t>trị</a:t>
            </a:r>
            <a:r>
              <a:rPr lang="en-US" sz="1400" dirty="0"/>
              <a:t>” </a:t>
            </a:r>
            <a:r>
              <a:rPr lang="en-US" sz="1400" dirty="0" err="1"/>
              <a:t>và</a:t>
            </a:r>
            <a:r>
              <a:rPr lang="en-US" sz="1400" dirty="0"/>
              <a:t> “</a:t>
            </a:r>
            <a:r>
              <a:rPr lang="en-US" sz="1400" dirty="0" err="1"/>
              <a:t>pháp</a:t>
            </a:r>
            <a:r>
              <a:rPr lang="en-US" sz="1400" dirty="0"/>
              <a:t> </a:t>
            </a:r>
            <a:r>
              <a:rPr lang="en-US" sz="1400" dirty="0" err="1"/>
              <a:t>trị</a:t>
            </a:r>
            <a:r>
              <a:rPr lang="en-US" sz="1400" dirty="0"/>
              <a:t>” </a:t>
            </a:r>
            <a:r>
              <a:rPr lang="en-US" sz="1400" dirty="0" err="1"/>
              <a:t>đều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hai</a:t>
            </a:r>
            <a:r>
              <a:rPr lang="en-US" sz="1400" dirty="0"/>
              <a:t> </a:t>
            </a:r>
            <a:r>
              <a:rPr lang="en-US" sz="1400" dirty="0" err="1"/>
              <a:t>mặt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thống</a:t>
            </a:r>
            <a:r>
              <a:rPr lang="en-US" sz="1400" dirty="0"/>
              <a:t> </a:t>
            </a:r>
            <a:r>
              <a:rPr lang="en-US" sz="1400" dirty="0" err="1"/>
              <a:t>nhất</a:t>
            </a:r>
            <a:r>
              <a:rPr lang="en-US" sz="1400" dirty="0"/>
              <a:t>,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bản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duy</a:t>
            </a:r>
            <a:r>
              <a:rPr lang="en-US" sz="1400" dirty="0"/>
              <a:t> </a:t>
            </a:r>
            <a:r>
              <a:rPr lang="en-US" sz="1400" dirty="0" err="1"/>
              <a:t>nhất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tách</a:t>
            </a:r>
            <a:r>
              <a:rPr lang="en-US" sz="1400" dirty="0"/>
              <a:t> </a:t>
            </a:r>
            <a:r>
              <a:rPr lang="en-US" sz="1400" dirty="0" err="1"/>
              <a:t>rời</a:t>
            </a:r>
            <a:r>
              <a:rPr lang="en-US" sz="1400" dirty="0"/>
              <a:t>. </a:t>
            </a:r>
            <a:r>
              <a:rPr lang="en-US" sz="1400" dirty="0" err="1"/>
              <a:t>Việc</a:t>
            </a:r>
            <a:r>
              <a:rPr lang="en-US" sz="1400" dirty="0"/>
              <a:t> </a:t>
            </a:r>
            <a:r>
              <a:rPr lang="en-US" sz="1400" dirty="0" err="1"/>
              <a:t>đề</a:t>
            </a:r>
            <a:r>
              <a:rPr lang="en-US" sz="1400" dirty="0"/>
              <a:t> </a:t>
            </a:r>
            <a:r>
              <a:rPr lang="en-US" sz="1400" dirty="0" err="1"/>
              <a:t>cao</a:t>
            </a:r>
            <a:r>
              <a:rPr lang="en-US" sz="1400" dirty="0"/>
              <a:t> </a:t>
            </a:r>
            <a:r>
              <a:rPr lang="en-US" sz="1400" dirty="0" err="1"/>
              <a:t>đức</a:t>
            </a:r>
            <a:r>
              <a:rPr lang="en-US" sz="1400" dirty="0"/>
              <a:t> </a:t>
            </a:r>
            <a:r>
              <a:rPr lang="en-US" sz="1400" dirty="0" err="1"/>
              <a:t>trị</a:t>
            </a:r>
            <a:r>
              <a:rPr lang="en-US" sz="1400" dirty="0"/>
              <a:t> hay </a:t>
            </a:r>
            <a:r>
              <a:rPr lang="en-US" sz="1400" dirty="0" err="1"/>
              <a:t>pháp</a:t>
            </a:r>
            <a:r>
              <a:rPr lang="en-US" sz="1400" dirty="0"/>
              <a:t> </a:t>
            </a:r>
            <a:r>
              <a:rPr lang="en-US" sz="1400" dirty="0" err="1"/>
              <a:t>trị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trị</a:t>
            </a:r>
            <a:r>
              <a:rPr lang="en-US" sz="1400" dirty="0"/>
              <a:t> </a:t>
            </a:r>
            <a:r>
              <a:rPr lang="en-US" sz="1400" dirty="0" err="1"/>
              <a:t>quốc</a:t>
            </a:r>
            <a:r>
              <a:rPr lang="en-US" sz="1400" dirty="0"/>
              <a:t> an </a:t>
            </a:r>
            <a:r>
              <a:rPr lang="en-US" sz="1400" dirty="0" err="1"/>
              <a:t>dân</a:t>
            </a:r>
            <a:r>
              <a:rPr lang="en-US" sz="1400" dirty="0"/>
              <a:t> </a:t>
            </a:r>
            <a:r>
              <a:rPr lang="en-US" sz="1400" dirty="0" err="1"/>
              <a:t>cũng</a:t>
            </a:r>
            <a:r>
              <a:rPr lang="en-US" sz="1400" dirty="0"/>
              <a:t> </a:t>
            </a:r>
            <a:r>
              <a:rPr lang="en-US" sz="1400" dirty="0" err="1"/>
              <a:t>đều</a:t>
            </a:r>
            <a:r>
              <a:rPr lang="en-US" sz="1400" dirty="0"/>
              <a:t> </a:t>
            </a:r>
            <a:r>
              <a:rPr lang="en-US" sz="1400" dirty="0" err="1"/>
              <a:t>mang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phiến</a:t>
            </a:r>
            <a:r>
              <a:rPr lang="en-US" sz="1400" dirty="0"/>
              <a:t> </a:t>
            </a:r>
            <a:r>
              <a:rPr lang="en-US" sz="1400" dirty="0" err="1"/>
              <a:t>diện</a:t>
            </a:r>
            <a:r>
              <a:rPr lang="en-US" sz="1400" dirty="0"/>
              <a:t>,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đầy</a:t>
            </a:r>
            <a:r>
              <a:rPr lang="en-US" sz="1400" dirty="0"/>
              <a:t> </a:t>
            </a:r>
            <a:r>
              <a:rPr lang="en-US" sz="1400" dirty="0" err="1"/>
              <a:t>đủ</a:t>
            </a:r>
            <a:r>
              <a:rPr lang="en-US" sz="1400" dirty="0"/>
              <a:t>.</a:t>
            </a:r>
            <a:endParaRPr lang="en-VN" sz="1400" dirty="0"/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Raleway" pitchFamily="2" charset="77"/>
            </a:endParaRPr>
          </a:p>
        </p:txBody>
      </p:sp>
      <p:pic>
        <p:nvPicPr>
          <p:cNvPr id="3" name="Picture 2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A483DC82-56BD-49E1-8D71-F6771C238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960" y="381631"/>
            <a:ext cx="3019734" cy="449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8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4;p36">
            <a:extLst>
              <a:ext uri="{FF2B5EF4-FFF2-40B4-BE49-F238E27FC236}">
                <a16:creationId xmlns:a16="http://schemas.microsoft.com/office/drawing/2014/main" id="{75E3B743-29AF-4B35-87C9-2F84BF4CA79B}"/>
              </a:ext>
            </a:extLst>
          </p:cNvPr>
          <p:cNvSpPr txBox="1">
            <a:spLocks/>
          </p:cNvSpPr>
          <p:nvPr/>
        </p:nvSpPr>
        <p:spPr>
          <a:xfrm>
            <a:off x="-3538725" y="3011402"/>
            <a:ext cx="2688055" cy="101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taatliches"/>
              <a:buNone/>
              <a:defRPr sz="27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vi-VN" sz="2000" dirty="0">
                <a:latin typeface="Raleway" pitchFamily="2" charset="77"/>
              </a:rPr>
              <a:t>B. TINH HOA ĐẠO ĐỨC PHƯƠNG ĐÔNG, PHƯƠNG TÂY</a:t>
            </a:r>
          </a:p>
        </p:txBody>
      </p:sp>
      <p:sp>
        <p:nvSpPr>
          <p:cNvPr id="6" name="Google Shape;219;p35">
            <a:extLst>
              <a:ext uri="{FF2B5EF4-FFF2-40B4-BE49-F238E27FC236}">
                <a16:creationId xmlns:a16="http://schemas.microsoft.com/office/drawing/2014/main" id="{A4B5A6A2-EAFA-4164-89D2-07A4C660B12C}"/>
              </a:ext>
            </a:extLst>
          </p:cNvPr>
          <p:cNvSpPr txBox="1">
            <a:spLocks/>
          </p:cNvSpPr>
          <p:nvPr/>
        </p:nvSpPr>
        <p:spPr>
          <a:xfrm>
            <a:off x="7621103" y="1525083"/>
            <a:ext cx="4722194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3600" b="1">
                <a:latin typeface="Raleway" pitchFamily="2" charset="77"/>
              </a:rPr>
              <a:t>1. CƠ SỞ LÝ LUẬN </a:t>
            </a:r>
            <a:endParaRPr lang="vi-VN" sz="3600" b="1">
              <a:latin typeface="Raleway" pitchFamily="2" charset="77"/>
            </a:endParaRPr>
          </a:p>
        </p:txBody>
      </p:sp>
      <p:sp>
        <p:nvSpPr>
          <p:cNvPr id="8" name="Google Shape;219;p35">
            <a:extLst>
              <a:ext uri="{FF2B5EF4-FFF2-40B4-BE49-F238E27FC236}">
                <a16:creationId xmlns:a16="http://schemas.microsoft.com/office/drawing/2014/main" id="{F94212E6-7586-4713-AFE1-A21ED273C5A7}"/>
              </a:ext>
            </a:extLst>
          </p:cNvPr>
          <p:cNvSpPr txBox="1">
            <a:spLocks/>
          </p:cNvSpPr>
          <p:nvPr/>
        </p:nvSpPr>
        <p:spPr>
          <a:xfrm>
            <a:off x="8104909" y="2256561"/>
            <a:ext cx="4238388" cy="115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sz="1400">
                <a:latin typeface="Raleway" pitchFamily="2" charset="77"/>
              </a:rPr>
              <a:t>a. Truyền thống đạo đức tốt đẹp của dân tộc </a:t>
            </a:r>
            <a:endParaRPr lang="vi-VN" sz="1400">
              <a:latin typeface="Raleway" pitchFamily="2" charset="77"/>
            </a:endParaRPr>
          </a:p>
          <a:p>
            <a:pPr marL="0" indent="0" algn="l">
              <a:spcAft>
                <a:spcPts val="1200"/>
              </a:spcAft>
            </a:pPr>
            <a:r>
              <a:rPr lang="en-US" sz="1400">
                <a:latin typeface="Raleway" pitchFamily="2" charset="77"/>
              </a:rPr>
              <a:t>b. Tinh hoa đạo đức phương Đông, phương Tây</a:t>
            </a:r>
          </a:p>
          <a:p>
            <a:pPr marL="0" indent="0" algn="l">
              <a:spcAft>
                <a:spcPts val="1200"/>
              </a:spcAft>
            </a:pPr>
            <a:r>
              <a:rPr lang="en-US" sz="1400">
                <a:latin typeface="Raleway" pitchFamily="2" charset="77"/>
              </a:rPr>
              <a:t>c. Quan điểm Mác – Lênin về đạo đức cách mạng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B8A9DD1-6155-4944-B566-689AC5EA5B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2" t="1125" r="5276"/>
          <a:stretch/>
        </p:blipFill>
        <p:spPr bwMode="auto">
          <a:xfrm>
            <a:off x="8104909" y="462142"/>
            <a:ext cx="3132278" cy="4219213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19;p35">
            <a:extLst>
              <a:ext uri="{FF2B5EF4-FFF2-40B4-BE49-F238E27FC236}">
                <a16:creationId xmlns:a16="http://schemas.microsoft.com/office/drawing/2014/main" id="{E2308FE2-09B2-4AF3-A08A-701517417BEE}"/>
              </a:ext>
            </a:extLst>
          </p:cNvPr>
          <p:cNvSpPr txBox="1">
            <a:spLocks/>
          </p:cNvSpPr>
          <p:nvPr/>
        </p:nvSpPr>
        <p:spPr>
          <a:xfrm>
            <a:off x="158772" y="224066"/>
            <a:ext cx="4314656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sz="2800" b="1" dirty="0">
                <a:latin typeface="Raleway" pitchFamily="2" charset="77"/>
              </a:rPr>
              <a:t>1.</a:t>
            </a:r>
            <a:r>
              <a:rPr lang="en-US" sz="2800" b="1" dirty="0"/>
              <a:t> </a:t>
            </a:r>
            <a:r>
              <a:rPr lang="en-US" sz="2000" b="1" dirty="0"/>
              <a:t>“ĐỨC TRỊ” VÀ “PHÁP TRỊ” - NHỮNG QUAN NIỆM ĐIỂN HÌNH</a:t>
            </a:r>
            <a:endParaRPr lang="en-VN" sz="2000" dirty="0"/>
          </a:p>
          <a:p>
            <a:pPr marL="0" indent="0" algn="l">
              <a:spcAft>
                <a:spcPts val="1200"/>
              </a:spcAft>
            </a:pPr>
            <a:endParaRPr lang="vi-VN" sz="2800" b="1" dirty="0">
              <a:latin typeface="Raleway" pitchFamily="2" charset="77"/>
            </a:endParaRPr>
          </a:p>
        </p:txBody>
      </p:sp>
      <p:sp>
        <p:nvSpPr>
          <p:cNvPr id="15" name="Google Shape;225;p36">
            <a:extLst>
              <a:ext uri="{FF2B5EF4-FFF2-40B4-BE49-F238E27FC236}">
                <a16:creationId xmlns:a16="http://schemas.microsoft.com/office/drawing/2014/main" id="{7AC29351-54A5-4E0D-8DA7-7F629A5C01E9}"/>
              </a:ext>
            </a:extLst>
          </p:cNvPr>
          <p:cNvSpPr txBox="1">
            <a:spLocks/>
          </p:cNvSpPr>
          <p:nvPr/>
        </p:nvSpPr>
        <p:spPr>
          <a:xfrm>
            <a:off x="72054" y="1088491"/>
            <a:ext cx="3882202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81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85800" marR="0" lvl="1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28700" marR="0" lvl="2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714500" marR="0" lvl="4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057400" marR="0" lvl="5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400300" marR="0" lvl="6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743200" marR="0" lvl="7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086100" marR="0" lvl="8" indent="-238125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Thực</a:t>
            </a:r>
            <a:r>
              <a:rPr lang="en-US" sz="1200" dirty="0"/>
              <a:t> </a:t>
            </a:r>
            <a:r>
              <a:rPr lang="en-US" sz="1200" dirty="0" err="1"/>
              <a:t>tiễn</a:t>
            </a:r>
            <a:r>
              <a:rPr lang="en-US" sz="1200" dirty="0"/>
              <a:t> </a:t>
            </a:r>
            <a:r>
              <a:rPr lang="en-US" sz="1200" dirty="0" err="1"/>
              <a:t>lịch</a:t>
            </a:r>
            <a:r>
              <a:rPr lang="en-US" sz="1200" dirty="0"/>
              <a:t> </a:t>
            </a:r>
            <a:r>
              <a:rPr lang="en-US" sz="1200" dirty="0" err="1"/>
              <a:t>sử</a:t>
            </a:r>
            <a:r>
              <a:rPr lang="en-US" sz="1200" dirty="0"/>
              <a:t> </a:t>
            </a:r>
            <a:r>
              <a:rPr lang="en-US" sz="1200" dirty="0" err="1"/>
              <a:t>đã</a:t>
            </a:r>
            <a:r>
              <a:rPr lang="en-US" sz="1200" dirty="0"/>
              <a:t> </a:t>
            </a:r>
            <a:r>
              <a:rPr lang="en-US" sz="1200" dirty="0" err="1"/>
              <a:t>chứng</a:t>
            </a:r>
            <a:r>
              <a:rPr lang="en-US" sz="1200" dirty="0"/>
              <a:t> </a:t>
            </a:r>
            <a:r>
              <a:rPr lang="en-US" sz="1200" dirty="0" err="1"/>
              <a:t>minh</a:t>
            </a:r>
            <a:r>
              <a:rPr lang="en-US" sz="1200" dirty="0"/>
              <a:t>,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những</a:t>
            </a:r>
            <a:r>
              <a:rPr lang="en-US" sz="1200" dirty="0"/>
              <a:t> </a:t>
            </a:r>
            <a:r>
              <a:rPr lang="en-US" sz="1200" dirty="0" err="1"/>
              <a:t>nhà</a:t>
            </a:r>
            <a:r>
              <a:rPr lang="en-US" sz="1200" dirty="0"/>
              <a:t> </a:t>
            </a:r>
            <a:r>
              <a:rPr lang="en-US" sz="1200" dirty="0" err="1"/>
              <a:t>lãnh</a:t>
            </a:r>
            <a:r>
              <a:rPr lang="en-US" sz="1200" dirty="0"/>
              <a:t> </a:t>
            </a:r>
            <a:r>
              <a:rPr lang="en-US" sz="1200" dirty="0" err="1"/>
              <a:t>đạo</a:t>
            </a:r>
            <a:r>
              <a:rPr lang="en-US" sz="1200" dirty="0"/>
              <a:t> </a:t>
            </a:r>
            <a:r>
              <a:rPr lang="en-US" sz="1200" dirty="0" err="1"/>
              <a:t>nào</a:t>
            </a:r>
            <a:r>
              <a:rPr lang="en-US" sz="1200" dirty="0"/>
              <a:t> </a:t>
            </a:r>
            <a:r>
              <a:rPr lang="en-US" sz="1200" dirty="0" err="1"/>
              <a:t>thực</a:t>
            </a:r>
            <a:r>
              <a:rPr lang="en-US" sz="1200" dirty="0"/>
              <a:t> </a:t>
            </a:r>
            <a:r>
              <a:rPr lang="en-US" sz="1200" dirty="0" err="1"/>
              <a:t>sự</a:t>
            </a:r>
            <a:r>
              <a:rPr lang="en-US" sz="1200" dirty="0"/>
              <a:t> </a:t>
            </a:r>
            <a:r>
              <a:rPr lang="en-US" sz="1200" dirty="0" err="1"/>
              <a:t>phối</a:t>
            </a:r>
            <a:r>
              <a:rPr lang="en-US" sz="1200" dirty="0"/>
              <a:t> </a:t>
            </a:r>
            <a:r>
              <a:rPr lang="en-US" sz="1200" dirty="0" err="1"/>
              <a:t>hợp</a:t>
            </a:r>
            <a:r>
              <a:rPr lang="en-US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cách</a:t>
            </a:r>
            <a:r>
              <a:rPr lang="en-US" sz="1200" dirty="0"/>
              <a:t> </a:t>
            </a:r>
            <a:r>
              <a:rPr lang="en-US" sz="1200" dirty="0" err="1"/>
              <a:t>nhuần</a:t>
            </a:r>
            <a:r>
              <a:rPr lang="en-US" sz="1200" dirty="0"/>
              <a:t> </a:t>
            </a:r>
            <a:r>
              <a:rPr lang="en-US" sz="1200" dirty="0" err="1"/>
              <a:t>nhuyễn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cả</a:t>
            </a:r>
            <a:r>
              <a:rPr lang="en-US" sz="1200" dirty="0"/>
              <a:t> </a:t>
            </a:r>
            <a:r>
              <a:rPr lang="en-US" sz="1200" dirty="0" err="1"/>
              <a:t>hai</a:t>
            </a:r>
            <a:r>
              <a:rPr lang="en-US" sz="1200" dirty="0"/>
              <a:t> </a:t>
            </a:r>
            <a:r>
              <a:rPr lang="en-US" sz="1200" dirty="0" err="1"/>
              <a:t>trường</a:t>
            </a:r>
            <a:r>
              <a:rPr lang="en-US" sz="1200" dirty="0"/>
              <a:t> </a:t>
            </a:r>
            <a:r>
              <a:rPr lang="en-US" sz="1200" dirty="0" err="1"/>
              <a:t>phái</a:t>
            </a:r>
            <a:r>
              <a:rPr lang="en-US" sz="1200" dirty="0"/>
              <a:t> </a:t>
            </a:r>
            <a:r>
              <a:rPr lang="en-US" sz="1200" dirty="0" err="1"/>
              <a:t>tư</a:t>
            </a:r>
            <a:r>
              <a:rPr lang="en-US" sz="1200" dirty="0"/>
              <a:t> </a:t>
            </a:r>
            <a:r>
              <a:rPr lang="en-US" sz="1200" dirty="0" err="1"/>
              <a:t>tưởng</a:t>
            </a:r>
            <a:r>
              <a:rPr lang="en-US" sz="1200" dirty="0"/>
              <a:t> “</a:t>
            </a:r>
            <a:r>
              <a:rPr lang="en-US" sz="1200" dirty="0" err="1"/>
              <a:t>đức</a:t>
            </a:r>
            <a:r>
              <a:rPr lang="en-US" sz="1200" dirty="0"/>
              <a:t> </a:t>
            </a:r>
            <a:r>
              <a:rPr lang="en-US" sz="1200" dirty="0" err="1"/>
              <a:t>trị</a:t>
            </a:r>
            <a:r>
              <a:rPr lang="en-US" sz="1200" dirty="0"/>
              <a:t>” </a:t>
            </a:r>
            <a:r>
              <a:rPr lang="en-US" sz="1200" dirty="0" err="1"/>
              <a:t>và</a:t>
            </a:r>
            <a:r>
              <a:rPr lang="en-US" sz="1200" dirty="0"/>
              <a:t> “</a:t>
            </a:r>
            <a:r>
              <a:rPr lang="en-US" sz="1200" dirty="0" err="1"/>
              <a:t>pháp</a:t>
            </a:r>
            <a:r>
              <a:rPr lang="en-US" sz="1200" dirty="0"/>
              <a:t> </a:t>
            </a:r>
            <a:r>
              <a:rPr lang="en-US" sz="1200" dirty="0" err="1"/>
              <a:t>trị</a:t>
            </a:r>
            <a:r>
              <a:rPr lang="en-US" sz="1200" dirty="0"/>
              <a:t>” </a:t>
            </a:r>
            <a:r>
              <a:rPr lang="en-US" sz="1200" dirty="0" err="1"/>
              <a:t>thì</a:t>
            </a:r>
            <a:r>
              <a:rPr lang="en-US" sz="1200" dirty="0"/>
              <a:t> </a:t>
            </a:r>
            <a:r>
              <a:rPr lang="en-US" sz="1200" dirty="0" err="1"/>
              <a:t>mới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thể</a:t>
            </a:r>
            <a:r>
              <a:rPr lang="en-US" sz="1200" dirty="0"/>
              <a:t> </a:t>
            </a:r>
            <a:r>
              <a:rPr lang="en-US" sz="1200" dirty="0" err="1"/>
              <a:t>đưa</a:t>
            </a:r>
            <a:r>
              <a:rPr lang="en-US" sz="1200" dirty="0"/>
              <a:t> </a:t>
            </a:r>
            <a:r>
              <a:rPr lang="en-US" sz="1200" dirty="0" err="1"/>
              <a:t>đất</a:t>
            </a:r>
            <a:r>
              <a:rPr lang="en-US" sz="1200" dirty="0"/>
              <a:t> </a:t>
            </a:r>
            <a:r>
              <a:rPr lang="en-US" sz="1200" dirty="0" err="1"/>
              <a:t>nước</a:t>
            </a:r>
            <a:r>
              <a:rPr lang="en-US" sz="1200" dirty="0"/>
              <a:t> </a:t>
            </a:r>
            <a:r>
              <a:rPr lang="en-US" sz="1200" dirty="0" err="1"/>
              <a:t>dưới</a:t>
            </a:r>
            <a:r>
              <a:rPr lang="en-US" sz="1200" dirty="0"/>
              <a:t> </a:t>
            </a:r>
            <a:r>
              <a:rPr lang="en-US" sz="1200" dirty="0" err="1"/>
              <a:t>sự</a:t>
            </a:r>
            <a:r>
              <a:rPr lang="en-US" sz="1200" dirty="0"/>
              <a:t> </a:t>
            </a:r>
            <a:r>
              <a:rPr lang="en-US" sz="1200" dirty="0" err="1"/>
              <a:t>quản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họ</a:t>
            </a:r>
            <a:r>
              <a:rPr lang="en-US" sz="1200" dirty="0"/>
              <a:t> </a:t>
            </a:r>
            <a:r>
              <a:rPr lang="en-US" sz="1200" dirty="0" err="1"/>
              <a:t>trở</a:t>
            </a:r>
            <a:r>
              <a:rPr lang="en-US" sz="1200" dirty="0"/>
              <a:t> </a:t>
            </a:r>
            <a:r>
              <a:rPr lang="en-US" sz="1200" dirty="0" err="1"/>
              <a:t>nên</a:t>
            </a:r>
            <a:r>
              <a:rPr lang="en-US" sz="1200" dirty="0"/>
              <a:t> </a:t>
            </a:r>
            <a:r>
              <a:rPr lang="en-US" sz="1200" dirty="0" err="1"/>
              <a:t>ổn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mạnh</a:t>
            </a:r>
            <a:r>
              <a:rPr lang="en-US" sz="1200" dirty="0"/>
              <a:t> </a:t>
            </a:r>
            <a:r>
              <a:rPr lang="en-US" sz="1200" dirty="0" err="1"/>
              <a:t>mẽ</a:t>
            </a:r>
            <a:r>
              <a:rPr lang="en-US" sz="1200" dirty="0"/>
              <a:t>.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vị</a:t>
            </a:r>
            <a:r>
              <a:rPr lang="en-US" sz="1200" dirty="0"/>
              <a:t> </a:t>
            </a:r>
            <a:r>
              <a:rPr lang="en-US" sz="1200" dirty="0" err="1"/>
              <a:t>vua</a:t>
            </a:r>
            <a:r>
              <a:rPr lang="en-US" sz="1200" dirty="0"/>
              <a:t> </a:t>
            </a:r>
            <a:r>
              <a:rPr lang="en-US" sz="1200" dirty="0" err="1"/>
              <a:t>hiền</a:t>
            </a:r>
            <a:r>
              <a:rPr lang="en-US" sz="1200" dirty="0"/>
              <a:t>, </a:t>
            </a:r>
            <a:r>
              <a:rPr lang="en-US" sz="1200" dirty="0" err="1"/>
              <a:t>chúa</a:t>
            </a:r>
            <a:r>
              <a:rPr lang="en-US" sz="1200" dirty="0"/>
              <a:t> </a:t>
            </a:r>
            <a:r>
              <a:rPr lang="en-US" sz="1200" dirty="0" err="1"/>
              <a:t>thánh</a:t>
            </a:r>
            <a:r>
              <a:rPr lang="en-US" sz="1200" dirty="0"/>
              <a:t> </a:t>
            </a:r>
            <a:r>
              <a:rPr lang="en-US" sz="1200" dirty="0" err="1"/>
              <a:t>minh</a:t>
            </a:r>
            <a:r>
              <a:rPr lang="en-US" sz="1200" dirty="0"/>
              <a:t> </a:t>
            </a:r>
            <a:r>
              <a:rPr lang="en-US" sz="1200" dirty="0" err="1"/>
              <a:t>ở</a:t>
            </a:r>
            <a:r>
              <a:rPr lang="en-US" sz="1200" dirty="0"/>
              <a:t> </a:t>
            </a:r>
            <a:r>
              <a:rPr lang="en-US" sz="1200" dirty="0" err="1"/>
              <a:t>Phương</a:t>
            </a:r>
            <a:r>
              <a:rPr lang="en-US" sz="1200" dirty="0"/>
              <a:t> </a:t>
            </a:r>
            <a:r>
              <a:rPr lang="en-US" sz="1200" dirty="0" err="1"/>
              <a:t>Đông</a:t>
            </a:r>
            <a:r>
              <a:rPr lang="en-US" sz="1200" dirty="0"/>
              <a:t>, </a:t>
            </a:r>
            <a:r>
              <a:rPr lang="en-US" sz="1200" dirty="0" err="1"/>
              <a:t>Trung</a:t>
            </a:r>
            <a:r>
              <a:rPr lang="en-US" sz="1200" dirty="0"/>
              <a:t> </a:t>
            </a:r>
            <a:r>
              <a:rPr lang="en-US" sz="1200" dirty="0" err="1"/>
              <a:t>Quốc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Việt</a:t>
            </a:r>
            <a:r>
              <a:rPr lang="en-US" sz="1200" dirty="0"/>
              <a:t> Nam, </a:t>
            </a:r>
            <a:r>
              <a:rPr lang="en-US" sz="1200" dirty="0" err="1"/>
              <a:t>những</a:t>
            </a:r>
            <a:r>
              <a:rPr lang="en-US" sz="1200" dirty="0"/>
              <a:t> </a:t>
            </a:r>
            <a:r>
              <a:rPr lang="en-US" sz="1200" dirty="0" err="1"/>
              <a:t>người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coi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rất</a:t>
            </a:r>
            <a:r>
              <a:rPr lang="en-US" sz="1200" dirty="0"/>
              <a:t> </a:t>
            </a:r>
            <a:r>
              <a:rPr lang="en-US" sz="1200" dirty="0" err="1"/>
              <a:t>thành</a:t>
            </a:r>
            <a:r>
              <a:rPr lang="en-US" sz="1200" dirty="0"/>
              <a:t> </a:t>
            </a:r>
            <a:r>
              <a:rPr lang="en-US" sz="1200" dirty="0" err="1"/>
              <a:t>công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sự</a:t>
            </a:r>
            <a:r>
              <a:rPr lang="en-US" sz="1200" dirty="0"/>
              <a:t> </a:t>
            </a:r>
            <a:r>
              <a:rPr lang="en-US" sz="1200" dirty="0" err="1"/>
              <a:t>nghiệp</a:t>
            </a:r>
            <a:r>
              <a:rPr lang="en-US" sz="1200" dirty="0"/>
              <a:t> </a:t>
            </a:r>
            <a:r>
              <a:rPr lang="en-US" sz="1200" dirty="0" err="1"/>
              <a:t>trị</a:t>
            </a:r>
            <a:r>
              <a:rPr lang="en-US" sz="1200" dirty="0"/>
              <a:t> </a:t>
            </a:r>
            <a:r>
              <a:rPr lang="en-US" sz="1200" dirty="0" err="1"/>
              <a:t>nước</a:t>
            </a:r>
            <a:r>
              <a:rPr lang="en-US" sz="1200" dirty="0"/>
              <a:t> </a:t>
            </a:r>
            <a:r>
              <a:rPr lang="en-US" sz="1200" dirty="0" err="1"/>
              <a:t>đều</a:t>
            </a:r>
            <a:r>
              <a:rPr lang="en-US" sz="1200" dirty="0"/>
              <a:t> </a:t>
            </a:r>
            <a:r>
              <a:rPr lang="en-US" sz="1200" dirty="0" err="1"/>
              <a:t>đã</a:t>
            </a:r>
            <a:r>
              <a:rPr lang="en-US" sz="1200" dirty="0"/>
              <a:t> </a:t>
            </a:r>
            <a:r>
              <a:rPr lang="en-US" sz="1200" dirty="0" err="1"/>
              <a:t>kết</a:t>
            </a:r>
            <a:r>
              <a:rPr lang="en-US" sz="1200" dirty="0"/>
              <a:t> </a:t>
            </a:r>
            <a:r>
              <a:rPr lang="en-US" sz="1200" dirty="0" err="1"/>
              <a:t>hợp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cả</a:t>
            </a:r>
            <a:r>
              <a:rPr lang="en-US" sz="1200" dirty="0"/>
              <a:t> </a:t>
            </a:r>
            <a:r>
              <a:rPr lang="en-US" sz="1200" dirty="0" err="1"/>
              <a:t>đức</a:t>
            </a:r>
            <a:r>
              <a:rPr lang="en-US" sz="1200" dirty="0"/>
              <a:t> </a:t>
            </a:r>
            <a:r>
              <a:rPr lang="en-US" sz="1200" dirty="0" err="1"/>
              <a:t>trị</a:t>
            </a:r>
            <a:r>
              <a:rPr lang="en-US" sz="1200" dirty="0"/>
              <a:t> </a:t>
            </a:r>
            <a:r>
              <a:rPr lang="en-US" sz="1200" dirty="0" err="1"/>
              <a:t>lẫn</a:t>
            </a:r>
            <a:r>
              <a:rPr lang="en-US" sz="1200" dirty="0"/>
              <a:t> </a:t>
            </a:r>
            <a:r>
              <a:rPr lang="en-US" sz="1200" dirty="0" err="1"/>
              <a:t>pháp</a:t>
            </a:r>
            <a:r>
              <a:rPr lang="en-US" sz="1200" dirty="0"/>
              <a:t> </a:t>
            </a:r>
            <a:r>
              <a:rPr lang="en-US" sz="1200" dirty="0" err="1"/>
              <a:t>trị</a:t>
            </a:r>
            <a:r>
              <a:rPr lang="en-US" sz="1200" dirty="0"/>
              <a:t>, </a:t>
            </a:r>
            <a:r>
              <a:rPr lang="en-US" sz="1200" dirty="0" err="1"/>
              <a:t>vừa</a:t>
            </a:r>
            <a:r>
              <a:rPr lang="en-US" sz="1200" dirty="0"/>
              <a:t> </a:t>
            </a:r>
            <a:r>
              <a:rPr lang="en-US" sz="1200" dirty="0" err="1"/>
              <a:t>biết</a:t>
            </a:r>
            <a:r>
              <a:rPr lang="en-US" sz="1200" dirty="0"/>
              <a:t> </a:t>
            </a:r>
            <a:r>
              <a:rPr lang="en-US" sz="1200" dirty="0" err="1"/>
              <a:t>tôn</a:t>
            </a:r>
            <a:r>
              <a:rPr lang="en-US" sz="1200" dirty="0"/>
              <a:t> </a:t>
            </a:r>
            <a:r>
              <a:rPr lang="en-US" sz="1200" dirty="0" err="1"/>
              <a:t>Nho</a:t>
            </a:r>
            <a:r>
              <a:rPr lang="en-US" sz="1200" dirty="0"/>
              <a:t>, </a:t>
            </a:r>
            <a:r>
              <a:rPr lang="en-US" sz="1200" dirty="0" err="1"/>
              <a:t>vừa</a:t>
            </a:r>
            <a:r>
              <a:rPr lang="en-US" sz="1200" dirty="0"/>
              <a:t> </a:t>
            </a:r>
            <a:r>
              <a:rPr lang="en-US" sz="1200" dirty="0" err="1"/>
              <a:t>biết</a:t>
            </a:r>
            <a:r>
              <a:rPr lang="en-US" sz="1200" dirty="0"/>
              <a:t> </a:t>
            </a:r>
            <a:r>
              <a:rPr lang="en-US" sz="1200" dirty="0" err="1"/>
              <a:t>trọng</a:t>
            </a:r>
            <a:r>
              <a:rPr lang="en-US" sz="1200" dirty="0"/>
              <a:t> </a:t>
            </a:r>
            <a:r>
              <a:rPr lang="en-US" sz="1200" dirty="0" err="1"/>
              <a:t>Pháp</a:t>
            </a:r>
            <a:r>
              <a:rPr lang="en-US" sz="1200" dirty="0"/>
              <a:t>. </a:t>
            </a:r>
            <a:r>
              <a:rPr lang="en-US" sz="1200" dirty="0" err="1"/>
              <a:t>Điều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sz="1200" dirty="0"/>
              <a:t> </a:t>
            </a:r>
            <a:r>
              <a:rPr lang="en-US" sz="1200" dirty="0" err="1"/>
              <a:t>cũng</a:t>
            </a:r>
            <a:r>
              <a:rPr lang="en-US" sz="1200" dirty="0"/>
              <a:t> </a:t>
            </a:r>
            <a:r>
              <a:rPr lang="en-US" sz="1200" dirty="0" err="1"/>
              <a:t>không</a:t>
            </a:r>
            <a:r>
              <a:rPr lang="en-US" sz="1200" dirty="0"/>
              <a:t> </a:t>
            </a:r>
            <a:r>
              <a:rPr lang="en-US" sz="1200" dirty="0" err="1"/>
              <a:t>ngoại</a:t>
            </a:r>
            <a:r>
              <a:rPr lang="en-US" sz="1200" dirty="0"/>
              <a:t> </a:t>
            </a:r>
            <a:r>
              <a:rPr lang="en-US" sz="1200" dirty="0" err="1"/>
              <a:t>lệ</a:t>
            </a:r>
            <a:r>
              <a:rPr lang="en-US" sz="1200" dirty="0"/>
              <a:t> </a:t>
            </a:r>
            <a:r>
              <a:rPr lang="en-US" sz="1200" dirty="0" err="1"/>
              <a:t>ở</a:t>
            </a:r>
            <a:r>
              <a:rPr lang="en-US" sz="1200" dirty="0"/>
              <a:t> </a:t>
            </a:r>
            <a:r>
              <a:rPr lang="en-US" sz="1200" dirty="0" err="1"/>
              <a:t>phương</a:t>
            </a:r>
            <a:r>
              <a:rPr lang="en-US" sz="1200" dirty="0"/>
              <a:t> </a:t>
            </a:r>
            <a:r>
              <a:rPr lang="en-US" sz="1200" dirty="0" err="1"/>
              <a:t>Tây</a:t>
            </a:r>
            <a:r>
              <a:rPr lang="en-US" sz="1200" dirty="0"/>
              <a:t>. </a:t>
            </a: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Điển</a:t>
            </a:r>
            <a:r>
              <a:rPr lang="en-US" sz="1200" dirty="0"/>
              <a:t> </a:t>
            </a:r>
            <a:r>
              <a:rPr lang="en-US" sz="1200" dirty="0" err="1"/>
              <a:t>hình</a:t>
            </a:r>
            <a:r>
              <a:rPr lang="en-US" sz="1200" dirty="0"/>
              <a:t> </a:t>
            </a:r>
            <a:r>
              <a:rPr lang="en-US" sz="1200" dirty="0" err="1"/>
              <a:t>như</a:t>
            </a:r>
            <a:r>
              <a:rPr lang="en-US" sz="1200" dirty="0"/>
              <a:t>, </a:t>
            </a:r>
            <a:r>
              <a:rPr lang="en-US" sz="1200" dirty="0" err="1"/>
              <a:t>Platon</a:t>
            </a:r>
            <a:r>
              <a:rPr lang="en-US" sz="1200" dirty="0"/>
              <a:t>(1) </a:t>
            </a:r>
            <a:r>
              <a:rPr lang="en-US" sz="1200" dirty="0" err="1"/>
              <a:t>luôn</a:t>
            </a:r>
            <a:r>
              <a:rPr lang="en-US" sz="1200" dirty="0"/>
              <a:t> </a:t>
            </a:r>
            <a:r>
              <a:rPr lang="en-US" sz="1200" dirty="0" err="1"/>
              <a:t>chủ</a:t>
            </a:r>
            <a:r>
              <a:rPr lang="en-US" sz="1200" dirty="0"/>
              <a:t> </a:t>
            </a:r>
            <a:r>
              <a:rPr lang="en-US" sz="1200" dirty="0" err="1"/>
              <a:t>trương</a:t>
            </a:r>
            <a:r>
              <a:rPr lang="en-US" sz="1200" dirty="0"/>
              <a:t> </a:t>
            </a:r>
            <a:r>
              <a:rPr lang="en-US" sz="1200" dirty="0" err="1"/>
              <a:t>phải</a:t>
            </a:r>
            <a:r>
              <a:rPr lang="en-US" sz="1200" dirty="0"/>
              <a:t> </a:t>
            </a:r>
            <a:r>
              <a:rPr lang="en-US" sz="1200" dirty="0" err="1"/>
              <a:t>thống</a:t>
            </a:r>
            <a:r>
              <a:rPr lang="en-US" sz="1200" dirty="0"/>
              <a:t> </a:t>
            </a:r>
            <a:r>
              <a:rPr lang="en-US" sz="1200" dirty="0" err="1"/>
              <a:t>nhất</a:t>
            </a:r>
            <a:r>
              <a:rPr lang="en-US" sz="1200" dirty="0"/>
              <a:t> </a:t>
            </a:r>
            <a:r>
              <a:rPr lang="en-US" sz="1200" dirty="0" err="1"/>
              <a:t>đạo</a:t>
            </a:r>
            <a:r>
              <a:rPr lang="en-US" sz="1200" dirty="0"/>
              <a:t> </a:t>
            </a:r>
            <a:r>
              <a:rPr lang="en-US" sz="1200" dirty="0" err="1"/>
              <a:t>đức</a:t>
            </a:r>
            <a:r>
              <a:rPr lang="en-US" sz="1200" dirty="0"/>
              <a:t>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nền</a:t>
            </a:r>
            <a:r>
              <a:rPr lang="en-US" sz="1200" dirty="0"/>
              <a:t> </a:t>
            </a:r>
            <a:r>
              <a:rPr lang="en-US" sz="1200" dirty="0" err="1"/>
              <a:t>chính</a:t>
            </a:r>
            <a:r>
              <a:rPr lang="en-US" sz="1200" dirty="0"/>
              <a:t> </a:t>
            </a:r>
            <a:r>
              <a:rPr lang="en-US" sz="1200" dirty="0" err="1"/>
              <a:t>trị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sạch</a:t>
            </a:r>
            <a:r>
              <a:rPr lang="en-US" sz="1200" dirty="0"/>
              <a:t>, </a:t>
            </a:r>
            <a:r>
              <a:rPr lang="en-US" sz="1200" dirty="0" err="1"/>
              <a:t>lấy</a:t>
            </a:r>
            <a:r>
              <a:rPr lang="en-US" sz="1200" dirty="0"/>
              <a:t> </a:t>
            </a:r>
            <a:r>
              <a:rPr lang="en-US" sz="1200" dirty="0" err="1"/>
              <a:t>quan</a:t>
            </a:r>
            <a:r>
              <a:rPr lang="en-US" sz="1200" dirty="0"/>
              <a:t> </a:t>
            </a:r>
            <a:r>
              <a:rPr lang="en-US" sz="1200" dirty="0" err="1"/>
              <a:t>niệm</a:t>
            </a:r>
            <a:r>
              <a:rPr lang="en-US" sz="1200" dirty="0"/>
              <a:t> </a:t>
            </a:r>
            <a:r>
              <a:rPr lang="en-US" sz="1200" dirty="0" err="1"/>
              <a:t>về</a:t>
            </a:r>
            <a:r>
              <a:rPr lang="en-US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người</a:t>
            </a:r>
            <a:r>
              <a:rPr lang="en-US" sz="1200" dirty="0"/>
              <a:t> </a:t>
            </a:r>
            <a:r>
              <a:rPr lang="en-US" sz="1200" dirty="0" err="1"/>
              <a:t>cầm</a:t>
            </a:r>
            <a:r>
              <a:rPr lang="en-US" sz="1200" dirty="0"/>
              <a:t> </a:t>
            </a:r>
            <a:r>
              <a:rPr lang="en-US" sz="1200" dirty="0" err="1"/>
              <a:t>quyền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đức</a:t>
            </a:r>
            <a:r>
              <a:rPr lang="en-US" sz="1200" dirty="0"/>
              <a:t> </a:t>
            </a:r>
            <a:r>
              <a:rPr lang="en-US" sz="1200" dirty="0" err="1"/>
              <a:t>tạo</a:t>
            </a:r>
            <a:r>
              <a:rPr lang="en-US" sz="1200" dirty="0"/>
              <a:t> </a:t>
            </a:r>
            <a:r>
              <a:rPr lang="en-US" sz="1200" dirty="0" err="1"/>
              <a:t>cơ</a:t>
            </a:r>
            <a:r>
              <a:rPr lang="en-US" sz="1200" dirty="0"/>
              <a:t> </a:t>
            </a:r>
            <a:r>
              <a:rPr lang="en-US" sz="1200" dirty="0" err="1"/>
              <a:t>sở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nhà</a:t>
            </a:r>
            <a:r>
              <a:rPr lang="en-US" sz="1200" dirty="0"/>
              <a:t> </a:t>
            </a:r>
            <a:r>
              <a:rPr lang="en-US" sz="1200" dirty="0" err="1"/>
              <a:t>nước</a:t>
            </a:r>
            <a:r>
              <a:rPr lang="en-US" sz="1200" dirty="0"/>
              <a:t> </a:t>
            </a:r>
            <a:r>
              <a:rPr lang="en-US" sz="1200" dirty="0" err="1"/>
              <a:t>lành</a:t>
            </a:r>
            <a:r>
              <a:rPr lang="en-US" sz="1200" dirty="0"/>
              <a:t> </a:t>
            </a:r>
            <a:r>
              <a:rPr lang="en-US" sz="1200" dirty="0" err="1"/>
              <a:t>mạnh</a:t>
            </a:r>
            <a:r>
              <a:rPr lang="en-US" sz="1200" dirty="0"/>
              <a:t>. </a:t>
            </a:r>
            <a:r>
              <a:rPr lang="en-US" sz="1200" dirty="0" err="1"/>
              <a:t>Ông</a:t>
            </a:r>
            <a:r>
              <a:rPr lang="en-US" sz="1200" dirty="0"/>
              <a:t> </a:t>
            </a:r>
            <a:r>
              <a:rPr lang="en-US" sz="1200" dirty="0" err="1"/>
              <a:t>đặc</a:t>
            </a:r>
            <a:r>
              <a:rPr lang="en-US" sz="1200" dirty="0"/>
              <a:t> </a:t>
            </a:r>
            <a:r>
              <a:rPr lang="en-US" sz="1200" dirty="0" err="1"/>
              <a:t>biệt</a:t>
            </a:r>
            <a:r>
              <a:rPr lang="en-US" sz="1200" dirty="0"/>
              <a:t> </a:t>
            </a:r>
            <a:r>
              <a:rPr lang="en-US" sz="1200" dirty="0" err="1"/>
              <a:t>quan</a:t>
            </a:r>
            <a:r>
              <a:rPr lang="en-US" sz="1200" dirty="0"/>
              <a:t> </a:t>
            </a:r>
            <a:r>
              <a:rPr lang="en-US" sz="1200" dirty="0" err="1"/>
              <a:t>tâm</a:t>
            </a:r>
            <a:r>
              <a:rPr lang="en-US" sz="1200" dirty="0"/>
              <a:t> </a:t>
            </a:r>
            <a:r>
              <a:rPr lang="en-US" sz="1200" dirty="0" err="1"/>
              <a:t>đến</a:t>
            </a:r>
            <a:r>
              <a:rPr lang="en-US" sz="1200" dirty="0"/>
              <a:t> </a:t>
            </a:r>
            <a:r>
              <a:rPr lang="en-US" sz="1200" dirty="0" err="1"/>
              <a:t>vấn</a:t>
            </a:r>
            <a:r>
              <a:rPr lang="en-US" sz="1200" dirty="0"/>
              <a:t> </a:t>
            </a:r>
            <a:r>
              <a:rPr lang="en-US" sz="1200" dirty="0" err="1"/>
              <a:t>đề</a:t>
            </a:r>
            <a:r>
              <a:rPr lang="en-US" sz="1200" dirty="0"/>
              <a:t> </a:t>
            </a:r>
            <a:r>
              <a:rPr lang="en-US" sz="1200" dirty="0" err="1"/>
              <a:t>về</a:t>
            </a:r>
            <a:r>
              <a:rPr lang="en-US" sz="1200" dirty="0"/>
              <a:t> con </a:t>
            </a:r>
            <a:r>
              <a:rPr lang="en-US" sz="1200" dirty="0" err="1"/>
              <a:t>người</a:t>
            </a:r>
            <a:r>
              <a:rPr lang="en-US" sz="1200" dirty="0"/>
              <a:t>, </a:t>
            </a:r>
            <a:r>
              <a:rPr lang="en-US" sz="1200" dirty="0" err="1"/>
              <a:t>về</a:t>
            </a:r>
            <a:r>
              <a:rPr lang="en-US" sz="1200" dirty="0"/>
              <a:t> </a:t>
            </a:r>
            <a:r>
              <a:rPr lang="en-US" sz="1200" dirty="0" err="1"/>
              <a:t>đạo</a:t>
            </a:r>
            <a:r>
              <a:rPr lang="en-US" sz="1200" dirty="0"/>
              <a:t> </a:t>
            </a:r>
            <a:r>
              <a:rPr lang="en-US" sz="1200" dirty="0" err="1"/>
              <a:t>đức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con </a:t>
            </a:r>
            <a:r>
              <a:rPr lang="en-US" sz="1200" dirty="0" err="1"/>
              <a:t>người</a:t>
            </a:r>
            <a:r>
              <a:rPr lang="en-US" sz="1200" dirty="0"/>
              <a:t>, </a:t>
            </a:r>
            <a:r>
              <a:rPr lang="en-US" sz="1200" dirty="0" err="1"/>
              <a:t>nhưng</a:t>
            </a:r>
            <a:r>
              <a:rPr lang="en-US" sz="1200" dirty="0"/>
              <a:t> </a:t>
            </a:r>
            <a:r>
              <a:rPr lang="en-US" sz="1200" dirty="0" err="1"/>
              <a:t>ông</a:t>
            </a:r>
            <a:r>
              <a:rPr lang="en-US" sz="1200" dirty="0"/>
              <a:t> </a:t>
            </a:r>
            <a:r>
              <a:rPr lang="en-US" sz="1200" dirty="0" err="1"/>
              <a:t>cũng</a:t>
            </a:r>
            <a:r>
              <a:rPr lang="en-US" sz="1200" dirty="0"/>
              <a:t> </a:t>
            </a:r>
            <a:r>
              <a:rPr lang="en-US" sz="1200" dirty="0" err="1"/>
              <a:t>nhấn</a:t>
            </a:r>
            <a:r>
              <a:rPr lang="en-US" sz="1200" dirty="0"/>
              <a:t> </a:t>
            </a:r>
            <a:r>
              <a:rPr lang="en-US" sz="1200" dirty="0" err="1"/>
              <a:t>mạnh</a:t>
            </a:r>
            <a:r>
              <a:rPr lang="en-US" sz="1200" dirty="0"/>
              <a:t> </a:t>
            </a:r>
            <a:r>
              <a:rPr lang="en-US" sz="1200" dirty="0" err="1"/>
              <a:t>vai</a:t>
            </a:r>
            <a:r>
              <a:rPr lang="en-US" sz="1200" dirty="0"/>
              <a:t> </a:t>
            </a:r>
            <a:r>
              <a:rPr lang="en-US" sz="1200" dirty="0" err="1"/>
              <a:t>trò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luật</a:t>
            </a:r>
            <a:r>
              <a:rPr lang="en-US" sz="1200" dirty="0"/>
              <a:t> </a:t>
            </a:r>
            <a:r>
              <a:rPr lang="en-US" sz="1200" dirty="0" err="1"/>
              <a:t>pháp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coi</a:t>
            </a:r>
            <a:r>
              <a:rPr lang="en-US" sz="1200" dirty="0"/>
              <a:t> </a:t>
            </a:r>
            <a:r>
              <a:rPr lang="en-US" sz="1200" dirty="0" err="1"/>
              <a:t>đó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thứ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vai</a:t>
            </a:r>
            <a:r>
              <a:rPr lang="en-US" sz="1200" dirty="0"/>
              <a:t> </a:t>
            </a:r>
            <a:r>
              <a:rPr lang="en-US" sz="1200" dirty="0" err="1"/>
              <a:t>trò</a:t>
            </a:r>
            <a:r>
              <a:rPr lang="en-US" sz="1200" dirty="0"/>
              <a:t> </a:t>
            </a:r>
            <a:r>
              <a:rPr lang="en-US" sz="1200" dirty="0" err="1"/>
              <a:t>quan</a:t>
            </a:r>
            <a:r>
              <a:rPr lang="en-US" sz="1200" dirty="0"/>
              <a:t> </a:t>
            </a:r>
            <a:r>
              <a:rPr lang="en-US" sz="1200" dirty="0" err="1"/>
              <a:t>trọng</a:t>
            </a:r>
            <a:r>
              <a:rPr lang="en-US" sz="1200" dirty="0"/>
              <a:t> </a:t>
            </a:r>
            <a:r>
              <a:rPr lang="en-US" sz="1200" dirty="0" err="1"/>
              <a:t>thứ</a:t>
            </a:r>
            <a:r>
              <a:rPr lang="en-US" sz="1200" dirty="0"/>
              <a:t> </a:t>
            </a:r>
            <a:r>
              <a:rPr lang="en-US" sz="1200" dirty="0" err="1"/>
              <a:t>hai</a:t>
            </a:r>
            <a:r>
              <a:rPr lang="en-US" sz="1200" dirty="0"/>
              <a:t>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đạo</a:t>
            </a:r>
            <a:r>
              <a:rPr lang="en-US" sz="1200" dirty="0"/>
              <a:t> </a:t>
            </a:r>
            <a:r>
              <a:rPr lang="en-US" sz="1200" dirty="0" err="1"/>
              <a:t>đức</a:t>
            </a:r>
            <a:r>
              <a:rPr lang="en-US" sz="1200" dirty="0"/>
              <a:t> (Les </a:t>
            </a:r>
            <a:r>
              <a:rPr lang="en-US" sz="1200" dirty="0" err="1"/>
              <a:t>lois</a:t>
            </a:r>
            <a:r>
              <a:rPr lang="en-US" sz="1200" dirty="0"/>
              <a:t> - </a:t>
            </a:r>
            <a:r>
              <a:rPr lang="en-US" sz="1200" dirty="0" err="1"/>
              <a:t>Những</a:t>
            </a:r>
            <a:r>
              <a:rPr lang="en-US" sz="1200" dirty="0"/>
              <a:t> </a:t>
            </a:r>
            <a:r>
              <a:rPr lang="en-US" sz="1200" dirty="0" err="1"/>
              <a:t>đạo</a:t>
            </a:r>
            <a:r>
              <a:rPr lang="en-US" sz="1200" dirty="0"/>
              <a:t> </a:t>
            </a:r>
            <a:r>
              <a:rPr lang="en-US" sz="1200" dirty="0" err="1"/>
              <a:t>luật</a:t>
            </a:r>
            <a:r>
              <a:rPr lang="en-US" sz="1200" dirty="0"/>
              <a:t> - </a:t>
            </a:r>
            <a:r>
              <a:rPr lang="en-US" sz="1200" dirty="0" err="1"/>
              <a:t>Platon</a:t>
            </a:r>
            <a:r>
              <a:rPr lang="en-US" sz="1200" dirty="0"/>
              <a:t>).</a:t>
            </a:r>
            <a:endParaRPr lang="en-VN" sz="1200" dirty="0"/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aleway" pitchFamily="2" charset="77"/>
            </a:endParaRPr>
          </a:p>
        </p:txBody>
      </p:sp>
      <p:pic>
        <p:nvPicPr>
          <p:cNvPr id="3" name="Picture 2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A483DC82-56BD-49E1-8D71-F6771C238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960" y="381631"/>
            <a:ext cx="3019734" cy="449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74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4;p36">
            <a:extLst>
              <a:ext uri="{FF2B5EF4-FFF2-40B4-BE49-F238E27FC236}">
                <a16:creationId xmlns:a16="http://schemas.microsoft.com/office/drawing/2014/main" id="{75E3B743-29AF-4B35-87C9-2F84BF4CA79B}"/>
              </a:ext>
            </a:extLst>
          </p:cNvPr>
          <p:cNvSpPr txBox="1">
            <a:spLocks/>
          </p:cNvSpPr>
          <p:nvPr/>
        </p:nvSpPr>
        <p:spPr>
          <a:xfrm>
            <a:off x="-3538725" y="3011402"/>
            <a:ext cx="2688055" cy="101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taatliches"/>
              <a:buNone/>
              <a:defRPr sz="27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vi-VN" sz="2000" dirty="0">
                <a:latin typeface="Raleway" pitchFamily="2" charset="77"/>
              </a:rPr>
              <a:t>B. TINH HOA ĐẠO ĐỨC PHƯƠNG ĐÔNG, PHƯƠNG TÂY</a:t>
            </a:r>
          </a:p>
        </p:txBody>
      </p:sp>
      <p:sp>
        <p:nvSpPr>
          <p:cNvPr id="6" name="Google Shape;219;p35">
            <a:extLst>
              <a:ext uri="{FF2B5EF4-FFF2-40B4-BE49-F238E27FC236}">
                <a16:creationId xmlns:a16="http://schemas.microsoft.com/office/drawing/2014/main" id="{A4B5A6A2-EAFA-4164-89D2-07A4C660B12C}"/>
              </a:ext>
            </a:extLst>
          </p:cNvPr>
          <p:cNvSpPr txBox="1">
            <a:spLocks/>
          </p:cNvSpPr>
          <p:nvPr/>
        </p:nvSpPr>
        <p:spPr>
          <a:xfrm>
            <a:off x="7621103" y="1525083"/>
            <a:ext cx="4722194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3600" b="1">
                <a:latin typeface="Raleway" pitchFamily="2" charset="77"/>
              </a:rPr>
              <a:t>1. CƠ SỞ LÝ LUẬN </a:t>
            </a:r>
            <a:endParaRPr lang="vi-VN" sz="3600" b="1">
              <a:latin typeface="Raleway" pitchFamily="2" charset="77"/>
            </a:endParaRPr>
          </a:p>
        </p:txBody>
      </p:sp>
      <p:sp>
        <p:nvSpPr>
          <p:cNvPr id="8" name="Google Shape;219;p35">
            <a:extLst>
              <a:ext uri="{FF2B5EF4-FFF2-40B4-BE49-F238E27FC236}">
                <a16:creationId xmlns:a16="http://schemas.microsoft.com/office/drawing/2014/main" id="{F94212E6-7586-4713-AFE1-A21ED273C5A7}"/>
              </a:ext>
            </a:extLst>
          </p:cNvPr>
          <p:cNvSpPr txBox="1">
            <a:spLocks/>
          </p:cNvSpPr>
          <p:nvPr/>
        </p:nvSpPr>
        <p:spPr>
          <a:xfrm>
            <a:off x="8104909" y="2256561"/>
            <a:ext cx="4238388" cy="115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sz="1400">
                <a:latin typeface="Raleway" pitchFamily="2" charset="77"/>
              </a:rPr>
              <a:t>a. Truyền thống đạo đức tốt đẹp của dân tộc </a:t>
            </a:r>
            <a:endParaRPr lang="vi-VN" sz="1400">
              <a:latin typeface="Raleway" pitchFamily="2" charset="77"/>
            </a:endParaRPr>
          </a:p>
          <a:p>
            <a:pPr marL="0" indent="0" algn="l">
              <a:spcAft>
                <a:spcPts val="1200"/>
              </a:spcAft>
            </a:pPr>
            <a:r>
              <a:rPr lang="en-US" sz="1400">
                <a:latin typeface="Raleway" pitchFamily="2" charset="77"/>
              </a:rPr>
              <a:t>b. Tinh hoa đạo đức phương Đông, phương Tây</a:t>
            </a:r>
          </a:p>
          <a:p>
            <a:pPr marL="0" indent="0" algn="l">
              <a:spcAft>
                <a:spcPts val="1200"/>
              </a:spcAft>
            </a:pPr>
            <a:r>
              <a:rPr lang="en-US" sz="1400">
                <a:latin typeface="Raleway" pitchFamily="2" charset="77"/>
              </a:rPr>
              <a:t>c. Quan điểm Mác – Lênin về đạo đức cách mạng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B8A9DD1-6155-4944-B566-689AC5EA5B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2" t="1125" r="5276"/>
          <a:stretch/>
        </p:blipFill>
        <p:spPr bwMode="auto">
          <a:xfrm>
            <a:off x="8104909" y="462142"/>
            <a:ext cx="3132278" cy="4219213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19;p35">
            <a:extLst>
              <a:ext uri="{FF2B5EF4-FFF2-40B4-BE49-F238E27FC236}">
                <a16:creationId xmlns:a16="http://schemas.microsoft.com/office/drawing/2014/main" id="{E2308FE2-09B2-4AF3-A08A-701517417BEE}"/>
              </a:ext>
            </a:extLst>
          </p:cNvPr>
          <p:cNvSpPr txBox="1">
            <a:spLocks/>
          </p:cNvSpPr>
          <p:nvPr/>
        </p:nvSpPr>
        <p:spPr>
          <a:xfrm>
            <a:off x="158772" y="224066"/>
            <a:ext cx="4314656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sz="2800" b="1" dirty="0">
                <a:latin typeface="Raleway" pitchFamily="2" charset="77"/>
              </a:rPr>
              <a:t>1.</a:t>
            </a:r>
            <a:r>
              <a:rPr lang="en-US" sz="2800" b="1" dirty="0"/>
              <a:t> </a:t>
            </a:r>
            <a:r>
              <a:rPr lang="en-US" sz="2000" b="1" dirty="0"/>
              <a:t>“ĐỨC TRỊ” VÀ “PHÁP TRỊ” - NHỮNG QUAN NIỆM ĐIỂN HÌNH</a:t>
            </a:r>
            <a:endParaRPr lang="en-VN" sz="2000" dirty="0"/>
          </a:p>
          <a:p>
            <a:pPr marL="0" indent="0" algn="l">
              <a:spcAft>
                <a:spcPts val="1200"/>
              </a:spcAft>
            </a:pPr>
            <a:endParaRPr lang="vi-VN" sz="2800" b="1" dirty="0">
              <a:latin typeface="Raleway" pitchFamily="2" charset="77"/>
            </a:endParaRPr>
          </a:p>
        </p:txBody>
      </p:sp>
      <p:sp>
        <p:nvSpPr>
          <p:cNvPr id="15" name="Google Shape;225;p36">
            <a:extLst>
              <a:ext uri="{FF2B5EF4-FFF2-40B4-BE49-F238E27FC236}">
                <a16:creationId xmlns:a16="http://schemas.microsoft.com/office/drawing/2014/main" id="{7AC29351-54A5-4E0D-8DA7-7F629A5C01E9}"/>
              </a:ext>
            </a:extLst>
          </p:cNvPr>
          <p:cNvSpPr txBox="1">
            <a:spLocks/>
          </p:cNvSpPr>
          <p:nvPr/>
        </p:nvSpPr>
        <p:spPr>
          <a:xfrm>
            <a:off x="162252" y="1667512"/>
            <a:ext cx="3882202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81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85800" marR="0" lvl="1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28700" marR="0" lvl="2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714500" marR="0" lvl="4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057400" marR="0" lvl="5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400300" marR="0" lvl="6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743200" marR="0" lvl="7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086100" marR="0" lvl="8" indent="-238125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Khổng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(2)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,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hiếu</a:t>
            </a:r>
            <a:r>
              <a:rPr lang="en-US" dirty="0"/>
              <a:t>, </a:t>
            </a:r>
            <a:r>
              <a:rPr lang="en-US" dirty="0" err="1"/>
              <a:t>lễ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; tin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phạt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 </a:t>
            </a: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Ai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Khổng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.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trương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ngừa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đắc</a:t>
            </a:r>
            <a:r>
              <a:rPr lang="en-US" dirty="0"/>
              <a:t> </a:t>
            </a:r>
            <a:r>
              <a:rPr lang="en-US" dirty="0" err="1"/>
              <a:t>dĩ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. </a:t>
            </a: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lãnh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kiệt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,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,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.</a:t>
            </a:r>
            <a:endParaRPr lang="en-VN" dirty="0"/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VN" dirty="0"/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Raleway" pitchFamily="2" charset="77"/>
            </a:endParaRPr>
          </a:p>
        </p:txBody>
      </p:sp>
      <p:pic>
        <p:nvPicPr>
          <p:cNvPr id="3" name="Picture 2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A483DC82-56BD-49E1-8D71-F6771C238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960" y="381631"/>
            <a:ext cx="3019734" cy="449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70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title" idx="2"/>
          </p:nvPr>
        </p:nvSpPr>
        <p:spPr>
          <a:xfrm>
            <a:off x="2217507" y="1592021"/>
            <a:ext cx="2521614" cy="9263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2400" dirty="0">
                <a:solidFill>
                  <a:srgbClr val="EEEEEE"/>
                </a:solidFill>
              </a:rPr>
              <a:t>TƯ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rgbClr val="434343"/>
                </a:solidFill>
              </a:rPr>
              <a:t>TƯỞNG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rgbClr val="EEEEEE"/>
                </a:solidFill>
              </a:rPr>
              <a:t>CỦA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rgbClr val="434343"/>
                </a:solidFill>
              </a:rPr>
              <a:t>HCM</a:t>
            </a:r>
            <a:endParaRPr lang="en-VN" sz="2400" dirty="0">
              <a:solidFill>
                <a:srgbClr val="434343"/>
              </a:solidFill>
            </a:endParaRPr>
          </a:p>
        </p:txBody>
      </p:sp>
      <p:sp>
        <p:nvSpPr>
          <p:cNvPr id="193" name="Google Shape;193;p32"/>
          <p:cNvSpPr txBox="1">
            <a:spLocks noGrp="1"/>
          </p:cNvSpPr>
          <p:nvPr>
            <p:ph type="title" idx="6"/>
          </p:nvPr>
        </p:nvSpPr>
        <p:spPr>
          <a:xfrm>
            <a:off x="4781763" y="1406621"/>
            <a:ext cx="1821697" cy="11117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>
              <a:buClr>
                <a:schemeClr val="lt2"/>
              </a:buClr>
              <a:buSzPts val="6000"/>
            </a:pPr>
            <a:r>
              <a:rPr lang="en-US" sz="2400" dirty="0">
                <a:solidFill>
                  <a:srgbClr val="434343"/>
                </a:solidFill>
                <a:latin typeface="Raleway" pitchFamily="2" charset="77"/>
              </a:rPr>
              <a:t>VẬN DỤNG </a:t>
            </a:r>
            <a:r>
              <a:rPr lang="en-US" sz="2400" dirty="0">
                <a:solidFill>
                  <a:srgbClr val="434343"/>
                </a:solidFill>
                <a:latin typeface="Raleway" pitchFamily="2" charset="77"/>
                <a:cs typeface="Times New Roman" pitchFamily="18" charset="0"/>
              </a:rPr>
              <a:t>ĐỔI MỚI</a:t>
            </a:r>
            <a:endParaRPr lang="en-US" sz="2400" dirty="0">
              <a:solidFill>
                <a:srgbClr val="434343"/>
              </a:solidFill>
              <a:latin typeface="Raleway" pitchFamily="2" charset="77"/>
            </a:endParaRPr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 idx="8"/>
          </p:nvPr>
        </p:nvSpPr>
        <p:spPr>
          <a:xfrm>
            <a:off x="521038" y="872427"/>
            <a:ext cx="1388925" cy="8183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pc="300" dirty="0">
                <a:latin typeface="Raleway" pitchFamily="2" charset="77"/>
              </a:rPr>
              <a:t>01</a:t>
            </a:r>
            <a:endParaRPr spc="300" dirty="0">
              <a:latin typeface="Raleway" pitchFamily="2" charset="77"/>
            </a:endParaRPr>
          </a:p>
        </p:txBody>
      </p:sp>
      <p:sp>
        <p:nvSpPr>
          <p:cNvPr id="197" name="Google Shape;197;p32"/>
          <p:cNvSpPr txBox="1">
            <a:spLocks noGrp="1"/>
          </p:cNvSpPr>
          <p:nvPr>
            <p:ph type="title" idx="13"/>
          </p:nvPr>
        </p:nvSpPr>
        <p:spPr>
          <a:xfrm>
            <a:off x="5056953" y="836568"/>
            <a:ext cx="1388925" cy="8183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>
              <a:buClr>
                <a:schemeClr val="lt2"/>
              </a:buClr>
            </a:pPr>
            <a:r>
              <a:rPr lang="en" spc="300" dirty="0">
                <a:solidFill>
                  <a:srgbClr val="434343"/>
                </a:solidFill>
                <a:latin typeface="Raleway" pitchFamily="2" charset="77"/>
              </a:rPr>
              <a:t>03</a:t>
            </a:r>
            <a:endParaRPr spc="300" dirty="0">
              <a:solidFill>
                <a:srgbClr val="434343"/>
              </a:solidFill>
              <a:latin typeface="Raleway" pitchFamily="2" charset="77"/>
            </a:endParaRPr>
          </a:p>
        </p:txBody>
      </p:sp>
      <p:sp>
        <p:nvSpPr>
          <p:cNvPr id="198" name="Google Shape;198;p32"/>
          <p:cNvSpPr txBox="1">
            <a:spLocks noGrp="1"/>
          </p:cNvSpPr>
          <p:nvPr>
            <p:ph type="title" idx="14"/>
          </p:nvPr>
        </p:nvSpPr>
        <p:spPr>
          <a:xfrm>
            <a:off x="2562333" y="827601"/>
            <a:ext cx="1752605" cy="8183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pc="300" dirty="0">
                <a:latin typeface="Raleway" pitchFamily="2" charset="77"/>
              </a:rPr>
              <a:t>0</a:t>
            </a:r>
            <a:r>
              <a:rPr lang="en" spc="300" dirty="0">
                <a:solidFill>
                  <a:srgbClr val="434343"/>
                </a:solidFill>
                <a:latin typeface="Raleway" pitchFamily="2" charset="77"/>
              </a:rPr>
              <a:t>2 </a:t>
            </a:r>
            <a:endParaRPr spc="300" dirty="0">
              <a:solidFill>
                <a:srgbClr val="434343"/>
              </a:solidFill>
              <a:latin typeface="Raleway" pitchFamily="2" charset="77"/>
            </a:endParaRPr>
          </a:p>
        </p:txBody>
      </p:sp>
      <p:sp>
        <p:nvSpPr>
          <p:cNvPr id="14" name="Google Shape;188;p32">
            <a:extLst>
              <a:ext uri="{FF2B5EF4-FFF2-40B4-BE49-F238E27FC236}">
                <a16:creationId xmlns:a16="http://schemas.microsoft.com/office/drawing/2014/main" id="{D26F221D-2BC7-408E-97CE-EFD126B4AD44}"/>
              </a:ext>
            </a:extLst>
          </p:cNvPr>
          <p:cNvSpPr txBox="1">
            <a:spLocks/>
          </p:cNvSpPr>
          <p:nvPr/>
        </p:nvSpPr>
        <p:spPr>
          <a:xfrm>
            <a:off x="-94158" y="1685249"/>
            <a:ext cx="2619315" cy="51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None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None/>
              <a:defRPr sz="1575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None/>
              <a:defRPr sz="1575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None/>
              <a:defRPr sz="1575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None/>
              <a:defRPr sz="1575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None/>
              <a:defRPr sz="1575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None/>
              <a:defRPr sz="1575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None/>
              <a:defRPr sz="1575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leway"/>
              <a:buNone/>
              <a:defRPr sz="1575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b="1" dirty="0"/>
              <a:t>QUAN NIỆM ĐIỂN HÌNH</a:t>
            </a:r>
            <a:endParaRPr lang="en-VN" sz="2400" dirty="0"/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8049503D-31AA-4FDC-B03C-0997CD1EB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116" y="2571750"/>
            <a:ext cx="2081767" cy="2081767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EB08BB0F-81B6-4A33-BB99-A74D8E7B5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438" y="2790020"/>
            <a:ext cx="1584181" cy="1584181"/>
          </a:xfrm>
          <a:prstGeom prst="rect">
            <a:avLst/>
          </a:prstGeom>
        </p:spPr>
      </p:pic>
      <p:pic>
        <p:nvPicPr>
          <p:cNvPr id="21" name="Picture 20" descr="A picture containing text, gallery, vector graphics&#10;&#10;Description automatically generated">
            <a:extLst>
              <a:ext uri="{FF2B5EF4-FFF2-40B4-BE49-F238E27FC236}">
                <a16:creationId xmlns:a16="http://schemas.microsoft.com/office/drawing/2014/main" id="{0012A81A-A2F0-4728-A389-46535F956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6" y="2613768"/>
            <a:ext cx="1936686" cy="1936686"/>
          </a:xfrm>
          <a:prstGeom prst="rect">
            <a:avLst/>
          </a:prstGeom>
        </p:spPr>
      </p:pic>
      <p:sp>
        <p:nvSpPr>
          <p:cNvPr id="33" name="Google Shape;219;p35">
            <a:extLst>
              <a:ext uri="{FF2B5EF4-FFF2-40B4-BE49-F238E27FC236}">
                <a16:creationId xmlns:a16="http://schemas.microsoft.com/office/drawing/2014/main" id="{7997B1A9-F15C-4608-BED1-BD422531B646}"/>
              </a:ext>
            </a:extLst>
          </p:cNvPr>
          <p:cNvSpPr txBox="1">
            <a:spLocks/>
          </p:cNvSpPr>
          <p:nvPr/>
        </p:nvSpPr>
        <p:spPr>
          <a:xfrm>
            <a:off x="-3413006" y="1971008"/>
            <a:ext cx="3592479" cy="145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algn="l">
              <a:spcAft>
                <a:spcPts val="1200"/>
              </a:spcAft>
              <a:buAutoNum type="arabicPeriod"/>
            </a:pPr>
            <a:r>
              <a:rPr lang="en-US" sz="1400">
                <a:latin typeface="Raleway" pitchFamily="2" charset="77"/>
              </a:rPr>
              <a:t>Cơ sở thực tiễn</a:t>
            </a:r>
          </a:p>
          <a:p>
            <a:pPr marL="342900" algn="l">
              <a:spcAft>
                <a:spcPts val="1200"/>
              </a:spcAft>
              <a:buAutoNum type="arabicPeriod"/>
            </a:pPr>
            <a:r>
              <a:rPr lang="en-US" sz="1400">
                <a:latin typeface="Raleway" pitchFamily="2" charset="77"/>
              </a:rPr>
              <a:t>Cơ sở lý luận </a:t>
            </a:r>
            <a:endParaRPr lang="vi-VN" sz="1400">
              <a:latin typeface="Raleway" pitchFamily="2" charset="77"/>
            </a:endParaRPr>
          </a:p>
        </p:txBody>
      </p:sp>
      <p:sp>
        <p:nvSpPr>
          <p:cNvPr id="36" name="Google Shape;219;p35">
            <a:extLst>
              <a:ext uri="{FF2B5EF4-FFF2-40B4-BE49-F238E27FC236}">
                <a16:creationId xmlns:a16="http://schemas.microsoft.com/office/drawing/2014/main" id="{7F07A32F-15E2-4F38-A60D-B7BBBD7E27F2}"/>
              </a:ext>
            </a:extLst>
          </p:cNvPr>
          <p:cNvSpPr txBox="1">
            <a:spLocks/>
          </p:cNvSpPr>
          <p:nvPr/>
        </p:nvSpPr>
        <p:spPr>
          <a:xfrm>
            <a:off x="-4270214" y="2853786"/>
            <a:ext cx="3592479" cy="145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algn="l">
              <a:spcAft>
                <a:spcPts val="1200"/>
              </a:spcAft>
              <a:buFont typeface="Raleway"/>
              <a:buAutoNum type="arabicPeriod"/>
            </a:pPr>
            <a:r>
              <a:rPr lang="en-US" sz="1400">
                <a:latin typeface="Raleway" pitchFamily="2" charset="77"/>
              </a:rPr>
              <a:t>Cơ sở lý luận </a:t>
            </a:r>
            <a:endParaRPr lang="vi-VN" sz="1400">
              <a:latin typeface="Raleway" pitchFamily="2" charset="77"/>
            </a:endParaRPr>
          </a:p>
          <a:p>
            <a:pPr marL="342900" algn="l">
              <a:spcAft>
                <a:spcPts val="1200"/>
              </a:spcAft>
              <a:buAutoNum type="arabicPeriod"/>
            </a:pPr>
            <a:r>
              <a:rPr lang="en-US" sz="1400">
                <a:latin typeface="Raleway" pitchFamily="2" charset="77"/>
              </a:rPr>
              <a:t>Cơ sở thực tiễn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851C83-EA4F-D44A-ADB4-F00A84709717}"/>
              </a:ext>
            </a:extLst>
          </p:cNvPr>
          <p:cNvSpPr txBox="1"/>
          <p:nvPr/>
        </p:nvSpPr>
        <p:spPr>
          <a:xfrm>
            <a:off x="6418729" y="25101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81754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  <p:bldP spid="193" grpId="0"/>
      <p:bldP spid="195" grpId="0"/>
      <p:bldP spid="197" grpId="0"/>
      <p:bldP spid="198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9;p32">
            <a:extLst>
              <a:ext uri="{FF2B5EF4-FFF2-40B4-BE49-F238E27FC236}">
                <a16:creationId xmlns:a16="http://schemas.microsoft.com/office/drawing/2014/main" id="{F862FF6F-90E6-45A8-A5D4-05D3D2723FBC}"/>
              </a:ext>
            </a:extLst>
          </p:cNvPr>
          <p:cNvSpPr txBox="1">
            <a:spLocks/>
          </p:cNvSpPr>
          <p:nvPr/>
        </p:nvSpPr>
        <p:spPr>
          <a:xfrm>
            <a:off x="1290596" y="1544207"/>
            <a:ext cx="4258878" cy="9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taatliches"/>
              <a:buNone/>
              <a:defRPr sz="54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>
              <a:buSzPts val="6000"/>
            </a:pPr>
            <a:r>
              <a:rPr lang="en-US" sz="2000" dirty="0"/>
              <a:t>“ĐỨC TRỊ” VÀ “PHÁP TRỊ” TRONG TƯ TƯỞNG CỦA CHỦ TỊCH HỒ CHÍ MINH</a:t>
            </a:r>
            <a:endParaRPr lang="en-US" sz="900" spc="300" dirty="0">
              <a:solidFill>
                <a:srgbClr val="EEEEEE"/>
              </a:solidFill>
              <a:latin typeface="Raleway" pitchFamily="2" charset="77"/>
            </a:endParaRPr>
          </a:p>
        </p:txBody>
      </p:sp>
      <p:sp>
        <p:nvSpPr>
          <p:cNvPr id="6" name="Google Shape;198;p32">
            <a:extLst>
              <a:ext uri="{FF2B5EF4-FFF2-40B4-BE49-F238E27FC236}">
                <a16:creationId xmlns:a16="http://schemas.microsoft.com/office/drawing/2014/main" id="{89E1951C-F030-496B-B3B8-1522629E4837}"/>
              </a:ext>
            </a:extLst>
          </p:cNvPr>
          <p:cNvSpPr txBox="1">
            <a:spLocks/>
          </p:cNvSpPr>
          <p:nvPr/>
        </p:nvSpPr>
        <p:spPr>
          <a:xfrm>
            <a:off x="2351518" y="791148"/>
            <a:ext cx="2154963" cy="8183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b="1" spc="300" dirty="0">
                <a:solidFill>
                  <a:srgbClr val="EEEEEE"/>
                </a:solidFill>
                <a:latin typeface="Raleway" pitchFamily="2" charset="77"/>
              </a:rPr>
              <a:t>02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3D568BF3-CA80-40B8-A1B6-3E78193A5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233" y="29592"/>
            <a:ext cx="2081767" cy="2081767"/>
          </a:xfrm>
          <a:prstGeom prst="rect">
            <a:avLst/>
          </a:prstGeom>
        </p:spPr>
      </p:pic>
      <p:sp>
        <p:nvSpPr>
          <p:cNvPr id="11" name="Google Shape;219;p35">
            <a:extLst>
              <a:ext uri="{FF2B5EF4-FFF2-40B4-BE49-F238E27FC236}">
                <a16:creationId xmlns:a16="http://schemas.microsoft.com/office/drawing/2014/main" id="{73B8149D-293F-41ED-AD6C-7689E1CF2EBA}"/>
              </a:ext>
            </a:extLst>
          </p:cNvPr>
          <p:cNvSpPr txBox="1">
            <a:spLocks/>
          </p:cNvSpPr>
          <p:nvPr/>
        </p:nvSpPr>
        <p:spPr>
          <a:xfrm>
            <a:off x="-7147038" y="1875172"/>
            <a:ext cx="5600869" cy="1070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2800" b="1" dirty="0">
                <a:latin typeface="Raleway" pitchFamily="2" charset="77"/>
              </a:rPr>
              <a:t>02. QUAN ĐIỂM HCM VỀ VAI TRÒ CỦA CON NGƯỜI.</a:t>
            </a:r>
          </a:p>
        </p:txBody>
      </p:sp>
      <p:sp>
        <p:nvSpPr>
          <p:cNvPr id="8" name="Google Shape;219;p35">
            <a:extLst>
              <a:ext uri="{FF2B5EF4-FFF2-40B4-BE49-F238E27FC236}">
                <a16:creationId xmlns:a16="http://schemas.microsoft.com/office/drawing/2014/main" id="{CBF1E1BF-7148-422F-9541-3A454DB5801F}"/>
              </a:ext>
            </a:extLst>
          </p:cNvPr>
          <p:cNvSpPr txBox="1">
            <a:spLocks/>
          </p:cNvSpPr>
          <p:nvPr/>
        </p:nvSpPr>
        <p:spPr>
          <a:xfrm>
            <a:off x="1422399" y="2635468"/>
            <a:ext cx="4013200" cy="621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just">
              <a:spcAft>
                <a:spcPts val="1200"/>
              </a:spcAft>
            </a:pPr>
            <a:r>
              <a:rPr lang="en-US" b="1" dirty="0"/>
              <a:t>1.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tiễn</a:t>
            </a:r>
            <a:r>
              <a:rPr lang="en-US" b="1" dirty="0"/>
              <a:t> </a:t>
            </a: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mạng</a:t>
            </a:r>
            <a:r>
              <a:rPr lang="en-US" b="1" dirty="0"/>
              <a:t> </a:t>
            </a:r>
            <a:r>
              <a:rPr lang="en-US" b="1" dirty="0" err="1"/>
              <a:t>Việt</a:t>
            </a:r>
            <a:r>
              <a:rPr lang="en-US" b="1" dirty="0"/>
              <a:t> Nam</a:t>
            </a:r>
            <a:endParaRPr lang="en-US" dirty="0">
              <a:solidFill>
                <a:srgbClr val="EEEEEE"/>
              </a:solidFill>
              <a:latin typeface="Raleway" pitchFamily="2" charset="77"/>
            </a:endParaRPr>
          </a:p>
        </p:txBody>
      </p:sp>
      <p:sp>
        <p:nvSpPr>
          <p:cNvPr id="9" name="Google Shape;219;p35">
            <a:extLst>
              <a:ext uri="{FF2B5EF4-FFF2-40B4-BE49-F238E27FC236}">
                <a16:creationId xmlns:a16="http://schemas.microsoft.com/office/drawing/2014/main" id="{F69D326B-95D1-AC49-B988-7EA4365A1644}"/>
              </a:ext>
            </a:extLst>
          </p:cNvPr>
          <p:cNvSpPr txBox="1">
            <a:spLocks/>
          </p:cNvSpPr>
          <p:nvPr/>
        </p:nvSpPr>
        <p:spPr>
          <a:xfrm>
            <a:off x="1413435" y="3384300"/>
            <a:ext cx="4013200" cy="621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just">
              <a:spcAft>
                <a:spcPts val="1200"/>
              </a:spcAft>
            </a:pPr>
            <a:r>
              <a:rPr lang="en-US" b="1" dirty="0"/>
              <a:t>1. </a:t>
            </a:r>
            <a:r>
              <a:rPr lang="en-US" b="1" dirty="0" err="1"/>
              <a:t>Tất</a:t>
            </a:r>
            <a:r>
              <a:rPr lang="en-US" b="1" dirty="0"/>
              <a:t> </a:t>
            </a:r>
            <a:r>
              <a:rPr lang="en-US" b="1" dirty="0" err="1"/>
              <a:t>cả</a:t>
            </a:r>
            <a:r>
              <a:rPr lang="en-US" b="1" dirty="0"/>
              <a:t> </a:t>
            </a:r>
            <a:r>
              <a:rPr lang="en-US" b="1" dirty="0" err="1"/>
              <a:t>những</a:t>
            </a:r>
            <a:r>
              <a:rPr lang="en-US" b="1" dirty="0"/>
              <a:t> </a:t>
            </a:r>
            <a:r>
              <a:rPr lang="en-US" b="1" dirty="0" err="1"/>
              <a:t>sự</a:t>
            </a:r>
            <a:r>
              <a:rPr lang="en-US" b="1" dirty="0"/>
              <a:t> </a:t>
            </a:r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đó</a:t>
            </a:r>
            <a:r>
              <a:rPr lang="en-US" b="1" dirty="0"/>
              <a:t> </a:t>
            </a:r>
            <a:r>
              <a:rPr lang="en-US" b="1" dirty="0" err="1"/>
              <a:t>cũng</a:t>
            </a:r>
            <a:r>
              <a:rPr lang="en-US" b="1" dirty="0"/>
              <a:t> </a:t>
            </a:r>
            <a:r>
              <a:rPr lang="en-US" b="1" dirty="0" err="1"/>
              <a:t>chưa</a:t>
            </a:r>
            <a:r>
              <a:rPr lang="en-US" b="1" dirty="0"/>
              <a:t> </a:t>
            </a:r>
            <a:r>
              <a:rPr lang="en-US" b="1" dirty="0" err="1"/>
              <a:t>đủ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chúng</a:t>
            </a:r>
            <a:r>
              <a:rPr lang="en-US" b="1" dirty="0"/>
              <a:t> ta </a:t>
            </a:r>
            <a:r>
              <a:rPr lang="en-US" b="1" dirty="0" err="1"/>
              <a:t>đánh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endParaRPr lang="en-US" dirty="0">
              <a:solidFill>
                <a:srgbClr val="EEEEEE"/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43207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9;p35">
            <a:extLst>
              <a:ext uri="{FF2B5EF4-FFF2-40B4-BE49-F238E27FC236}">
                <a16:creationId xmlns:a16="http://schemas.microsoft.com/office/drawing/2014/main" id="{1AB2D02D-D26D-49DE-AF4A-A3379C09787A}"/>
              </a:ext>
            </a:extLst>
          </p:cNvPr>
          <p:cNvSpPr txBox="1">
            <a:spLocks/>
          </p:cNvSpPr>
          <p:nvPr/>
        </p:nvSpPr>
        <p:spPr>
          <a:xfrm>
            <a:off x="8261183" y="1765193"/>
            <a:ext cx="4722194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3600" b="1">
                <a:latin typeface="Raleway" pitchFamily="2" charset="77"/>
              </a:rPr>
              <a:t>2. CƠ SỞ THỰC TIỄN </a:t>
            </a:r>
            <a:endParaRPr lang="vi-VN" sz="3600" b="1">
              <a:latin typeface="Raleway" pitchFamily="2" charset="77"/>
            </a:endParaRPr>
          </a:p>
        </p:txBody>
      </p:sp>
      <p:sp>
        <p:nvSpPr>
          <p:cNvPr id="9" name="Google Shape;219;p35">
            <a:extLst>
              <a:ext uri="{FF2B5EF4-FFF2-40B4-BE49-F238E27FC236}">
                <a16:creationId xmlns:a16="http://schemas.microsoft.com/office/drawing/2014/main" id="{E67B35B3-9360-467F-93B2-3F491B87D27C}"/>
              </a:ext>
            </a:extLst>
          </p:cNvPr>
          <p:cNvSpPr txBox="1">
            <a:spLocks/>
          </p:cNvSpPr>
          <p:nvPr/>
        </p:nvSpPr>
        <p:spPr>
          <a:xfrm>
            <a:off x="8744989" y="2571750"/>
            <a:ext cx="4238388" cy="115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Việt Nam lúc bấy giờ</a:t>
            </a:r>
          </a:p>
          <a:p>
            <a:pPr marL="342900" algn="l">
              <a:spcAft>
                <a:spcPts val="1200"/>
              </a:spcAft>
              <a:buAutoNum type="alphaLcPeriod"/>
            </a:pPr>
            <a:r>
              <a:rPr lang="en-US" sz="1400">
                <a:latin typeface="Raleway" pitchFamily="2" charset="77"/>
              </a:rPr>
              <a:t>Bối cảnh lịch sử Thế giới</a:t>
            </a:r>
          </a:p>
        </p:txBody>
      </p:sp>
      <p:sp>
        <p:nvSpPr>
          <p:cNvPr id="10" name="Google Shape;224;p36">
            <a:extLst>
              <a:ext uri="{FF2B5EF4-FFF2-40B4-BE49-F238E27FC236}">
                <a16:creationId xmlns:a16="http://schemas.microsoft.com/office/drawing/2014/main" id="{67029916-195C-4468-ACC4-F0F996FABD84}"/>
              </a:ext>
            </a:extLst>
          </p:cNvPr>
          <p:cNvSpPr txBox="1">
            <a:spLocks/>
          </p:cNvSpPr>
          <p:nvPr/>
        </p:nvSpPr>
        <p:spPr>
          <a:xfrm>
            <a:off x="-5672325" y="2916783"/>
            <a:ext cx="2688055" cy="460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taatliches"/>
              <a:buNone/>
              <a:defRPr sz="27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taatliches"/>
              <a:buNone/>
              <a:defRPr sz="3600" b="1" i="0" u="none" strike="noStrike" cap="none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000">
                <a:latin typeface="Raleway" pitchFamily="2" charset="77"/>
              </a:rPr>
              <a:t>B. THẾ GIỚI</a:t>
            </a:r>
          </a:p>
        </p:txBody>
      </p:sp>
      <p:pic>
        <p:nvPicPr>
          <p:cNvPr id="3" name="Picture 2" descr="A picture containing text, person, outdoor, person&#10;&#10;Description automatically generated">
            <a:extLst>
              <a:ext uri="{FF2B5EF4-FFF2-40B4-BE49-F238E27FC236}">
                <a16:creationId xmlns:a16="http://schemas.microsoft.com/office/drawing/2014/main" id="{43EBE259-DCBB-4ED2-9F95-D73AC985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479323"/>
            <a:ext cx="3158524" cy="43290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Google Shape;219;p35">
            <a:extLst>
              <a:ext uri="{FF2B5EF4-FFF2-40B4-BE49-F238E27FC236}">
                <a16:creationId xmlns:a16="http://schemas.microsoft.com/office/drawing/2014/main" id="{E3F7331C-F2A9-CF46-A323-BBFFFF82D81A}"/>
              </a:ext>
            </a:extLst>
          </p:cNvPr>
          <p:cNvSpPr txBox="1">
            <a:spLocks/>
          </p:cNvSpPr>
          <p:nvPr/>
        </p:nvSpPr>
        <p:spPr>
          <a:xfrm>
            <a:off x="167296" y="323058"/>
            <a:ext cx="3905425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sz="13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just">
              <a:spcAft>
                <a:spcPts val="1200"/>
              </a:spcAft>
            </a:pPr>
            <a:r>
              <a:rPr lang="en-US" sz="2400" b="1" dirty="0">
                <a:latin typeface="Raleway" pitchFamily="2" charset="77"/>
              </a:rPr>
              <a:t>2.</a:t>
            </a:r>
            <a:r>
              <a:rPr lang="en-US" sz="2400" b="1" dirty="0"/>
              <a:t>1. </a:t>
            </a:r>
            <a:r>
              <a:rPr lang="en-US" sz="2400" b="1" dirty="0" err="1"/>
              <a:t>Thực</a:t>
            </a:r>
            <a:r>
              <a:rPr lang="en-US" sz="2400" b="1" dirty="0"/>
              <a:t> </a:t>
            </a:r>
            <a:r>
              <a:rPr lang="en-US" sz="2400" b="1" dirty="0" err="1"/>
              <a:t>tiễn</a:t>
            </a:r>
            <a:r>
              <a:rPr lang="en-US" sz="2400" b="1" dirty="0"/>
              <a:t> </a:t>
            </a:r>
            <a:r>
              <a:rPr lang="en-US" sz="2400" b="1" dirty="0" err="1"/>
              <a:t>cách</a:t>
            </a:r>
            <a:r>
              <a:rPr lang="en-US" sz="2400" b="1" dirty="0"/>
              <a:t> </a:t>
            </a:r>
            <a:r>
              <a:rPr lang="en-US" sz="2400" b="1" dirty="0" err="1"/>
              <a:t>mạng</a:t>
            </a:r>
            <a:r>
              <a:rPr lang="en-US" sz="2400" b="1" dirty="0"/>
              <a:t> </a:t>
            </a:r>
            <a:r>
              <a:rPr lang="en-US" sz="2400" b="1" dirty="0" err="1"/>
              <a:t>Việt</a:t>
            </a:r>
            <a:r>
              <a:rPr lang="en-US" sz="2400" b="1" dirty="0"/>
              <a:t> Nam</a:t>
            </a:r>
            <a:endParaRPr lang="en-US" sz="2400" dirty="0">
              <a:solidFill>
                <a:srgbClr val="EEEEEE"/>
              </a:solidFill>
              <a:latin typeface="Raleway" pitchFamily="2" charset="77"/>
            </a:endParaRPr>
          </a:p>
          <a:p>
            <a:pPr marL="0" indent="0" algn="l">
              <a:spcAft>
                <a:spcPts val="1200"/>
              </a:spcAft>
            </a:pPr>
            <a:endParaRPr lang="vi-VN" sz="2400" b="1" dirty="0">
              <a:solidFill>
                <a:srgbClr val="EEEEEE"/>
              </a:solidFill>
              <a:latin typeface="Raleway" pitchFamily="2" charset="77"/>
            </a:endParaRPr>
          </a:p>
        </p:txBody>
      </p:sp>
      <p:sp>
        <p:nvSpPr>
          <p:cNvPr id="19" name="Google Shape;225;p36">
            <a:extLst>
              <a:ext uri="{FF2B5EF4-FFF2-40B4-BE49-F238E27FC236}">
                <a16:creationId xmlns:a16="http://schemas.microsoft.com/office/drawing/2014/main" id="{97A40454-DF05-E841-A6EC-A8C2445F477D}"/>
              </a:ext>
            </a:extLst>
          </p:cNvPr>
          <p:cNvSpPr txBox="1">
            <a:spLocks/>
          </p:cNvSpPr>
          <p:nvPr/>
        </p:nvSpPr>
        <p:spPr>
          <a:xfrm>
            <a:off x="167296" y="1579174"/>
            <a:ext cx="3091936" cy="6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81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85800" marR="0" lvl="1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28700" marR="0" lvl="2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714500" marR="0" lvl="4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057400" marR="0" lvl="5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400300" marR="0" lvl="6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743200" marR="0" lvl="7" indent="-2381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086100" marR="0" lvl="8" indent="-238125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400"/>
              <a:buFont typeface="Raleway"/>
              <a:buChar char="■"/>
              <a:defRPr sz="105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 err="1"/>
              <a:t>Nền</a:t>
            </a:r>
            <a:r>
              <a:rPr lang="en-US" sz="1200" b="1" dirty="0"/>
              <a:t> </a:t>
            </a:r>
            <a:r>
              <a:rPr lang="en-US" sz="1200" b="1" dirty="0" err="1"/>
              <a:t>chính</a:t>
            </a:r>
            <a:r>
              <a:rPr lang="en-US" sz="1200" b="1" dirty="0"/>
              <a:t> </a:t>
            </a:r>
            <a:r>
              <a:rPr lang="en-US" sz="1200" b="1" dirty="0" err="1"/>
              <a:t>trị</a:t>
            </a:r>
            <a:r>
              <a:rPr lang="en-US" sz="1200" b="1" dirty="0"/>
              <a:t> </a:t>
            </a:r>
            <a:r>
              <a:rPr lang="en-US" sz="1200" b="1" dirty="0" err="1"/>
              <a:t>mà</a:t>
            </a:r>
            <a:r>
              <a:rPr lang="en-US" sz="1200" b="1" dirty="0"/>
              <a:t> </a:t>
            </a:r>
            <a:r>
              <a:rPr lang="en-US" sz="1200" b="1" dirty="0" err="1"/>
              <a:t>Chủ</a:t>
            </a:r>
            <a:r>
              <a:rPr lang="en-US" sz="1200" b="1" dirty="0"/>
              <a:t> </a:t>
            </a:r>
            <a:r>
              <a:rPr lang="en-US" sz="1200" b="1" dirty="0" err="1"/>
              <a:t>tịch</a:t>
            </a:r>
            <a:r>
              <a:rPr lang="en-US" sz="1200" b="1" dirty="0"/>
              <a:t> </a:t>
            </a:r>
            <a:r>
              <a:rPr lang="en-US" sz="1200" b="1" dirty="0" err="1"/>
              <a:t>Hồ</a:t>
            </a:r>
            <a:r>
              <a:rPr lang="en-US" sz="1200" b="1" dirty="0"/>
              <a:t> </a:t>
            </a:r>
            <a:r>
              <a:rPr lang="en-US" sz="1200" b="1" dirty="0" err="1"/>
              <a:t>Chí</a:t>
            </a:r>
            <a:r>
              <a:rPr lang="en-US" sz="1200" b="1" dirty="0"/>
              <a:t> Minh </a:t>
            </a:r>
            <a:r>
              <a:rPr lang="en-US" sz="1200" b="1" dirty="0" err="1"/>
              <a:t>theo</a:t>
            </a:r>
            <a:r>
              <a:rPr lang="en-US" sz="1200" b="1" dirty="0"/>
              <a:t> </a:t>
            </a:r>
            <a:r>
              <a:rPr lang="en-US" sz="1200" b="1" dirty="0" err="1"/>
              <a:t>đuổi</a:t>
            </a:r>
            <a:r>
              <a:rPr lang="en-US" sz="1200" b="1" dirty="0"/>
              <a:t> </a:t>
            </a:r>
            <a:r>
              <a:rPr lang="en-US" sz="1200" b="1" dirty="0" err="1"/>
              <a:t>và</a:t>
            </a:r>
            <a:r>
              <a:rPr lang="en-US" sz="1200" b="1" dirty="0"/>
              <a:t> </a:t>
            </a:r>
            <a:r>
              <a:rPr lang="en-US" sz="1200" b="1" dirty="0" err="1"/>
              <a:t>xây</a:t>
            </a:r>
            <a:r>
              <a:rPr lang="en-US" sz="1200" b="1" dirty="0"/>
              <a:t> </a:t>
            </a:r>
            <a:r>
              <a:rPr lang="en-US" sz="1200" b="1" dirty="0" err="1"/>
              <a:t>dựng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một</a:t>
            </a:r>
            <a:r>
              <a:rPr lang="en-US" sz="1200" b="1" dirty="0"/>
              <a:t> </a:t>
            </a:r>
            <a:r>
              <a:rPr lang="en-US" sz="1200" b="1" dirty="0" err="1"/>
              <a:t>nền</a:t>
            </a:r>
            <a:r>
              <a:rPr lang="en-US" sz="1200" b="1" dirty="0"/>
              <a:t> </a:t>
            </a:r>
            <a:r>
              <a:rPr lang="en-US" sz="1200" b="1" dirty="0" err="1"/>
              <a:t>chính</a:t>
            </a:r>
            <a:r>
              <a:rPr lang="en-US" sz="1200" b="1" dirty="0"/>
              <a:t> </a:t>
            </a:r>
            <a:r>
              <a:rPr lang="en-US" sz="1200" b="1" dirty="0" err="1"/>
              <a:t>trị</a:t>
            </a:r>
            <a:r>
              <a:rPr lang="en-US" sz="1200" b="1" dirty="0"/>
              <a:t> </a:t>
            </a:r>
            <a:r>
              <a:rPr lang="en-US" sz="1200" b="1" dirty="0" err="1"/>
              <a:t>đạo</a:t>
            </a:r>
            <a:r>
              <a:rPr lang="en-US" sz="1200" b="1" dirty="0"/>
              <a:t> </a:t>
            </a:r>
            <a:r>
              <a:rPr lang="en-US" sz="1200" b="1" dirty="0" err="1"/>
              <a:t>đức</a:t>
            </a:r>
            <a:r>
              <a:rPr lang="en-US" sz="1200" b="1" dirty="0"/>
              <a:t>.</a:t>
            </a: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 </a:t>
            </a:r>
            <a:r>
              <a:rPr lang="en-US" sz="1200" b="1" dirty="0" err="1"/>
              <a:t>Đạo</a:t>
            </a:r>
            <a:r>
              <a:rPr lang="en-US" sz="1200" b="1" dirty="0"/>
              <a:t> </a:t>
            </a:r>
            <a:r>
              <a:rPr lang="en-US" sz="1200" b="1" dirty="0" err="1"/>
              <a:t>đức</a:t>
            </a:r>
            <a:r>
              <a:rPr lang="en-US" sz="1200" b="1" dirty="0"/>
              <a:t> </a:t>
            </a:r>
            <a:r>
              <a:rPr lang="en-US" sz="1200" b="1" dirty="0" err="1"/>
              <a:t>cao</a:t>
            </a:r>
            <a:r>
              <a:rPr lang="en-US" sz="1200" b="1" dirty="0"/>
              <a:t> </a:t>
            </a:r>
            <a:r>
              <a:rPr lang="en-US" sz="1200" b="1" dirty="0" err="1"/>
              <a:t>nhất</a:t>
            </a:r>
            <a:r>
              <a:rPr lang="en-US" sz="1200" b="1" dirty="0"/>
              <a:t> </a:t>
            </a:r>
            <a:r>
              <a:rPr lang="en-US" sz="1200" b="1" dirty="0" err="1"/>
              <a:t>mà</a:t>
            </a:r>
            <a:r>
              <a:rPr lang="en-US" sz="1200" b="1" dirty="0"/>
              <a:t> </a:t>
            </a:r>
            <a:r>
              <a:rPr lang="en-US" sz="1200" b="1" dirty="0" err="1"/>
              <a:t>Người</a:t>
            </a:r>
            <a:r>
              <a:rPr lang="en-US" sz="1200" b="1" dirty="0"/>
              <a:t> </a:t>
            </a:r>
            <a:r>
              <a:rPr lang="en-US" sz="1200" b="1" dirty="0" err="1"/>
              <a:t>đưa</a:t>
            </a:r>
            <a:r>
              <a:rPr lang="en-US" sz="1200" b="1" dirty="0"/>
              <a:t> ra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đạo</a:t>
            </a:r>
            <a:r>
              <a:rPr lang="en-US" sz="1200" b="1" dirty="0"/>
              <a:t> </a:t>
            </a:r>
            <a:r>
              <a:rPr lang="en-US" sz="1200" b="1" dirty="0" err="1"/>
              <a:t>đức</a:t>
            </a:r>
            <a:r>
              <a:rPr lang="en-US" sz="1200" b="1" dirty="0"/>
              <a:t> </a:t>
            </a:r>
            <a:r>
              <a:rPr lang="en-US" sz="1200" b="1" dirty="0" err="1"/>
              <a:t>cách</a:t>
            </a:r>
            <a:r>
              <a:rPr lang="en-US" sz="1200" b="1" dirty="0"/>
              <a:t> </a:t>
            </a:r>
            <a:r>
              <a:rPr lang="en-US" sz="1200" b="1" dirty="0" err="1"/>
              <a:t>mạng</a:t>
            </a:r>
            <a:r>
              <a:rPr lang="en-US" sz="1200" b="1" dirty="0"/>
              <a:t>,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sự</a:t>
            </a:r>
            <a:r>
              <a:rPr lang="en-US" sz="1200" b="1" dirty="0"/>
              <a:t> “</a:t>
            </a:r>
            <a:r>
              <a:rPr lang="en-US" sz="1200" b="1" dirty="0" err="1"/>
              <a:t>hết</a:t>
            </a:r>
            <a:r>
              <a:rPr lang="en-US" sz="1200" b="1" dirty="0"/>
              <a:t> </a:t>
            </a:r>
            <a:r>
              <a:rPr lang="en-US" sz="1200" b="1" dirty="0" err="1"/>
              <a:t>lòng</a:t>
            </a:r>
            <a:r>
              <a:rPr lang="en-US" sz="1200" b="1" dirty="0"/>
              <a:t> </a:t>
            </a:r>
            <a:r>
              <a:rPr lang="en-US" sz="1200" b="1" dirty="0" err="1"/>
              <a:t>hết</a:t>
            </a:r>
            <a:r>
              <a:rPr lang="en-US" sz="1200" b="1" dirty="0"/>
              <a:t> </a:t>
            </a:r>
            <a:r>
              <a:rPr lang="en-US" sz="1200" b="1" dirty="0" err="1"/>
              <a:t>sức</a:t>
            </a:r>
            <a:r>
              <a:rPr lang="en-US" sz="1200" b="1" dirty="0"/>
              <a:t> </a:t>
            </a:r>
            <a:r>
              <a:rPr lang="en-US" sz="1200" b="1" dirty="0" err="1"/>
              <a:t>phục</a:t>
            </a:r>
            <a:r>
              <a:rPr lang="en-US" sz="1200" b="1" dirty="0"/>
              <a:t> </a:t>
            </a:r>
            <a:r>
              <a:rPr lang="en-US" sz="1200" b="1" dirty="0" err="1"/>
              <a:t>vụ</a:t>
            </a:r>
            <a:r>
              <a:rPr lang="en-US" sz="1200" b="1" dirty="0"/>
              <a:t> </a:t>
            </a:r>
            <a:r>
              <a:rPr lang="en-US" sz="1200" b="1" dirty="0" err="1"/>
              <a:t>nhân</a:t>
            </a:r>
            <a:r>
              <a:rPr lang="en-US" sz="1200" b="1" dirty="0"/>
              <a:t> </a:t>
            </a:r>
            <a:r>
              <a:rPr lang="en-US" sz="1200" b="1" dirty="0" err="1"/>
              <a:t>dân</a:t>
            </a:r>
            <a:r>
              <a:rPr lang="en-US" sz="1200" b="1" dirty="0"/>
              <a:t>”. </a:t>
            </a: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 err="1"/>
              <a:t>Mục</a:t>
            </a:r>
            <a:r>
              <a:rPr lang="en-US" sz="1200" b="1" dirty="0"/>
              <a:t> </a:t>
            </a:r>
            <a:r>
              <a:rPr lang="en-US" sz="1200" b="1" dirty="0" err="1"/>
              <a:t>tiêu</a:t>
            </a:r>
            <a:r>
              <a:rPr lang="en-US" sz="1200" b="1" dirty="0"/>
              <a:t> </a:t>
            </a:r>
            <a:r>
              <a:rPr lang="en-US" sz="1200" b="1" dirty="0" err="1"/>
              <a:t>mà</a:t>
            </a:r>
            <a:r>
              <a:rPr lang="en-US" sz="1200" b="1" dirty="0"/>
              <a:t> </a:t>
            </a:r>
            <a:r>
              <a:rPr lang="en-US" sz="1200" b="1" dirty="0" err="1"/>
              <a:t>Người</a:t>
            </a:r>
            <a:r>
              <a:rPr lang="en-US" sz="1200" b="1" dirty="0"/>
              <a:t> </a:t>
            </a:r>
            <a:r>
              <a:rPr lang="en-US" sz="1200" b="1" dirty="0" err="1"/>
              <a:t>suốt</a:t>
            </a:r>
            <a:r>
              <a:rPr lang="en-US" sz="1200" b="1" dirty="0"/>
              <a:t> </a:t>
            </a:r>
            <a:r>
              <a:rPr lang="en-US" sz="1200" b="1" dirty="0" err="1"/>
              <a:t>đời</a:t>
            </a:r>
            <a:r>
              <a:rPr lang="en-US" sz="1200" b="1" dirty="0"/>
              <a:t> </a:t>
            </a:r>
            <a:r>
              <a:rPr lang="en-US" sz="1200" b="1" dirty="0" err="1"/>
              <a:t>phấn</a:t>
            </a:r>
            <a:r>
              <a:rPr lang="en-US" sz="1200" b="1" dirty="0"/>
              <a:t> </a:t>
            </a:r>
            <a:r>
              <a:rPr lang="en-US" sz="1200" b="1" dirty="0" err="1"/>
              <a:t>đấu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làm</a:t>
            </a:r>
            <a:r>
              <a:rPr lang="en-US" sz="1200" b="1" dirty="0"/>
              <a:t> </a:t>
            </a:r>
            <a:r>
              <a:rPr lang="en-US" sz="1200" b="1" dirty="0" err="1"/>
              <a:t>sao</a:t>
            </a:r>
            <a:r>
              <a:rPr lang="en-US" sz="1200" b="1" dirty="0"/>
              <a:t> </a:t>
            </a:r>
            <a:r>
              <a:rPr lang="en-US" sz="1200" b="1" dirty="0" err="1"/>
              <a:t>cho</a:t>
            </a:r>
            <a:r>
              <a:rPr lang="en-US" sz="1200" b="1" dirty="0"/>
              <a:t> “</a:t>
            </a:r>
            <a:r>
              <a:rPr lang="en-US" sz="1200" b="1" dirty="0" err="1"/>
              <a:t>nước</a:t>
            </a:r>
            <a:r>
              <a:rPr lang="en-US" sz="1200" b="1" dirty="0"/>
              <a:t> ta </a:t>
            </a:r>
            <a:r>
              <a:rPr lang="en-US" sz="1200" b="1" dirty="0" err="1"/>
              <a:t>hoàn</a:t>
            </a:r>
            <a:r>
              <a:rPr lang="en-US" sz="1200" b="1" dirty="0"/>
              <a:t> </a:t>
            </a:r>
            <a:r>
              <a:rPr lang="en-US" sz="1200" b="1" dirty="0" err="1"/>
              <a:t>toàn</a:t>
            </a:r>
            <a:r>
              <a:rPr lang="en-US" sz="1200" b="1" dirty="0"/>
              <a:t> </a:t>
            </a:r>
            <a:r>
              <a:rPr lang="en-US" sz="1200" b="1" dirty="0" err="1"/>
              <a:t>độc</a:t>
            </a:r>
            <a:r>
              <a:rPr lang="en-US" sz="1200" b="1" dirty="0"/>
              <a:t> </a:t>
            </a:r>
            <a:r>
              <a:rPr lang="en-US" sz="1200" b="1" dirty="0" err="1"/>
              <a:t>lập</a:t>
            </a:r>
            <a:r>
              <a:rPr lang="en-US" sz="1200" b="1" dirty="0"/>
              <a:t>, </a:t>
            </a:r>
            <a:r>
              <a:rPr lang="en-US" sz="1200" b="1" dirty="0" err="1"/>
              <a:t>dân</a:t>
            </a:r>
            <a:r>
              <a:rPr lang="en-US" sz="1200" b="1" dirty="0"/>
              <a:t> ta </a:t>
            </a:r>
            <a:r>
              <a:rPr lang="en-US" sz="1200" b="1" dirty="0" err="1"/>
              <a:t>hoàn</a:t>
            </a:r>
            <a:r>
              <a:rPr lang="en-US" sz="1200" b="1" dirty="0"/>
              <a:t> </a:t>
            </a:r>
            <a:r>
              <a:rPr lang="en-US" sz="1200" b="1" dirty="0" err="1"/>
              <a:t>toàn</a:t>
            </a:r>
            <a:r>
              <a:rPr lang="en-US" sz="1200" b="1" dirty="0"/>
              <a:t> </a:t>
            </a:r>
            <a:r>
              <a:rPr lang="en-US" sz="1200" b="1" dirty="0" err="1"/>
              <a:t>tự</a:t>
            </a:r>
            <a:r>
              <a:rPr lang="en-US" sz="1200" b="1" dirty="0"/>
              <a:t> do, </a:t>
            </a:r>
            <a:r>
              <a:rPr lang="en-US" sz="1200" b="1" dirty="0" err="1"/>
              <a:t>đồng</a:t>
            </a:r>
            <a:r>
              <a:rPr lang="en-US" sz="1200" b="1" dirty="0"/>
              <a:t> </a:t>
            </a:r>
            <a:r>
              <a:rPr lang="en-US" sz="1200" b="1" dirty="0" err="1"/>
              <a:t>bào</a:t>
            </a:r>
            <a:r>
              <a:rPr lang="en-US" sz="1200" b="1" dirty="0"/>
              <a:t> ai </a:t>
            </a:r>
            <a:r>
              <a:rPr lang="en-US" sz="1200" b="1" dirty="0" err="1"/>
              <a:t>cũng</a:t>
            </a:r>
            <a:r>
              <a:rPr lang="en-US" sz="1200" b="1" dirty="0"/>
              <a:t> </a:t>
            </a:r>
            <a:r>
              <a:rPr lang="en-US" sz="1200" b="1" dirty="0" err="1"/>
              <a:t>có</a:t>
            </a:r>
            <a:r>
              <a:rPr lang="en-US" sz="1200" b="1" dirty="0"/>
              <a:t> </a:t>
            </a:r>
            <a:r>
              <a:rPr lang="en-US" sz="1200" b="1" dirty="0" err="1"/>
              <a:t>cơm</a:t>
            </a:r>
            <a:r>
              <a:rPr lang="en-US" sz="1200" b="1" dirty="0"/>
              <a:t> </a:t>
            </a:r>
            <a:r>
              <a:rPr lang="en-US" sz="1200" b="1" dirty="0" err="1"/>
              <a:t>ăn</a:t>
            </a:r>
            <a:r>
              <a:rPr lang="en-US" sz="1200" b="1" dirty="0"/>
              <a:t>, </a:t>
            </a:r>
            <a:r>
              <a:rPr lang="en-US" sz="1200" b="1" dirty="0" err="1"/>
              <a:t>áo</a:t>
            </a:r>
            <a:r>
              <a:rPr lang="en-US" sz="1200" b="1" dirty="0"/>
              <a:t> </a:t>
            </a:r>
            <a:r>
              <a:rPr lang="en-US" sz="1200" b="1" dirty="0" err="1"/>
              <a:t>mặc</a:t>
            </a:r>
            <a:r>
              <a:rPr lang="en-US" sz="1200" b="1" dirty="0"/>
              <a:t>, ai </a:t>
            </a:r>
            <a:r>
              <a:rPr lang="en-US" sz="1200" b="1" dirty="0" err="1"/>
              <a:t>cũng</a:t>
            </a:r>
            <a:r>
              <a:rPr lang="en-US" sz="1200" b="1" dirty="0"/>
              <a:t> </a:t>
            </a:r>
            <a:r>
              <a:rPr lang="en-US" sz="1200" b="1" dirty="0" err="1"/>
              <a:t>được</a:t>
            </a:r>
            <a:r>
              <a:rPr lang="en-US" sz="1200" b="1" dirty="0"/>
              <a:t> </a:t>
            </a:r>
            <a:r>
              <a:rPr lang="en-US" sz="1200" b="1" dirty="0" err="1"/>
              <a:t>học</a:t>
            </a:r>
            <a:r>
              <a:rPr lang="en-US" sz="1200" b="1" dirty="0"/>
              <a:t> </a:t>
            </a:r>
            <a:r>
              <a:rPr lang="en-US" sz="1200" b="1" dirty="0" err="1"/>
              <a:t>hành</a:t>
            </a:r>
            <a:r>
              <a:rPr lang="en-US" sz="1200" b="1" dirty="0"/>
              <a:t>”.</a:t>
            </a:r>
            <a:r>
              <a:rPr lang="en-VN" sz="1600" b="1" dirty="0"/>
              <a:t> </a:t>
            </a:r>
            <a:endParaRPr lang="en-US" sz="1600" b="1" dirty="0">
              <a:solidFill>
                <a:srgbClr val="EEEEEE"/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92463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Law Lesson by Slidesg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4F0EE7A881DD4DA715A88737DFF925" ma:contentTypeVersion="2" ma:contentTypeDescription="Create a new document." ma:contentTypeScope="" ma:versionID="b1756946d2d0612732c8b7d0d48602e0">
  <xsd:schema xmlns:xsd="http://www.w3.org/2001/XMLSchema" xmlns:xs="http://www.w3.org/2001/XMLSchema" xmlns:p="http://schemas.microsoft.com/office/2006/metadata/properties" xmlns:ns3="00b5ddb2-e22c-4783-8ae4-147bb50c72d4" targetNamespace="http://schemas.microsoft.com/office/2006/metadata/properties" ma:root="true" ma:fieldsID="728a6a09e1fe1f909bea6f3c2b8469f2" ns3:_="">
    <xsd:import namespace="00b5ddb2-e22c-4783-8ae4-147bb50c72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5ddb2-e22c-4783-8ae4-147bb50c72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E9329C-5642-4BF6-9EFF-2DE296D1404D}">
  <ds:schemaRefs>
    <ds:schemaRef ds:uri="http://purl.org/dc/dcmitype/"/>
    <ds:schemaRef ds:uri="http://purl.org/dc/terms/"/>
    <ds:schemaRef ds:uri="http://schemas.microsoft.com/office/2006/metadata/properties"/>
    <ds:schemaRef ds:uri="00b5ddb2-e22c-4783-8ae4-147bb50c72d4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C6BE3897-4402-4470-B1D1-D58D41AAE5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F8E595-E7E1-4564-BBD8-9AE8A6001681}">
  <ds:schemaRefs>
    <ds:schemaRef ds:uri="00b5ddb2-e22c-4783-8ae4-147bb50c72d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{4DE22156-3A4B-D449-BD83-5932B407D726}tf10001119</Template>
  <TotalTime>1428</TotalTime>
  <Words>4268</Words>
  <Application>Microsoft Macintosh PowerPoint</Application>
  <PresentationFormat>Custom</PresentationFormat>
  <Paragraphs>228</Paragraphs>
  <Slides>32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Raleway</vt:lpstr>
      <vt:lpstr>Arial</vt:lpstr>
      <vt:lpstr>Mali</vt:lpstr>
      <vt:lpstr>Staatliches</vt:lpstr>
      <vt:lpstr>Law Lesson by Slidesgo</vt:lpstr>
      <vt:lpstr>PowerPoint Presentation</vt:lpstr>
      <vt:lpstr>       TƯ TƯỞNG  CỦA HCM</vt:lpstr>
      <vt:lpstr>PowerPoint Presentation</vt:lpstr>
      <vt:lpstr>PowerPoint Presentation</vt:lpstr>
      <vt:lpstr>PowerPoint Presentation</vt:lpstr>
      <vt:lpstr>PowerPoint Presentation</vt:lpstr>
      <vt:lpstr>       TƯ TƯỞNG  CỦA HCM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TƯ TƯỞNG  CỦA HCM</vt:lpstr>
      <vt:lpstr>PowerPoint Presentation</vt:lpstr>
      <vt:lpstr>PowerPoint Presentation</vt:lpstr>
      <vt:lpstr>Nhóm 5</vt:lpstr>
      <vt:lpstr>CẢM ƠN THẦY VÀ CÁC BẠN ĐÃ THEO DÕI VÀ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6</dc:title>
  <dc:creator>Luu Quoc Tuan</dc:creator>
  <cp:lastModifiedBy>LE THANH HAI 20191813</cp:lastModifiedBy>
  <cp:revision>25</cp:revision>
  <dcterms:modified xsi:type="dcterms:W3CDTF">2021-12-09T17:17:08Z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0x010100D34F0EE7A881DD4DA715A88737DFF925</vt:lpwstr>
  </property>
</Properties>
</file>