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E7CB-BDC0-4A47-AFCF-99BE6221DAEE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35F9-E3D5-C64B-A353-D0259DB908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78EA-E181-1937-2551-41B1F374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7CC1F-C9FF-2A1C-4435-A724D75A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7681-1401-EFD1-2590-FD2E1C50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BEB4-23C2-C771-C6D9-8B02CBD6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C57A-0663-09D8-DA63-53EACE1F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29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D51-41E9-C56D-5548-267D4665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6FD15-1B56-265B-28FC-A14476F8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B12E-B283-AC70-4453-985F5CED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8565-9249-EE51-0490-0CB188C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862A-C5F9-AC23-8BEC-CC40D2A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90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E2-C01C-FA58-08C4-2F0A0F430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99C47-2E4D-46A5-A35D-2BFE54D9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7ED2-295B-62A1-31CE-520CFC40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C4EA-610D-6C6D-CD60-97783112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966C-9E41-F355-292E-DD19C5EC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171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0AC5-A953-0A19-3720-51188FC1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3A67-88AB-E452-1DB1-54F97778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C8DC-EBDD-0405-9F4F-77125E1F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28C1-313E-2D13-04A2-A8DB135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A8C0-34C7-AD3C-5C00-AB4A915E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941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B12C-3DA3-7E06-65D4-3C37AE8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1613-0348-45D2-7DCE-0AAF23C1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8EF0-3058-F2E6-F8CC-46337203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D2F1-DC59-E581-5CE4-F592D143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0296-7A2B-0D3E-61C5-7E83AFAC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1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95E2-0B49-ECC2-CF96-000C1E0A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8A0D-96B6-E5FE-2384-90B485CC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A005-8E26-2506-CABD-8DC517F7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BBD7-3285-CB52-3C13-8E06F945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53F2-3475-637B-08E8-77B37F0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B2022-331C-49B2-A678-6DEFDB8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37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A57F-7C4F-6665-30F0-C0994760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B1C4-AACC-5972-BC3B-55273881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8063-AB53-D607-816E-3FD451A9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077A4-F644-290A-696D-006A1554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7692A-BF6D-7635-3965-5DE81C07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B49B2-E3AF-B953-D6D1-D2AE4762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EF6C4-7B83-9B76-532A-DDDF58D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FC42A-59B6-CD11-BEFF-CF0839ED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042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6CF1-89E4-762A-96D4-64181ED2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827AB-A9A5-06B5-F12E-F181D80F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61907-3DB2-5A05-8C7D-6B3A4201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9CCD1-2056-5187-F11D-54DDEDAB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07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FB842-7E8C-8D32-2749-A3FD5077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8DBA5-0F09-9DAA-AD1D-ED4B46EE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0861-E423-9CE0-6ECA-E5D15262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74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030-B949-D851-809B-63EF7F18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9640-B94F-8CED-B784-6FF0D905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43787-9091-34A9-68A5-D03BCA00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54E1-2756-A0B0-A81A-B39BBDAF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8CE15-412D-D6F1-ADD8-D730A5B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8A99-C159-CC78-25AA-C24F430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86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28AD-D719-7265-B3D5-78F31414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91798-2664-B9C4-3689-61067A096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1888-3F6A-1B78-CBE5-D9E1D685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53B8-4C4A-5388-A8FA-96AD32F2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A544-152D-D7FB-64CE-F8238885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E4A1-31A5-437A-B47D-DD3B783E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5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2D8E-11F1-9503-8032-68EAC07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FC52-A21D-D394-A294-85CB2C4B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BDBC-1B06-2A1E-AA5C-A4FA1406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9AEE-5B17-8942-B646-705D4A2346F1}" type="datetimeFigureOut">
              <a:rPr lang="en-VN" smtClean="0"/>
              <a:t>26/11/2022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6E1F-54B5-3B2C-431E-FF4F1F83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1955-CBBF-BBAD-440C-788B4750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4818-9406-8D4B-8402-354402481D9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54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43DB7-945D-CE08-B1CB-893231E94F0F}"/>
              </a:ext>
            </a:extLst>
          </p:cNvPr>
          <p:cNvSpPr txBox="1"/>
          <p:nvPr/>
        </p:nvSpPr>
        <p:spPr>
          <a:xfrm>
            <a:off x="499232" y="1479883"/>
            <a:ext cx="4359442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 đèn pha Quad-LED đặc trưng của dòng Nissan Navara thế hệ mới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ụm đèn hậu cũng là dạng LED điểm xuyết</a:t>
            </a:r>
            <a:r>
              <a:rPr lang="en-VN">
                <a:effectLst/>
              </a:rPr>
              <a:t> tạo điểm nhấn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Pro4X được đặt ở khu vực thùng xe giúp dễ dàng nhận biết.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hiên bản Pro-4X đã có diện mạo gai góc, đậm chất off-road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480A8-E0AB-838E-1BAA-8947022B2CBB}"/>
              </a:ext>
            </a:extLst>
          </p:cNvPr>
          <p:cNvSpPr txBox="1"/>
          <p:nvPr/>
        </p:nvSpPr>
        <p:spPr>
          <a:xfrm>
            <a:off x="499232" y="731385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b="1" dirty="0"/>
              <a:t>Thiết kế đáng tin cậy</a:t>
            </a:r>
          </a:p>
        </p:txBody>
      </p:sp>
      <p:pic>
        <p:nvPicPr>
          <p:cNvPr id="8" name="Picture 7" descr="The back of a white truck&#10;&#10;Description automatically generated with low confidence">
            <a:extLst>
              <a:ext uri="{FF2B5EF4-FFF2-40B4-BE49-F238E27FC236}">
                <a16:creationId xmlns:a16="http://schemas.microsoft.com/office/drawing/2014/main" id="{8B8561B0-5291-5B4F-BE65-5B400F8EA1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0314" y="1479883"/>
            <a:ext cx="5828670" cy="39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43DB7-945D-CE08-B1CB-893231E94F0F}"/>
              </a:ext>
            </a:extLst>
          </p:cNvPr>
          <p:cNvSpPr txBox="1"/>
          <p:nvPr/>
        </p:nvSpPr>
        <p:spPr>
          <a:xfrm>
            <a:off x="583016" y="1325504"/>
            <a:ext cx="5330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đặc trưng với khuôn tròn viền cùng với dòng chữ Nissan ở giữa đặt ở cả vị trí đầu xe, cuối xe và ở vô lăng ở vị trí bắt mắt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Navara Pro-4X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</a:t>
            </a: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 lưới tản nhiệt V-Motion đã được cách điệu, to bản và sơn đen, tạo cho xe một diện mạo bên ngoài mạnh mẽ và nam tín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Nissan Navara vuốt xuôi hai gồ cao ở nắp capo, mở rộng tầm quan sát ở phía trước đầu xe, trong khi các đường dập nổi vẫn tăng vẻ cơ bắp cho đầu xe.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V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480A8-E0AB-838E-1BAA-8947022B2CBB}"/>
              </a:ext>
            </a:extLst>
          </p:cNvPr>
          <p:cNvSpPr txBox="1"/>
          <p:nvPr/>
        </p:nvSpPr>
        <p:spPr>
          <a:xfrm>
            <a:off x="427981" y="446377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b="1" dirty="0"/>
              <a:t>Thiết kế đáng tin cậy</a:t>
            </a:r>
          </a:p>
        </p:txBody>
      </p:sp>
      <p:pic>
        <p:nvPicPr>
          <p:cNvPr id="6" name="Picture 5" descr="The front of a car&#10;&#10;Description automatically generated with medium confidence">
            <a:extLst>
              <a:ext uri="{FF2B5EF4-FFF2-40B4-BE49-F238E27FC236}">
                <a16:creationId xmlns:a16="http://schemas.microsoft.com/office/drawing/2014/main" id="{EB8CB533-749B-F94D-89BE-CB4279EFE282}"/>
              </a:ext>
            </a:extLst>
          </p:cNvPr>
          <p:cNvPicPr/>
          <p:nvPr/>
        </p:nvPicPr>
        <p:blipFill rotWithShape="1">
          <a:blip r:embed="rId2"/>
          <a:srcRect t="27109"/>
          <a:stretch/>
        </p:blipFill>
        <p:spPr>
          <a:xfrm>
            <a:off x="6570902" y="610228"/>
            <a:ext cx="4464243" cy="2262530"/>
          </a:xfrm>
          <a:prstGeom prst="rect">
            <a:avLst/>
          </a:prstGeom>
        </p:spPr>
      </p:pic>
      <p:pic>
        <p:nvPicPr>
          <p:cNvPr id="7" name="Picture 6" descr="The back of a car&#10;&#10;Description automatically generated with medium confidence">
            <a:extLst>
              <a:ext uri="{FF2B5EF4-FFF2-40B4-BE49-F238E27FC236}">
                <a16:creationId xmlns:a16="http://schemas.microsoft.com/office/drawing/2014/main" id="{C260A85B-F892-B540-ABCB-E100397A7738}"/>
              </a:ext>
            </a:extLst>
          </p:cNvPr>
          <p:cNvPicPr/>
          <p:nvPr/>
        </p:nvPicPr>
        <p:blipFill rotWithShape="1">
          <a:blip r:embed="rId3"/>
          <a:srcRect t="13807" b="13301"/>
          <a:stretch/>
        </p:blipFill>
        <p:spPr>
          <a:xfrm>
            <a:off x="6570902" y="3805760"/>
            <a:ext cx="4464243" cy="22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Thai Duong 20216806</dc:creator>
  <cp:lastModifiedBy>LE THANH HAI 20191813</cp:lastModifiedBy>
  <cp:revision>2</cp:revision>
  <dcterms:created xsi:type="dcterms:W3CDTF">2022-11-25T23:34:21Z</dcterms:created>
  <dcterms:modified xsi:type="dcterms:W3CDTF">2022-11-26T14:06:24Z</dcterms:modified>
</cp:coreProperties>
</file>