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6" r:id="rId3"/>
    <p:sldMasterId id="2147483711" r:id="rId4"/>
    <p:sldMasterId id="2147483737" r:id="rId5"/>
    <p:sldMasterId id="2147483750" r:id="rId6"/>
    <p:sldMasterId id="2147483776" r:id="rId7"/>
    <p:sldMasterId id="2147483789" r:id="rId8"/>
    <p:sldMasterId id="2147483815" r:id="rId9"/>
    <p:sldMasterId id="2147483828" r:id="rId10"/>
  </p:sldMasterIdLst>
  <p:notesMasterIdLst>
    <p:notesMasterId r:id="rId93"/>
  </p:notesMasterIdLst>
  <p:sldIdLst>
    <p:sldId id="259" r:id="rId11"/>
    <p:sldId id="262" r:id="rId12"/>
    <p:sldId id="265" r:id="rId13"/>
    <p:sldId id="268" r:id="rId14"/>
    <p:sldId id="271" r:id="rId15"/>
    <p:sldId id="274" r:id="rId16"/>
    <p:sldId id="277" r:id="rId17"/>
    <p:sldId id="280" r:id="rId18"/>
    <p:sldId id="283" r:id="rId19"/>
    <p:sldId id="286" r:id="rId20"/>
    <p:sldId id="289" r:id="rId21"/>
    <p:sldId id="292" r:id="rId22"/>
    <p:sldId id="295" r:id="rId23"/>
    <p:sldId id="298" r:id="rId24"/>
    <p:sldId id="301" r:id="rId25"/>
    <p:sldId id="304" r:id="rId26"/>
    <p:sldId id="445" r:id="rId27"/>
    <p:sldId id="448" r:id="rId28"/>
    <p:sldId id="451" r:id="rId29"/>
    <p:sldId id="454" r:id="rId30"/>
    <p:sldId id="457" r:id="rId31"/>
    <p:sldId id="460" r:id="rId32"/>
    <p:sldId id="463" r:id="rId33"/>
    <p:sldId id="466" r:id="rId34"/>
    <p:sldId id="469" r:id="rId35"/>
    <p:sldId id="472" r:id="rId36"/>
    <p:sldId id="475" r:id="rId37"/>
    <p:sldId id="478" r:id="rId38"/>
    <p:sldId id="481" r:id="rId39"/>
    <p:sldId id="484" r:id="rId40"/>
    <p:sldId id="487" r:id="rId41"/>
    <p:sldId id="490" r:id="rId42"/>
    <p:sldId id="493" r:id="rId43"/>
    <p:sldId id="496" r:id="rId44"/>
    <p:sldId id="499" r:id="rId45"/>
    <p:sldId id="502" r:id="rId46"/>
    <p:sldId id="307" r:id="rId47"/>
    <p:sldId id="310" r:id="rId48"/>
    <p:sldId id="313" r:id="rId49"/>
    <p:sldId id="316" r:id="rId50"/>
    <p:sldId id="319" r:id="rId51"/>
    <p:sldId id="322" r:id="rId52"/>
    <p:sldId id="325" r:id="rId53"/>
    <p:sldId id="328" r:id="rId54"/>
    <p:sldId id="331" r:id="rId55"/>
    <p:sldId id="334" r:id="rId56"/>
    <p:sldId id="337" r:id="rId57"/>
    <p:sldId id="340" r:id="rId58"/>
    <p:sldId id="343" r:id="rId59"/>
    <p:sldId id="346" r:id="rId60"/>
    <p:sldId id="349" r:id="rId61"/>
    <p:sldId id="352" r:id="rId62"/>
    <p:sldId id="355" r:id="rId63"/>
    <p:sldId id="358" r:id="rId64"/>
    <p:sldId id="361" r:id="rId65"/>
    <p:sldId id="364" r:id="rId66"/>
    <p:sldId id="367" r:id="rId67"/>
    <p:sldId id="370" r:id="rId68"/>
    <p:sldId id="373" r:id="rId69"/>
    <p:sldId id="376" r:id="rId70"/>
    <p:sldId id="379" r:id="rId71"/>
    <p:sldId id="382" r:id="rId72"/>
    <p:sldId id="385" r:id="rId73"/>
    <p:sldId id="388" r:id="rId74"/>
    <p:sldId id="391" r:id="rId75"/>
    <p:sldId id="394" r:id="rId76"/>
    <p:sldId id="397" r:id="rId77"/>
    <p:sldId id="400" r:id="rId78"/>
    <p:sldId id="403" r:id="rId79"/>
    <p:sldId id="406" r:id="rId80"/>
    <p:sldId id="409" r:id="rId81"/>
    <p:sldId id="412" r:id="rId82"/>
    <p:sldId id="415" r:id="rId83"/>
    <p:sldId id="418" r:id="rId84"/>
    <p:sldId id="421" r:id="rId85"/>
    <p:sldId id="424" r:id="rId86"/>
    <p:sldId id="427" r:id="rId87"/>
    <p:sldId id="430" r:id="rId88"/>
    <p:sldId id="433" r:id="rId89"/>
    <p:sldId id="436" r:id="rId90"/>
    <p:sldId id="439" r:id="rId91"/>
    <p:sldId id="442" r:id="rId92"/>
  </p:sldIdLst>
  <p:sldSz cx="9144000" cy="6858000" type="screen4x3"/>
  <p:notesSz cx="6858000" cy="9144000"/>
  <p:custDataLst>
    <p:tags r:id="rId9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p:restoredTop sz="0"/>
  </p:normalViewPr>
  <p:slideViewPr>
    <p:cSldViewPr>
      <p:cViewPr varScale="1">
        <p:scale>
          <a:sx n="114" d="100"/>
          <a:sy n="114" d="100"/>
        </p:scale>
        <p:origin x="1536" y="16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presProps" Target="presProps.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D0BC4-9789-451A-AE2D-B6757B94CC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6B9C9E4-6565-4BE0-9DC0-02857F102F23}" type="parTrans" cxnId="{8C0CBD30-FEFC-4EE1-9AC5-152128981FB3}">
      <dgm:prSet/>
      <dgm:spPr/>
      <dgm:t>
        <a:bodyPr/>
        <a:lstStyle/>
        <a:p>
          <a:endParaRPr lang="en-US"/>
        </a:p>
      </dgm:t>
    </dgm:pt>
    <dgm:pt modelId="{83CE038A-F700-4799-AA43-A0C3F759456C}">
      <dgm:prSet phldrT="[Text]" custT="1"/>
      <dgm:spPr>
        <a:solidFill>
          <a:schemeClr val="tx2"/>
        </a:solidFill>
        <a:ln w="25400" cap="flat" cmpd="sng" algn="ctr">
          <a:solidFill>
            <a:schemeClr val="lt1">
              <a:hueOff val="0"/>
              <a:satOff val="0"/>
              <a:lumOff val="0"/>
              <a:alphaOff val="0"/>
            </a:schemeClr>
          </a:solidFill>
          <a:prstDash val="solid"/>
        </a:ln>
      </dgm:spPr>
      <dgm:t>
        <a:bodyPr/>
        <a:lstStyle/>
        <a:p>
          <a:r>
            <a:rPr lang="vi-VN" sz="2400"/>
            <a:t>Chủ nghĩa duy vật lịch sử</a:t>
          </a:r>
          <a:endParaRPr lang="en-US" sz="2400" b="1">
            <a:solidFill>
              <a:schemeClr val="bg1"/>
            </a:solidFill>
          </a:endParaRPr>
        </a:p>
      </dgm:t>
    </dgm:pt>
    <dgm:pt modelId="{906113C6-233D-47B9-9CF8-D5ECCF24B937}" type="sibTrans" cxnId="{8C0CBD30-FEFC-4EE1-9AC5-152128981FB3}">
      <dgm:prSet/>
      <dgm:spPr/>
      <dgm:t>
        <a:bodyPr/>
        <a:lstStyle/>
        <a:p>
          <a:endParaRPr lang="en-US"/>
        </a:p>
      </dgm:t>
    </dgm:pt>
    <dgm:pt modelId="{E5D2996E-21C7-4E71-9C26-0E3EEADD84B7}" type="parTrans" cxnId="{A76C2E69-AA44-438D-A20A-FC06D48E25B9}">
      <dgm:prSet/>
      <dgm:spPr/>
      <dgm:t>
        <a:bodyPr/>
        <a:lstStyle/>
        <a:p>
          <a:endParaRPr lang="en-US"/>
        </a:p>
      </dgm:t>
    </dgm:pt>
    <dgm:pt modelId="{12F1B6FA-42F7-46CF-BFEF-121B0FD48880}">
      <dgm:prSet phldrT="[Text]" custT="1"/>
      <dgm:spPr>
        <a:solidFill>
          <a:schemeClr val="accent6">
            <a:lumMod val="75000"/>
          </a:schemeClr>
        </a:solidFill>
        <a:ln w="25400" cap="flat" cmpd="sng" algn="ctr">
          <a:solidFill>
            <a:schemeClr val="lt1">
              <a:hueOff val="0"/>
              <a:satOff val="0"/>
              <a:lumOff val="0"/>
              <a:alphaOff val="0"/>
            </a:schemeClr>
          </a:solidFill>
          <a:prstDash val="solid"/>
        </a:ln>
      </dgm:spPr>
      <dgm:t>
        <a:bodyPr/>
        <a:lstStyle/>
        <a:p>
          <a:r>
            <a:rPr lang="vi-VN" sz="2400"/>
            <a:t>Học thuyết về giá trị thặng dư</a:t>
          </a:r>
          <a:endParaRPr lang="en-US" sz="2400" b="1">
            <a:solidFill>
              <a:schemeClr val="bg1"/>
            </a:solidFill>
          </a:endParaRPr>
        </a:p>
      </dgm:t>
    </dgm:pt>
    <dgm:pt modelId="{C5EE9C32-482B-4A97-BE2C-CA5A9270F82A}" type="sibTrans" cxnId="{A76C2E69-AA44-438D-A20A-FC06D48E25B9}">
      <dgm:prSet/>
      <dgm:spPr/>
      <dgm:t>
        <a:bodyPr/>
        <a:lstStyle/>
        <a:p>
          <a:endParaRPr lang="en-US"/>
        </a:p>
      </dgm:t>
    </dgm:pt>
    <dgm:pt modelId="{8692862B-A977-4E44-8032-FCBA43898B64}" type="parTrans" cxnId="{86FBD64D-CBD0-4E07-B543-58F09DE40E89}">
      <dgm:prSet/>
      <dgm:spPr/>
      <dgm:t>
        <a:bodyPr/>
        <a:lstStyle/>
        <a:p>
          <a:endParaRPr lang="en-US"/>
        </a:p>
      </dgm:t>
    </dgm:pt>
    <dgm:pt modelId="{1A138C1A-015A-45D8-B9D0-F69441BCFF17}">
      <dgm:prSet phldrT="[Text]" custT="1"/>
      <dgm:spPr>
        <a:solidFill>
          <a:srgbClr val="FF0000"/>
        </a:solidFill>
        <a:ln w="25400" cap="flat" cmpd="sng" algn="ctr">
          <a:solidFill>
            <a:schemeClr val="lt1">
              <a:hueOff val="0"/>
              <a:satOff val="0"/>
              <a:lumOff val="0"/>
              <a:alphaOff val="0"/>
            </a:schemeClr>
          </a:solidFill>
          <a:prstDash val="solid"/>
        </a:ln>
      </dgm:spPr>
      <dgm:t>
        <a:bodyPr/>
        <a:lstStyle/>
        <a:p>
          <a:r>
            <a:rPr lang="vi-VN" sz="2400"/>
            <a:t>Học thuyết về sứ mệnh lịch sử toàn thế giới của giai cấp công nhân</a:t>
          </a:r>
          <a:endParaRPr lang="en-US" sz="2400" b="1">
            <a:solidFill>
              <a:schemeClr val="bg1"/>
            </a:solidFill>
          </a:endParaRPr>
        </a:p>
      </dgm:t>
    </dgm:pt>
    <dgm:pt modelId="{1B54CBC1-2E97-457E-801D-CA9DA2FF69B1}" type="sibTrans" cxnId="{86FBD64D-CBD0-4E07-B543-58F09DE40E89}">
      <dgm:prSet/>
      <dgm:spPr/>
      <dgm:t>
        <a:bodyPr/>
        <a:lstStyle/>
        <a:p>
          <a:endParaRPr lang="en-US"/>
        </a:p>
      </dgm:t>
    </dgm:pt>
    <dgm:pt modelId="{037F1B3A-2F4C-45F4-8E17-09B8FDAC855A}" type="pres">
      <dgm:prSet presAssocID="{2A9D0BC4-9789-451A-AE2D-B6757B94CCDE}" presName="linear" presStyleCnt="0">
        <dgm:presLayoutVars>
          <dgm:dir/>
          <dgm:animLvl val="lvl"/>
          <dgm:resizeHandles val="exact"/>
        </dgm:presLayoutVars>
      </dgm:prSet>
      <dgm:spPr/>
    </dgm:pt>
    <dgm:pt modelId="{51E88F2A-EACF-4907-8B78-81DE48B97A05}" type="pres">
      <dgm:prSet presAssocID="{83CE038A-F700-4799-AA43-A0C3F759456C}" presName="parentLin" presStyleCnt="0"/>
      <dgm:spPr/>
    </dgm:pt>
    <dgm:pt modelId="{8AAB5057-E3AD-4C89-BDCB-E05032CE5083}" type="pres">
      <dgm:prSet presAssocID="{83CE038A-F700-4799-AA43-A0C3F759456C}" presName="parentLeftMargin" presStyleLbl="node1" presStyleIdx="0" presStyleCnt="3"/>
      <dgm:spPr/>
    </dgm:pt>
    <dgm:pt modelId="{705C957C-56E1-4430-8C0F-B8306AC5D9B2}" type="pres">
      <dgm:prSet presAssocID="{83CE038A-F700-4799-AA43-A0C3F759456C}" presName="parentText" presStyleLbl="node1" presStyleIdx="0" presStyleCnt="3" custLinFactNeighborX="-26829" custLinFactNeighborY="82837">
        <dgm:presLayoutVars>
          <dgm:chMax val="0"/>
          <dgm:bulletEnabled val="1"/>
        </dgm:presLayoutVars>
      </dgm:prSet>
      <dgm:spPr/>
    </dgm:pt>
    <dgm:pt modelId="{DC2F8EC1-753A-44DF-BD30-F8FAF978508A}" type="pres">
      <dgm:prSet presAssocID="{83CE038A-F700-4799-AA43-A0C3F759456C}" presName="negativeSpace" presStyleCnt="0"/>
      <dgm:spPr/>
    </dgm:pt>
    <dgm:pt modelId="{7DD5B29C-3C70-425F-A560-AACF8F553E0F}" type="pres">
      <dgm:prSet presAssocID="{83CE038A-F700-4799-AA43-A0C3F759456C}" presName="childText" presStyleLbl="conFgAcc1" presStyleIdx="0" presStyleCnt="3" custLinFactY="29577" custLinFactNeighborX="-610" custLinFactNeighborY="100000">
        <dgm:presLayoutVars>
          <dgm:bulletEnabled val="1"/>
        </dgm:presLayoutVars>
      </dgm:prSet>
      <dgm:spPr>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dgm:spPr>
    </dgm:pt>
    <dgm:pt modelId="{930644E2-81C3-4206-BC4B-A40D027F7731}" type="pres">
      <dgm:prSet presAssocID="{906113C6-233D-47B9-9CF8-D5ECCF24B937}" presName="spaceBetweenRectangles" presStyleCnt="0"/>
      <dgm:spPr/>
    </dgm:pt>
    <dgm:pt modelId="{B2C2AAAD-25D8-4A81-80CA-29678C7F021A}" type="pres">
      <dgm:prSet presAssocID="{12F1B6FA-42F7-46CF-BFEF-121B0FD48880}" presName="parentLin" presStyleCnt="0"/>
      <dgm:spPr/>
    </dgm:pt>
    <dgm:pt modelId="{1179714F-B45F-4FD2-A95B-E626E2372A8F}" type="pres">
      <dgm:prSet presAssocID="{12F1B6FA-42F7-46CF-BFEF-121B0FD48880}" presName="parentLeftMargin" presStyleLbl="node1" presStyleIdx="0" presStyleCnt="3"/>
      <dgm:spPr/>
    </dgm:pt>
    <dgm:pt modelId="{614DA665-EDCF-46D6-985B-397C95EFD74F}" type="pres">
      <dgm:prSet presAssocID="{12F1B6FA-42F7-46CF-BFEF-121B0FD48880}" presName="parentText" presStyleLbl="node1" presStyleIdx="1" presStyleCnt="3" custLinFactNeighborX="-2439" custLinFactNeighborY="38580">
        <dgm:presLayoutVars>
          <dgm:chMax val="0"/>
          <dgm:bulletEnabled val="1"/>
        </dgm:presLayoutVars>
      </dgm:prSet>
      <dgm:spPr/>
    </dgm:pt>
    <dgm:pt modelId="{F47E83C9-853C-4A8F-8F55-8E878C5FE375}" type="pres">
      <dgm:prSet presAssocID="{12F1B6FA-42F7-46CF-BFEF-121B0FD48880}" presName="negativeSpace" presStyleCnt="0"/>
      <dgm:spPr/>
    </dgm:pt>
    <dgm:pt modelId="{0C258177-EB00-48DC-94A7-D5E6163C54E9}" type="pres">
      <dgm:prSet presAssocID="{12F1B6FA-42F7-46CF-BFEF-121B0FD48880}" presName="childText" presStyleLbl="conFgAcc1" presStyleIdx="1" presStyleCnt="3" custLinFactY="9662" custLinFactNeighborX="-610" custLinFactNeighborY="100000">
        <dgm:presLayoutVars>
          <dgm:bulletEnabled val="1"/>
        </dgm:presLayoutVars>
      </dgm:prSet>
      <dgm:spPr>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dgm:spPr>
    </dgm:pt>
    <dgm:pt modelId="{FDA721F5-8A3B-45EC-A78E-5F50BCF45A31}" type="pres">
      <dgm:prSet presAssocID="{C5EE9C32-482B-4A97-BE2C-CA5A9270F82A}" presName="spaceBetweenRectangles" presStyleCnt="0"/>
      <dgm:spPr/>
    </dgm:pt>
    <dgm:pt modelId="{309A7FFB-632F-4EFE-89E0-71AF19F42AAA}" type="pres">
      <dgm:prSet presAssocID="{1A138C1A-015A-45D8-B9D0-F69441BCFF17}" presName="parentLin" presStyleCnt="0"/>
      <dgm:spPr/>
    </dgm:pt>
    <dgm:pt modelId="{77315673-084B-47FA-9F1D-3ED39BCC89D2}" type="pres">
      <dgm:prSet presAssocID="{1A138C1A-015A-45D8-B9D0-F69441BCFF17}" presName="parentLeftMargin" presStyleLbl="node1" presStyleIdx="1" presStyleCnt="3"/>
      <dgm:spPr/>
    </dgm:pt>
    <dgm:pt modelId="{76902A2E-185F-45BE-9162-EB00537CD15F}" type="pres">
      <dgm:prSet presAssocID="{1A138C1A-015A-45D8-B9D0-F69441BCFF17}" presName="parentText" presStyleLbl="node1" presStyleIdx="2" presStyleCnt="3" custScaleX="142857" custLinFactNeighborX="14298" custLinFactNeighborY="13987">
        <dgm:presLayoutVars>
          <dgm:chMax val="0"/>
          <dgm:bulletEnabled val="1"/>
        </dgm:presLayoutVars>
      </dgm:prSet>
      <dgm:spPr/>
    </dgm:pt>
    <dgm:pt modelId="{67711325-12AF-49F3-84DF-62350C9C1C97}" type="pres">
      <dgm:prSet presAssocID="{1A138C1A-015A-45D8-B9D0-F69441BCFF17}" presName="negativeSpace" presStyleCnt="0"/>
      <dgm:spPr/>
    </dgm:pt>
    <dgm:pt modelId="{8BB57643-0AAF-4602-988C-06A4766B65BE}" type="pres">
      <dgm:prSet presAssocID="{1A138C1A-015A-45D8-B9D0-F69441BCFF17}" presName="childText" presStyleLbl="conFgAcc1" presStyleIdx="2" presStyleCnt="3">
        <dgm:presLayoutVars>
          <dgm:bulletEnabled val="1"/>
        </dgm:presLayoutVars>
      </dgm:prSet>
      <dgm:spPr>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dgm:spPr>
    </dgm:pt>
  </dgm:ptLst>
  <dgm:cxnLst>
    <dgm:cxn modelId="{8C0CBD30-FEFC-4EE1-9AC5-152128981FB3}" srcId="{2A9D0BC4-9789-451A-AE2D-B6757B94CCDE}" destId="{83CE038A-F700-4799-AA43-A0C3F759456C}" srcOrd="0" destOrd="0" parTransId="{76B9C9E4-6565-4BE0-9DC0-02857F102F23}" sibTransId="{906113C6-233D-47B9-9CF8-D5ECCF24B937}"/>
    <dgm:cxn modelId="{9CD16134-49BD-4884-9749-F67F35C81F75}" type="presOf" srcId="{12F1B6FA-42F7-46CF-BFEF-121B0FD48880}" destId="{614DA665-EDCF-46D6-985B-397C95EFD74F}" srcOrd="1" destOrd="0" presId="urn:microsoft.com/office/officeart/2005/8/layout/list1"/>
    <dgm:cxn modelId="{86FBD64D-CBD0-4E07-B543-58F09DE40E89}" srcId="{2A9D0BC4-9789-451A-AE2D-B6757B94CCDE}" destId="{1A138C1A-015A-45D8-B9D0-F69441BCFF17}" srcOrd="2" destOrd="0" parTransId="{8692862B-A977-4E44-8032-FCBA43898B64}" sibTransId="{1B54CBC1-2E97-457E-801D-CA9DA2FF69B1}"/>
    <dgm:cxn modelId="{A76C2E69-AA44-438D-A20A-FC06D48E25B9}" srcId="{2A9D0BC4-9789-451A-AE2D-B6757B94CCDE}" destId="{12F1B6FA-42F7-46CF-BFEF-121B0FD48880}" srcOrd="1" destOrd="0" parTransId="{E5D2996E-21C7-4E71-9C26-0E3EEADD84B7}" sibTransId="{C5EE9C32-482B-4A97-BE2C-CA5A9270F82A}"/>
    <dgm:cxn modelId="{737AC078-1D25-4925-A22E-F38ADC5A285B}" type="presOf" srcId="{12F1B6FA-42F7-46CF-BFEF-121B0FD48880}" destId="{1179714F-B45F-4FD2-A95B-E626E2372A8F}" srcOrd="0" destOrd="0" presId="urn:microsoft.com/office/officeart/2005/8/layout/list1"/>
    <dgm:cxn modelId="{665221BE-58E5-4974-AFAA-2BE2CC1B19B8}" type="presOf" srcId="{2A9D0BC4-9789-451A-AE2D-B6757B94CCDE}" destId="{037F1B3A-2F4C-45F4-8E17-09B8FDAC855A}" srcOrd="0" destOrd="0" presId="urn:microsoft.com/office/officeart/2005/8/layout/list1"/>
    <dgm:cxn modelId="{05D8BEC7-06B8-4AA8-94D4-92C4FA9CAA0A}" type="presOf" srcId="{1A138C1A-015A-45D8-B9D0-F69441BCFF17}" destId="{77315673-084B-47FA-9F1D-3ED39BCC89D2}" srcOrd="0" destOrd="0" presId="urn:microsoft.com/office/officeart/2005/8/layout/list1"/>
    <dgm:cxn modelId="{256881D8-97DA-4EA1-AE0C-DCB4AE4F9266}" type="presOf" srcId="{1A138C1A-015A-45D8-B9D0-F69441BCFF17}" destId="{76902A2E-185F-45BE-9162-EB00537CD15F}" srcOrd="1" destOrd="0" presId="urn:microsoft.com/office/officeart/2005/8/layout/list1"/>
    <dgm:cxn modelId="{D307A5E5-DFDE-4E98-B0B5-8B0E672286C7}" type="presOf" srcId="{83CE038A-F700-4799-AA43-A0C3F759456C}" destId="{705C957C-56E1-4430-8C0F-B8306AC5D9B2}" srcOrd="1" destOrd="0" presId="urn:microsoft.com/office/officeart/2005/8/layout/list1"/>
    <dgm:cxn modelId="{E81668E9-1076-4737-A7BC-565C5106B7F2}" type="presOf" srcId="{83CE038A-F700-4799-AA43-A0C3F759456C}" destId="{8AAB5057-E3AD-4C89-BDCB-E05032CE5083}" srcOrd="0" destOrd="0" presId="urn:microsoft.com/office/officeart/2005/8/layout/list1"/>
    <dgm:cxn modelId="{AEB48C12-FD79-4F32-86BE-CDF3DB78C66E}" type="presParOf" srcId="{037F1B3A-2F4C-45F4-8E17-09B8FDAC855A}" destId="{51E88F2A-EACF-4907-8B78-81DE48B97A05}" srcOrd="0" destOrd="0" presId="urn:microsoft.com/office/officeart/2005/8/layout/list1"/>
    <dgm:cxn modelId="{D04FD8B6-243D-4A97-826F-6BBC2FA23BDA}" type="presParOf" srcId="{51E88F2A-EACF-4907-8B78-81DE48B97A05}" destId="{8AAB5057-E3AD-4C89-BDCB-E05032CE5083}" srcOrd="0" destOrd="0" presId="urn:microsoft.com/office/officeart/2005/8/layout/list1"/>
    <dgm:cxn modelId="{ACF4D8C7-9DCA-4D37-ADAD-35AF5808D6A5}" type="presParOf" srcId="{51E88F2A-EACF-4907-8B78-81DE48B97A05}" destId="{705C957C-56E1-4430-8C0F-B8306AC5D9B2}" srcOrd="1" destOrd="0" presId="urn:microsoft.com/office/officeart/2005/8/layout/list1"/>
    <dgm:cxn modelId="{DC089932-0CF5-4603-B286-72F3DDE41779}" type="presParOf" srcId="{037F1B3A-2F4C-45F4-8E17-09B8FDAC855A}" destId="{DC2F8EC1-753A-44DF-BD30-F8FAF978508A}" srcOrd="1" destOrd="0" presId="urn:microsoft.com/office/officeart/2005/8/layout/list1"/>
    <dgm:cxn modelId="{CC208038-E893-4592-BD79-953AA0FE688F}" type="presParOf" srcId="{037F1B3A-2F4C-45F4-8E17-09B8FDAC855A}" destId="{7DD5B29C-3C70-425F-A560-AACF8F553E0F}" srcOrd="2" destOrd="0" presId="urn:microsoft.com/office/officeart/2005/8/layout/list1"/>
    <dgm:cxn modelId="{5BB1C7F6-E605-4336-9821-2195767E3FB9}" type="presParOf" srcId="{037F1B3A-2F4C-45F4-8E17-09B8FDAC855A}" destId="{930644E2-81C3-4206-BC4B-A40D027F7731}" srcOrd="3" destOrd="0" presId="urn:microsoft.com/office/officeart/2005/8/layout/list1"/>
    <dgm:cxn modelId="{69876952-9D37-4630-BFD0-3D80BC5E7D0F}" type="presParOf" srcId="{037F1B3A-2F4C-45F4-8E17-09B8FDAC855A}" destId="{B2C2AAAD-25D8-4A81-80CA-29678C7F021A}" srcOrd="4" destOrd="0" presId="urn:microsoft.com/office/officeart/2005/8/layout/list1"/>
    <dgm:cxn modelId="{E21B1A77-0BF9-4473-8973-0EBFE7EBAD3D}" type="presParOf" srcId="{B2C2AAAD-25D8-4A81-80CA-29678C7F021A}" destId="{1179714F-B45F-4FD2-A95B-E626E2372A8F}" srcOrd="0" destOrd="0" presId="urn:microsoft.com/office/officeart/2005/8/layout/list1"/>
    <dgm:cxn modelId="{57B3AE90-3E0D-4336-9515-306A929776BB}" type="presParOf" srcId="{B2C2AAAD-25D8-4A81-80CA-29678C7F021A}" destId="{614DA665-EDCF-46D6-985B-397C95EFD74F}" srcOrd="1" destOrd="0" presId="urn:microsoft.com/office/officeart/2005/8/layout/list1"/>
    <dgm:cxn modelId="{3E62305C-2904-4F2E-AB0E-383B0FC3C23E}" type="presParOf" srcId="{037F1B3A-2F4C-45F4-8E17-09B8FDAC855A}" destId="{F47E83C9-853C-4A8F-8F55-8E878C5FE375}" srcOrd="5" destOrd="0" presId="urn:microsoft.com/office/officeart/2005/8/layout/list1"/>
    <dgm:cxn modelId="{27C5E1C3-F268-407E-A3AB-70B958EBB36E}" type="presParOf" srcId="{037F1B3A-2F4C-45F4-8E17-09B8FDAC855A}" destId="{0C258177-EB00-48DC-94A7-D5E6163C54E9}" srcOrd="6" destOrd="0" presId="urn:microsoft.com/office/officeart/2005/8/layout/list1"/>
    <dgm:cxn modelId="{E5394049-7E28-413D-A2B9-AFCC74C325D9}" type="presParOf" srcId="{037F1B3A-2F4C-45F4-8E17-09B8FDAC855A}" destId="{FDA721F5-8A3B-45EC-A78E-5F50BCF45A31}" srcOrd="7" destOrd="0" presId="urn:microsoft.com/office/officeart/2005/8/layout/list1"/>
    <dgm:cxn modelId="{8DFCB56A-AACA-479D-8864-6E19E24CEAF3}" type="presParOf" srcId="{037F1B3A-2F4C-45F4-8E17-09B8FDAC855A}" destId="{309A7FFB-632F-4EFE-89E0-71AF19F42AAA}" srcOrd="8" destOrd="0" presId="urn:microsoft.com/office/officeart/2005/8/layout/list1"/>
    <dgm:cxn modelId="{4E43D1A7-412C-4EBD-9C34-362B25E16CF2}" type="presParOf" srcId="{309A7FFB-632F-4EFE-89E0-71AF19F42AAA}" destId="{77315673-084B-47FA-9F1D-3ED39BCC89D2}" srcOrd="0" destOrd="0" presId="urn:microsoft.com/office/officeart/2005/8/layout/list1"/>
    <dgm:cxn modelId="{B91C5518-5163-4091-9769-D6B23BA0FD58}" type="presParOf" srcId="{309A7FFB-632F-4EFE-89E0-71AF19F42AAA}" destId="{76902A2E-185F-45BE-9162-EB00537CD15F}" srcOrd="1" destOrd="0" presId="urn:microsoft.com/office/officeart/2005/8/layout/list1"/>
    <dgm:cxn modelId="{C3860840-6183-4851-941C-20D0AB105136}" type="presParOf" srcId="{037F1B3A-2F4C-45F4-8E17-09B8FDAC855A}" destId="{67711325-12AF-49F3-84DF-62350C9C1C97}" srcOrd="9" destOrd="0" presId="urn:microsoft.com/office/officeart/2005/8/layout/list1"/>
    <dgm:cxn modelId="{C1B339A8-AD2A-48C9-995F-976BBFE15FC8}" type="presParOf" srcId="{037F1B3A-2F4C-45F4-8E17-09B8FDAC855A}" destId="{8BB57643-0AAF-4602-988C-06A4766B65B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10.xml><?xml version="1.0" encoding="utf-8"?>
<dgm:dataModel xmlns:dgm="http://schemas.openxmlformats.org/drawingml/2006/diagram" xmlns:a="http://schemas.openxmlformats.org/drawingml/2006/main">
  <dgm:ptLst>
    <dgm:pt modelId="{6FD915AF-F0C5-4089-A67F-2B5D19308664}"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A82D45E8-D6D8-4E87-97C0-C50C6E453B1F}" type="parTrans" cxnId="{E15C0C80-2922-4F57-BDDB-9AD4A7B460F0}">
      <dgm:prSet/>
      <dgm:spPr/>
      <dgm:t>
        <a:bodyPr/>
        <a:lstStyle/>
        <a:p>
          <a:endParaRPr lang="en-US"/>
        </a:p>
      </dgm:t>
    </dgm:pt>
    <dgm:pt modelId="{B8E16682-80BC-4A55-8613-465639F44ECA}">
      <dgm:prSet phldrT="[Text]"/>
      <dgm:spPr>
        <a:solidFill>
          <a:schemeClr val="accent2"/>
        </a:solidFill>
        <a:ln>
          <a:noFill/>
        </a:ln>
        <a:scene3d>
          <a:camera prst="orthographicFront"/>
          <a:lightRig rig="threePt" dir="t">
            <a:rot lat="0" lon="0" rev="7500000"/>
          </a:lightRig>
        </a:scene3d>
        <a:sp3d prstMaterial="plastic">
          <a:bevelT w="127000" h="25400" prst="relaxedInset"/>
        </a:sp3d>
      </dgm:spPr>
      <dgm:t>
        <a:bodyPr/>
        <a:lstStyle/>
        <a:p>
          <a:r>
            <a:rPr lang="en-US">
              <a:solidFill>
                <a:schemeClr val="tx1"/>
              </a:solidFill>
            </a:rPr>
            <a:t>6.2.1 Chủ nghĩa Mác- Lênin về tôn giáo </a:t>
          </a:r>
        </a:p>
      </dgm:t>
    </dgm:pt>
    <dgm:pt modelId="{015212A8-CA2D-462D-BA49-5B98854B1330}" type="parTrans" cxnId="{0DAA4C34-04EA-4120-9778-D0AAEE116763}">
      <dgm:prSet/>
      <dgm:spPr/>
      <dgm:t>
        <a:bodyPr/>
        <a:lstStyle/>
        <a:p>
          <a:endParaRPr lang="en-US"/>
        </a:p>
      </dgm:t>
    </dgm:pt>
    <dgm:pt modelId="{BB6DB9E4-A67A-4D67-8844-13357231D203}">
      <dgm:prSet phldrT="[Text]" phldr="1"/>
      <dgm:spPr>
        <a:noFill/>
        <a:ln>
          <a:noFill/>
        </a:ln>
      </dgm:spPr>
      <dgm:t>
        <a:bodyPr/>
        <a:lstStyle/>
        <a:p>
          <a:endParaRPr lang="en-US"/>
        </a:p>
      </dgm:t>
    </dgm:pt>
    <dgm:pt modelId="{8AF7287B-4225-456F-A403-97D80B837AF4}" type="sibTrans" cxnId="{0DAA4C34-04EA-4120-9778-D0AAEE116763}">
      <dgm:prSet/>
      <dgm:spPr/>
      <dgm:t>
        <a:bodyPr/>
        <a:lstStyle/>
        <a:p>
          <a:endParaRPr lang="en-US"/>
        </a:p>
      </dgm:t>
    </dgm:pt>
    <dgm:pt modelId="{6F772B99-A22B-4466-B425-9A404A6361C6}" type="sibTrans" cxnId="{E15C0C80-2922-4F57-BDDB-9AD4A7B460F0}">
      <dgm:prSet/>
      <dgm:spPr/>
      <dgm:t>
        <a:bodyPr/>
        <a:lstStyle/>
        <a:p>
          <a:endParaRPr lang="en-US"/>
        </a:p>
      </dgm:t>
    </dgm:pt>
    <dgm:pt modelId="{C92A6550-F9C0-4CF3-962F-C0DC8C7119DE}" type="parTrans" cxnId="{2F7DA097-71FB-4FEC-B142-7E91A48FC71E}">
      <dgm:prSet/>
      <dgm:spPr/>
      <dgm:t>
        <a:bodyPr/>
        <a:lstStyle/>
        <a:p>
          <a:endParaRPr lang="en-US"/>
        </a:p>
      </dgm:t>
    </dgm:pt>
    <dgm:pt modelId="{4ED7153F-AA4B-4D42-A50D-D9BF8404F11A}">
      <dgm:prSet phldrT="[Text]">
        <dgm:style>
          <a:lnRef idx="0">
            <a:schemeClr val="accent2"/>
          </a:lnRef>
          <a:fillRef idx="3">
            <a:schemeClr val="accent2"/>
          </a:fillRef>
          <a:effectRef idx="3">
            <a:schemeClr val="accent2"/>
          </a:effectRef>
          <a:fontRef idx="minor">
            <a:schemeClr val="lt1"/>
          </a:fontRef>
        </dgm:style>
      </dgm:prSet>
      <dgm: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scene3d>
          <a:camera prst="orthographicFront"/>
          <a:lightRig rig="threePt" dir="t">
            <a:rot lat="0" lon="0" rev="7500000"/>
          </a:lightRig>
        </a:scene3d>
        <a:sp3d>
          <a:bevelT w="63500" h="25400"/>
        </a:sp3d>
      </dgm:spPr>
      <dgm:t>
        <a:bodyPr/>
        <a:lstStyle/>
        <a:p>
          <a:r>
            <a:rPr lang="en-US">
              <a:solidFill>
                <a:schemeClr val="tx1"/>
              </a:solidFill>
            </a:rPr>
            <a:t>6.2.2 Tôn giáo ở VN và chính sách tôn giáo của Đảng, Nhà nước hiện nay</a:t>
          </a:r>
        </a:p>
      </dgm:t>
    </dgm:pt>
    <dgm:pt modelId="{6AB4E704-0CD5-47FA-B4DE-67B038F138D2}" type="parTrans" cxnId="{65F65584-3FF2-4B9C-86BB-2F4266B8BDA0}">
      <dgm:prSet/>
      <dgm:spPr/>
      <dgm:t>
        <a:bodyPr/>
        <a:lstStyle/>
        <a:p>
          <a:endParaRPr lang="en-US"/>
        </a:p>
      </dgm:t>
    </dgm:pt>
    <dgm:pt modelId="{6604C875-2124-4288-925E-89EA75E7AFDF}">
      <dgm:prSet phldrT="[Text]" phldr="1"/>
      <dgm:spPr>
        <a:noFill/>
        <a:ln>
          <a:noFill/>
        </a:ln>
      </dgm:spPr>
      <dgm:t>
        <a:bodyPr/>
        <a:lstStyle/>
        <a:p>
          <a:endParaRPr lang="en-US"/>
        </a:p>
      </dgm:t>
    </dgm:pt>
    <dgm:pt modelId="{8D0D6815-C634-431B-BFA3-203839C3C3C2}" type="sibTrans" cxnId="{65F65584-3FF2-4B9C-86BB-2F4266B8BDA0}">
      <dgm:prSet/>
      <dgm:spPr/>
      <dgm:t>
        <a:bodyPr/>
        <a:lstStyle/>
        <a:p>
          <a:endParaRPr lang="en-US"/>
        </a:p>
      </dgm:t>
    </dgm:pt>
    <dgm:pt modelId="{ABF2C139-CE1F-45D9-8C53-5DC0495920F4}" type="sibTrans" cxnId="{2F7DA097-71FB-4FEC-B142-7E91A48FC71E}">
      <dgm:prSet/>
      <dgm:spPr/>
      <dgm:t>
        <a:bodyPr/>
        <a:lstStyle/>
        <a:p>
          <a:endParaRPr lang="en-US"/>
        </a:p>
      </dgm:t>
    </dgm:pt>
    <dgm:pt modelId="{65218CC7-4384-46D7-B34D-E821C18B22FD}" type="pres">
      <dgm:prSet presAssocID="{6FD915AF-F0C5-4089-A67F-2B5D19308664}" presName="linear" presStyleCnt="0">
        <dgm:presLayoutVars>
          <dgm:animLvl val="lvl"/>
          <dgm:resizeHandles val="exact"/>
        </dgm:presLayoutVars>
      </dgm:prSet>
      <dgm:spPr/>
    </dgm:pt>
    <dgm:pt modelId="{E40FE01E-8F98-45B3-82B5-20E4977AF405}" type="pres">
      <dgm:prSet presAssocID="{B8E16682-80BC-4A55-8613-465639F44ECA}" presName="parentText" presStyleLbl="node1" presStyleIdx="0" presStyleCnt="2">
        <dgm:presLayoutVars>
          <dgm:chMax val="0"/>
          <dgm:bulletEnabled val="1"/>
        </dgm:presLayoutVars>
      </dgm:prSet>
      <dgm:spPr/>
    </dgm:pt>
    <dgm:pt modelId="{44FAB54E-7245-46FE-B5E8-353AE24E8BE4}" type="pres">
      <dgm:prSet presAssocID="{B8E16682-80BC-4A55-8613-465639F44ECA}" presName="childText" presStyleLbl="revTx" presStyleIdx="0" presStyleCnt="2">
        <dgm:presLayoutVars>
          <dgm:bulletEnabled val="1"/>
        </dgm:presLayoutVars>
      </dgm:prSet>
      <dgm:spPr/>
    </dgm:pt>
    <dgm:pt modelId="{1786ED5D-190E-4C45-9201-F1D236C2D3C8}" type="pres">
      <dgm:prSet presAssocID="{4ED7153F-AA4B-4D42-A50D-D9BF8404F11A}" presName="parentText" presStyleLbl="node1" presStyleIdx="1" presStyleCnt="2">
        <dgm:presLayoutVars>
          <dgm:chMax val="0"/>
          <dgm:bulletEnabled val="1"/>
        </dgm:presLayoutVars>
      </dgm:prSet>
      <dgm:spPr/>
    </dgm:pt>
    <dgm:pt modelId="{E040100B-1C78-41D0-BA8E-26C47B77D562}" type="pres">
      <dgm:prSet presAssocID="{4ED7153F-AA4B-4D42-A50D-D9BF8404F11A}" presName="childText" presStyleLbl="revTx" presStyleIdx="1" presStyleCnt="2">
        <dgm:presLayoutVars>
          <dgm:bulletEnabled val="1"/>
        </dgm:presLayoutVars>
      </dgm:prSet>
      <dgm:spPr/>
    </dgm:pt>
  </dgm:ptLst>
  <dgm:cxnLst>
    <dgm:cxn modelId="{FB98CD07-2CAF-45AB-8BD3-9A91CC8826C2}" type="presOf" srcId="{BB6DB9E4-A67A-4D67-8844-13357231D203}" destId="{44FAB54E-7245-46FE-B5E8-353AE24E8BE4}" srcOrd="0" destOrd="0" presId="urn:microsoft.com/office/officeart/2005/8/layout/vList2"/>
    <dgm:cxn modelId="{4435962A-9C1D-41D1-A5A3-AFA9023F4D25}" type="presOf" srcId="{6604C875-2124-4288-925E-89EA75E7AFDF}" destId="{E040100B-1C78-41D0-BA8E-26C47B77D562}" srcOrd="0" destOrd="0" presId="urn:microsoft.com/office/officeart/2005/8/layout/vList2"/>
    <dgm:cxn modelId="{0DAA4C34-04EA-4120-9778-D0AAEE116763}" srcId="{B8E16682-80BC-4A55-8613-465639F44ECA}" destId="{BB6DB9E4-A67A-4D67-8844-13357231D203}" srcOrd="0" destOrd="0" parTransId="{015212A8-CA2D-462D-BA49-5B98854B1330}" sibTransId="{8AF7287B-4225-456F-A403-97D80B837AF4}"/>
    <dgm:cxn modelId="{BE356D4E-2AE1-4EC9-8FB1-6A7C377458E6}" type="presOf" srcId="{4ED7153F-AA4B-4D42-A50D-D9BF8404F11A}" destId="{1786ED5D-190E-4C45-9201-F1D236C2D3C8}" srcOrd="0" destOrd="0" presId="urn:microsoft.com/office/officeart/2005/8/layout/vList2"/>
    <dgm:cxn modelId="{E15C0C80-2922-4F57-BDDB-9AD4A7B460F0}" srcId="{6FD915AF-F0C5-4089-A67F-2B5D19308664}" destId="{B8E16682-80BC-4A55-8613-465639F44ECA}" srcOrd="0" destOrd="0" parTransId="{A82D45E8-D6D8-4E87-97C0-C50C6E453B1F}" sibTransId="{6F772B99-A22B-4466-B425-9A404A6361C6}"/>
    <dgm:cxn modelId="{65F65584-3FF2-4B9C-86BB-2F4266B8BDA0}" srcId="{4ED7153F-AA4B-4D42-A50D-D9BF8404F11A}" destId="{6604C875-2124-4288-925E-89EA75E7AFDF}" srcOrd="0" destOrd="0" parTransId="{6AB4E704-0CD5-47FA-B4DE-67B038F138D2}" sibTransId="{8D0D6815-C634-431B-BFA3-203839C3C3C2}"/>
    <dgm:cxn modelId="{2DB7DB92-8934-45DD-93E7-65DB52433B2E}" type="presOf" srcId="{6FD915AF-F0C5-4089-A67F-2B5D19308664}" destId="{65218CC7-4384-46D7-B34D-E821C18B22FD}" srcOrd="0" destOrd="0" presId="urn:microsoft.com/office/officeart/2005/8/layout/vList2"/>
    <dgm:cxn modelId="{2F7DA097-71FB-4FEC-B142-7E91A48FC71E}" srcId="{6FD915AF-F0C5-4089-A67F-2B5D19308664}" destId="{4ED7153F-AA4B-4D42-A50D-D9BF8404F11A}" srcOrd="1" destOrd="0" parTransId="{C92A6550-F9C0-4CF3-962F-C0DC8C7119DE}" sibTransId="{ABF2C139-CE1F-45D9-8C53-5DC0495920F4}"/>
    <dgm:cxn modelId="{E2AC599B-DD22-4647-8310-B246AAD2EE7F}" type="presOf" srcId="{B8E16682-80BC-4A55-8613-465639F44ECA}" destId="{E40FE01E-8F98-45B3-82B5-20E4977AF405}" srcOrd="0" destOrd="0" presId="urn:microsoft.com/office/officeart/2005/8/layout/vList2"/>
    <dgm:cxn modelId="{F8E98A91-9A35-44A8-8216-ADFE7B043F6A}" type="presParOf" srcId="{65218CC7-4384-46D7-B34D-E821C18B22FD}" destId="{E40FE01E-8F98-45B3-82B5-20E4977AF405}" srcOrd="0" destOrd="0" presId="urn:microsoft.com/office/officeart/2005/8/layout/vList2"/>
    <dgm:cxn modelId="{671A0020-B551-45E0-B191-A760D36CCC50}" type="presParOf" srcId="{65218CC7-4384-46D7-B34D-E821C18B22FD}" destId="{44FAB54E-7245-46FE-B5E8-353AE24E8BE4}" srcOrd="1" destOrd="0" presId="urn:microsoft.com/office/officeart/2005/8/layout/vList2"/>
    <dgm:cxn modelId="{0628332F-70B3-4242-BBCD-906141F2664E}" type="presParOf" srcId="{65218CC7-4384-46D7-B34D-E821C18B22FD}" destId="{1786ED5D-190E-4C45-9201-F1D236C2D3C8}" srcOrd="2" destOrd="0" presId="urn:microsoft.com/office/officeart/2005/8/layout/vList2"/>
    <dgm:cxn modelId="{92559581-391B-43D1-8516-0F0535D34645}" type="presParOf" srcId="{65218CC7-4384-46D7-B34D-E821C18B22FD}" destId="{E040100B-1C78-41D0-BA8E-26C47B77D56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11.xml><?xml version="1.0" encoding="utf-8"?>
<dgm:dataModel xmlns:dgm="http://schemas.openxmlformats.org/drawingml/2006/diagram" xmlns:a="http://schemas.openxmlformats.org/drawingml/2006/main">
  <dgm:ptLst>
    <dgm:pt modelId="{04F5A69F-B404-4B5A-BF06-1C0966F38F0D}"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3BC5419A-6A04-486F-918A-F0DE6BC2445C}" type="parTrans" cxnId="{9ECB75CA-1252-4903-8289-2772AC47A1F4}">
      <dgm:prSet/>
      <dgm:spPr/>
      <dgm:t>
        <a:bodyPr/>
        <a:lstStyle/>
        <a:p>
          <a:endParaRPr lang="en-US"/>
        </a:p>
      </dgm:t>
    </dgm:pt>
    <dgm:pt modelId="{B8535843-313B-4A64-A1C6-9245FB00BA58}">
      <dgm:prSet phldrT="[Text]"/>
      <dgm:spPr>
        <a:solidFill>
          <a:schemeClr val="accent2"/>
        </a:solidFill>
        <a:ln>
          <a:noFill/>
        </a:ln>
        <a:scene3d>
          <a:camera prst="orthographicFront"/>
          <a:lightRig rig="flat" dir="t"/>
        </a:scene3d>
        <a:sp3d prstMaterial="plastic">
          <a:bevelT w="120900" h="88900"/>
          <a:bevelB w="88900" h="31750" prst="angle"/>
        </a:sp3d>
      </dgm:spPr>
      <dgm:t>
        <a:bodyPr/>
        <a:lstStyle/>
        <a:p>
          <a:r>
            <a:rPr lang="en-US" err="1"/>
            <a:t>Bản chất</a:t>
          </a:r>
          <a:endParaRPr lang="en-US"/>
        </a:p>
      </dgm:t>
    </dgm:pt>
    <dgm:pt modelId="{7FDFB6E0-AB04-4671-B42A-9421C297FD22}" type="parTrans" cxnId="{52A477DA-967A-4C75-B1C7-EFC847F97653}">
      <dgm:prSet/>
      <dgm:spPr/>
      <dgm:t>
        <a:bodyPr/>
        <a:lstStyle/>
        <a:p>
          <a:endParaRPr lang="en-US"/>
        </a:p>
      </dgm:t>
    </dgm:pt>
    <dgm:pt modelId="{C46A8C5D-963D-45AD-9923-57AF278EF6C9}">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err="1"/>
            <a:t>Là 1 hình thái ý thức XH phản ánh hiện thực hư ảo hiện thực khách quan</a:t>
          </a:r>
          <a:endParaRPr lang="en-US"/>
        </a:p>
      </dgm:t>
    </dgm:pt>
    <dgm:pt modelId="{BFB4ACD9-88BD-4A23-B1AB-DBA0CEA536D5}" type="sibTrans" cxnId="{52A477DA-967A-4C75-B1C7-EFC847F97653}">
      <dgm:prSet/>
      <dgm:spPr/>
      <dgm:t>
        <a:bodyPr/>
        <a:lstStyle/>
        <a:p>
          <a:endParaRPr lang="en-US"/>
        </a:p>
      </dgm:t>
    </dgm:pt>
    <dgm:pt modelId="{64B609FD-27A2-4159-938A-D4679499DEA1}" type="parTrans" cxnId="{19270026-F736-4C02-9E6D-16763751B39B}">
      <dgm:prSet/>
      <dgm:spPr/>
      <dgm:t>
        <a:bodyPr/>
        <a:lstStyle/>
        <a:p>
          <a:endParaRPr lang="en-US"/>
        </a:p>
      </dgm:t>
    </dgm:pt>
    <dgm:pt modelId="{5BB3D8F2-36F4-4734-B88C-E18D9D3BDC6F}">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err="1"/>
            <a:t>Là 1 thực thể XH( các tôn giáo cụ thể)</a:t>
          </a:r>
        </a:p>
      </dgm:t>
    </dgm:pt>
    <dgm:pt modelId="{3174E120-66C6-4F40-81FF-ACBE3F9132F7}" type="sibTrans" cxnId="{19270026-F736-4C02-9E6D-16763751B39B}">
      <dgm:prSet/>
      <dgm:spPr/>
      <dgm:t>
        <a:bodyPr/>
        <a:lstStyle/>
        <a:p>
          <a:endParaRPr lang="en-US"/>
        </a:p>
      </dgm:t>
    </dgm:pt>
    <dgm:pt modelId="{9DD2292F-5EFF-416F-9C61-121DDE723A70}" type="sibTrans" cxnId="{9ECB75CA-1252-4903-8289-2772AC47A1F4}">
      <dgm:prSet/>
      <dgm:spPr/>
      <dgm:t>
        <a:bodyPr/>
        <a:lstStyle/>
        <a:p>
          <a:endParaRPr lang="en-US"/>
        </a:p>
      </dgm:t>
    </dgm:pt>
    <dgm:pt modelId="{C5769732-A7EE-40FE-B053-FE5A7EDF353B}" type="parTrans" cxnId="{DA976C27-CA26-448E-AC0C-AEC08BCF4189}">
      <dgm:prSet/>
      <dgm:spPr/>
      <dgm:t>
        <a:bodyPr/>
        <a:lstStyle/>
        <a:p>
          <a:endParaRPr lang="en-US"/>
        </a:p>
      </dgm:t>
    </dgm:pt>
    <dgm:pt modelId="{113A6ECD-C0DB-43DC-8D73-DD6BCE15031E}">
      <dgm:prSet phldrT="[Text]"/>
      <dgm:spPr>
        <a:solidFill>
          <a:schemeClr val="accent2"/>
        </a:solidFill>
        <a:ln>
          <a:noFill/>
        </a:ln>
        <a:scene3d>
          <a:camera prst="orthographicFront"/>
          <a:lightRig rig="flat" dir="t"/>
        </a:scene3d>
        <a:sp3d prstMaterial="plastic">
          <a:bevelT w="120900" h="88900"/>
          <a:bevelB w="88900" h="31750" prst="angle"/>
        </a:sp3d>
      </dgm:spPr>
      <dgm:t>
        <a:bodyPr/>
        <a:lstStyle/>
        <a:p>
          <a:r>
            <a:rPr lang="en-US" err="1"/>
            <a:t>Nguồn gốc</a:t>
          </a:r>
          <a:endParaRPr lang="en-US"/>
        </a:p>
      </dgm:t>
    </dgm:pt>
    <dgm:pt modelId="{DDEA660C-26A8-4208-B28A-0209DC960154}" type="parTrans" cxnId="{2DFFD206-BA07-402C-88D1-7B8910401B84}">
      <dgm:prSet/>
      <dgm:spPr/>
      <dgm:t>
        <a:bodyPr/>
        <a:lstStyle/>
        <a:p>
          <a:endParaRPr lang="en-US"/>
        </a:p>
      </dgm:t>
    </dgm:pt>
    <dgm:pt modelId="{3729075C-2AC7-45D6-BB6D-6A0F20DDE55F}">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err="1"/>
            <a:t>Tự nhiên, KT, XH</a:t>
          </a:r>
        </a:p>
      </dgm:t>
    </dgm:pt>
    <dgm:pt modelId="{5C0CEFB8-9EB8-4DC4-9017-FFAC14C8B604}" type="sibTrans" cxnId="{2DFFD206-BA07-402C-88D1-7B8910401B84}">
      <dgm:prSet/>
      <dgm:spPr/>
      <dgm:t>
        <a:bodyPr/>
        <a:lstStyle/>
        <a:p>
          <a:endParaRPr lang="en-US"/>
        </a:p>
      </dgm:t>
    </dgm:pt>
    <dgm:pt modelId="{96DEB159-9EF7-478B-9C34-12A49F77F321}" type="parTrans" cxnId="{4A1E6289-9B7D-47B0-AE63-02793EAFA1E8}">
      <dgm:prSet/>
      <dgm:spPr/>
      <dgm:t>
        <a:bodyPr/>
        <a:lstStyle/>
        <a:p>
          <a:endParaRPr lang="en-US"/>
        </a:p>
      </dgm:t>
    </dgm:pt>
    <dgm:pt modelId="{E070CF2F-0036-4FE7-ADDD-B6F797D8B0EC}">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err="1"/>
            <a:t>Nhận thức</a:t>
          </a:r>
          <a:endParaRPr lang="en-US"/>
        </a:p>
      </dgm:t>
    </dgm:pt>
    <dgm:pt modelId="{A3691E24-625C-42C8-A03E-F8A37FB783FE}" type="sibTrans" cxnId="{4A1E6289-9B7D-47B0-AE63-02793EAFA1E8}">
      <dgm:prSet/>
      <dgm:spPr/>
      <dgm:t>
        <a:bodyPr/>
        <a:lstStyle/>
        <a:p>
          <a:endParaRPr lang="en-US"/>
        </a:p>
      </dgm:t>
    </dgm:pt>
    <dgm:pt modelId="{C9AA3D85-CC6A-4913-8020-78E23F3BA95F}" type="parTrans" cxnId="{C9E11C62-9565-4EC6-AF5E-81E9777EEB76}">
      <dgm:prSet/>
      <dgm:spPr/>
      <dgm:t>
        <a:bodyPr/>
        <a:lstStyle/>
        <a:p>
          <a:endParaRPr lang="en-US"/>
        </a:p>
      </dgm:t>
    </dgm:pt>
    <dgm:pt modelId="{391C44DD-F74A-46EA-99F1-C4C983D5E847}">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err="1"/>
            <a:t>Tâm lý</a:t>
          </a:r>
          <a:endParaRPr lang="en-US"/>
        </a:p>
      </dgm:t>
    </dgm:pt>
    <dgm:pt modelId="{26086037-6D90-4CC4-A6F9-EDFC1E026249}" type="sibTrans" cxnId="{C9E11C62-9565-4EC6-AF5E-81E9777EEB76}">
      <dgm:prSet/>
      <dgm:spPr/>
      <dgm:t>
        <a:bodyPr/>
        <a:lstStyle/>
        <a:p>
          <a:endParaRPr lang="en-US"/>
        </a:p>
      </dgm:t>
    </dgm:pt>
    <dgm:pt modelId="{D46E6BCB-F55D-4F3E-A3B3-29A0EAE4919C}" type="sibTrans" cxnId="{DA976C27-CA26-448E-AC0C-AEC08BCF4189}">
      <dgm:prSet/>
      <dgm:spPr/>
      <dgm:t>
        <a:bodyPr/>
        <a:lstStyle/>
        <a:p>
          <a:endParaRPr lang="en-US"/>
        </a:p>
      </dgm:t>
    </dgm:pt>
    <dgm:pt modelId="{91EE47BB-F8F2-4A64-A06E-82EA424E36BD}" type="parTrans" cxnId="{1DAA87DC-2AC6-4EBC-B668-EE28FBFA75A2}">
      <dgm:prSet/>
      <dgm:spPr/>
      <dgm:t>
        <a:bodyPr/>
        <a:lstStyle/>
        <a:p>
          <a:endParaRPr lang="en-US"/>
        </a:p>
      </dgm:t>
    </dgm:pt>
    <dgm:pt modelId="{81A51C35-BED6-4577-8ECB-5B6EB77BBF8D}">
      <dgm:prSet phldrT="[Text]"/>
      <dgm:spPr>
        <a:solidFill>
          <a:schemeClr val="accent2"/>
        </a:solidFill>
        <a:ln>
          <a:noFill/>
        </a:ln>
        <a:scene3d>
          <a:camera prst="orthographicFront"/>
          <a:lightRig rig="flat" dir="t"/>
        </a:scene3d>
        <a:sp3d prstMaterial="plastic">
          <a:bevelT w="120900" h="88900"/>
          <a:bevelB w="88900" h="31750" prst="angle"/>
        </a:sp3d>
      </dgm:spPr>
      <dgm:t>
        <a:bodyPr/>
        <a:lstStyle/>
        <a:p>
          <a:r>
            <a:rPr lang="en-US" err="1"/>
            <a:t>Tính chất</a:t>
          </a:r>
          <a:endParaRPr lang="en-US"/>
        </a:p>
      </dgm:t>
    </dgm:pt>
    <dgm:pt modelId="{F49FB521-D4C2-4D25-ACB6-1FEA3CCEEA6A}" type="parTrans" cxnId="{1930B73B-9162-4801-8F8B-980C36EF1DE0}">
      <dgm:prSet/>
      <dgm:spPr/>
      <dgm:t>
        <a:bodyPr/>
        <a:lstStyle/>
        <a:p>
          <a:endParaRPr lang="en-US"/>
        </a:p>
      </dgm:t>
    </dgm:pt>
    <dgm:pt modelId="{6B6BCB8A-0CBE-4EDD-838D-E8E84B9B98DC}">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a:t> Tính lịch sử</a:t>
          </a:r>
        </a:p>
      </dgm:t>
    </dgm:pt>
    <dgm:pt modelId="{5B32E9D1-F9CD-44A8-990C-34A67B5146A0}" type="sibTrans" cxnId="{1930B73B-9162-4801-8F8B-980C36EF1DE0}">
      <dgm:prSet/>
      <dgm:spPr/>
      <dgm:t>
        <a:bodyPr/>
        <a:lstStyle/>
        <a:p>
          <a:endParaRPr lang="en-US"/>
        </a:p>
      </dgm:t>
    </dgm:pt>
    <dgm:pt modelId="{35AA6CCC-A55C-43D7-A768-A57173F78F9B}" type="parTrans" cxnId="{72CE46B7-3119-472B-8703-61EED8DA58A0}">
      <dgm:prSet/>
      <dgm:spPr/>
      <dgm:t>
        <a:bodyPr/>
        <a:lstStyle/>
        <a:p>
          <a:endParaRPr lang="en-US"/>
        </a:p>
      </dgm:t>
    </dgm:pt>
    <dgm:pt modelId="{18689B5F-CB86-41A2-859F-C29A62CB0F64}">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err="1"/>
            <a:t>Tính quần chúng</a:t>
          </a:r>
          <a:endParaRPr lang="en-US"/>
        </a:p>
      </dgm:t>
    </dgm:pt>
    <dgm:pt modelId="{162F5065-7A59-4007-B07B-3D9A568E85DB}" type="sibTrans" cxnId="{72CE46B7-3119-472B-8703-61EED8DA58A0}">
      <dgm:prSet/>
      <dgm:spPr/>
      <dgm:t>
        <a:bodyPr/>
        <a:lstStyle/>
        <a:p>
          <a:endParaRPr lang="en-US"/>
        </a:p>
      </dgm:t>
    </dgm:pt>
    <dgm:pt modelId="{D4FBBDAD-23AF-412A-9319-D2D93B6140DD}" type="parTrans" cxnId="{9680FE08-FC20-4C9A-A217-619E72E1CA20}">
      <dgm:prSet/>
      <dgm:spPr/>
      <dgm:t>
        <a:bodyPr/>
        <a:lstStyle/>
        <a:p>
          <a:endParaRPr lang="en-US"/>
        </a:p>
      </dgm:t>
    </dgm:pt>
    <dgm:pt modelId="{4C6B137C-5494-44DD-A7C6-E27B25966875}">
      <dgm:prSet phldrT="[Text]"/>
      <dgm:spPr>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scene3d>
          <a:camera prst="orthographicFront"/>
          <a:lightRig rig="flat" dir="t"/>
        </a:scene3d>
        <a:sp3d extrusionH="12700" prstMaterial="plastic">
          <a:bevelT w="50800" h="50800"/>
        </a:sp3d>
      </dgm:spPr>
      <dgm:t>
        <a:bodyPr/>
        <a:lstStyle/>
        <a:p>
          <a:r>
            <a:rPr lang="en-US" err="1"/>
            <a:t>Tính chính trị</a:t>
          </a:r>
          <a:endParaRPr lang="en-US"/>
        </a:p>
      </dgm:t>
    </dgm:pt>
    <dgm:pt modelId="{C25CDC06-6BE2-4F51-B739-EC8496D8F8E0}" type="sibTrans" cxnId="{9680FE08-FC20-4C9A-A217-619E72E1CA20}">
      <dgm:prSet/>
      <dgm:spPr/>
      <dgm:t>
        <a:bodyPr/>
        <a:lstStyle/>
        <a:p>
          <a:endParaRPr lang="en-US"/>
        </a:p>
      </dgm:t>
    </dgm:pt>
    <dgm:pt modelId="{FE5E8F8F-0006-4219-A94A-2733F511EE12}" type="sibTrans" cxnId="{1DAA87DC-2AC6-4EBC-B668-EE28FBFA75A2}">
      <dgm:prSet/>
      <dgm:spPr/>
      <dgm:t>
        <a:bodyPr/>
        <a:lstStyle/>
        <a:p>
          <a:endParaRPr lang="en-US"/>
        </a:p>
      </dgm:t>
    </dgm:pt>
    <dgm:pt modelId="{A9694C16-00B5-491A-83DA-5E4EF425015C}" type="pres">
      <dgm:prSet presAssocID="{04F5A69F-B404-4B5A-BF06-1C0966F38F0D}" presName="Name0" presStyleCnt="0">
        <dgm:presLayoutVars>
          <dgm:dir/>
          <dgm:animLvl val="lvl"/>
          <dgm:resizeHandles val="exact"/>
        </dgm:presLayoutVars>
      </dgm:prSet>
      <dgm:spPr/>
    </dgm:pt>
    <dgm:pt modelId="{2E6875BC-50B1-4B9D-988F-166608A0B7EE}" type="pres">
      <dgm:prSet presAssocID="{B8535843-313B-4A64-A1C6-9245FB00BA58}" presName="linNode" presStyleCnt="0"/>
      <dgm:spPr/>
    </dgm:pt>
    <dgm:pt modelId="{9C99562E-ECFE-4C22-BCA3-E9289D99375C}" type="pres">
      <dgm:prSet presAssocID="{B8535843-313B-4A64-A1C6-9245FB00BA58}" presName="parentText" presStyleLbl="node1" presStyleIdx="0" presStyleCnt="3" custScaleX="70838" custScaleY="79263">
        <dgm:presLayoutVars>
          <dgm:chMax val="1"/>
          <dgm:bulletEnabled val="1"/>
        </dgm:presLayoutVars>
      </dgm:prSet>
      <dgm:spPr/>
    </dgm:pt>
    <dgm:pt modelId="{3E4AAB94-F981-4126-91F2-948B16D9BA1A}" type="pres">
      <dgm:prSet presAssocID="{B8535843-313B-4A64-A1C6-9245FB00BA58}" presName="descendantText" presStyleLbl="alignAccFollowNode1" presStyleIdx="0" presStyleCnt="3" custScaleX="111472">
        <dgm:presLayoutVars>
          <dgm:bulletEnabled val="1"/>
        </dgm:presLayoutVars>
      </dgm:prSet>
      <dgm:spPr/>
    </dgm:pt>
    <dgm:pt modelId="{E8CB4D42-4220-4723-8E0E-E54E85E97624}" type="pres">
      <dgm:prSet presAssocID="{9DD2292F-5EFF-416F-9C61-121DDE723A70}" presName="sp" presStyleCnt="0"/>
      <dgm:spPr/>
    </dgm:pt>
    <dgm:pt modelId="{6111EADC-1CC5-484C-B917-C40580107BF4}" type="pres">
      <dgm:prSet presAssocID="{113A6ECD-C0DB-43DC-8D73-DD6BCE15031E}" presName="linNode" presStyleCnt="0"/>
      <dgm:spPr/>
    </dgm:pt>
    <dgm:pt modelId="{6141E49A-CD4B-4FB2-9917-8A81B1776BA8}" type="pres">
      <dgm:prSet presAssocID="{113A6ECD-C0DB-43DC-8D73-DD6BCE15031E}" presName="parentText" presStyleLbl="node1" presStyleIdx="1" presStyleCnt="3" custScaleX="68787" custScaleY="75937">
        <dgm:presLayoutVars>
          <dgm:chMax val="1"/>
          <dgm:bulletEnabled val="1"/>
        </dgm:presLayoutVars>
      </dgm:prSet>
      <dgm:spPr/>
    </dgm:pt>
    <dgm:pt modelId="{27405270-4D61-4784-9645-07CE7AFBCB3D}" type="pres">
      <dgm:prSet presAssocID="{113A6ECD-C0DB-43DC-8D73-DD6BCE15031E}" presName="descendantText" presStyleLbl="alignAccFollowNode1" presStyleIdx="1" presStyleCnt="3" custScaleX="113609" custLinFactNeighborY="3939">
        <dgm:presLayoutVars>
          <dgm:bulletEnabled val="1"/>
        </dgm:presLayoutVars>
      </dgm:prSet>
      <dgm:spPr/>
    </dgm:pt>
    <dgm:pt modelId="{231AE2E7-72F3-4B55-AB71-F5CFB5822497}" type="pres">
      <dgm:prSet presAssocID="{D46E6BCB-F55D-4F3E-A3B3-29A0EAE4919C}" presName="sp" presStyleCnt="0"/>
      <dgm:spPr/>
    </dgm:pt>
    <dgm:pt modelId="{6F3E6650-A091-4FF0-9F29-FB47AEBFAD81}" type="pres">
      <dgm:prSet presAssocID="{81A51C35-BED6-4577-8ECB-5B6EB77BBF8D}" presName="linNode" presStyleCnt="0"/>
      <dgm:spPr/>
    </dgm:pt>
    <dgm:pt modelId="{1078350F-135A-4195-8CA4-5980E60229B8}" type="pres">
      <dgm:prSet presAssocID="{81A51C35-BED6-4577-8ECB-5B6EB77BBF8D}" presName="parentText" presStyleLbl="node1" presStyleIdx="2" presStyleCnt="3" custScaleX="68983" custScaleY="76068">
        <dgm:presLayoutVars>
          <dgm:chMax val="1"/>
          <dgm:bulletEnabled val="1"/>
        </dgm:presLayoutVars>
      </dgm:prSet>
      <dgm:spPr/>
    </dgm:pt>
    <dgm:pt modelId="{B0DAFD83-ADDC-4855-BCDF-F1ABC02BCAAE}" type="pres">
      <dgm:prSet presAssocID="{81A51C35-BED6-4577-8ECB-5B6EB77BBF8D}" presName="descendantText" presStyleLbl="alignAccFollowNode1" presStyleIdx="2" presStyleCnt="3" custScaleX="113499" custScaleY="89949">
        <dgm:presLayoutVars>
          <dgm:bulletEnabled val="1"/>
        </dgm:presLayoutVars>
      </dgm:prSet>
      <dgm:spPr/>
    </dgm:pt>
  </dgm:ptLst>
  <dgm:cxnLst>
    <dgm:cxn modelId="{0E9C7F05-4149-40AA-9148-8EC0EAE3DFD5}" type="presOf" srcId="{6B6BCB8A-0CBE-4EDD-838D-E8E84B9B98DC}" destId="{B0DAFD83-ADDC-4855-BCDF-F1ABC02BCAAE}" srcOrd="0" destOrd="0" presId="urn:microsoft.com/office/officeart/2005/8/layout/vList5"/>
    <dgm:cxn modelId="{2DFFD206-BA07-402C-88D1-7B8910401B84}" srcId="{113A6ECD-C0DB-43DC-8D73-DD6BCE15031E}" destId="{3729075C-2AC7-45D6-BB6D-6A0F20DDE55F}" srcOrd="0" destOrd="0" parTransId="{DDEA660C-26A8-4208-B28A-0209DC960154}" sibTransId="{5C0CEFB8-9EB8-4DC4-9017-FFAC14C8B604}"/>
    <dgm:cxn modelId="{9680FE08-FC20-4C9A-A217-619E72E1CA20}" srcId="{81A51C35-BED6-4577-8ECB-5B6EB77BBF8D}" destId="{4C6B137C-5494-44DD-A7C6-E27B25966875}" srcOrd="2" destOrd="0" parTransId="{D4FBBDAD-23AF-412A-9319-D2D93B6140DD}" sibTransId="{C25CDC06-6BE2-4F51-B739-EC8496D8F8E0}"/>
    <dgm:cxn modelId="{3B586017-E6AD-455E-ACB7-CFF5B6BC22BA}" type="presOf" srcId="{C46A8C5D-963D-45AD-9923-57AF278EF6C9}" destId="{3E4AAB94-F981-4126-91F2-948B16D9BA1A}" srcOrd="0" destOrd="0" presId="urn:microsoft.com/office/officeart/2005/8/layout/vList5"/>
    <dgm:cxn modelId="{EC99DA18-7583-4545-A50B-47C72F434129}" type="presOf" srcId="{391C44DD-F74A-46EA-99F1-C4C983D5E847}" destId="{27405270-4D61-4784-9645-07CE7AFBCB3D}" srcOrd="0" destOrd="2" presId="urn:microsoft.com/office/officeart/2005/8/layout/vList5"/>
    <dgm:cxn modelId="{19270026-F736-4C02-9E6D-16763751B39B}" srcId="{B8535843-313B-4A64-A1C6-9245FB00BA58}" destId="{5BB3D8F2-36F4-4734-B88C-E18D9D3BDC6F}" srcOrd="1" destOrd="0" parTransId="{64B609FD-27A2-4159-938A-D4679499DEA1}" sibTransId="{3174E120-66C6-4F40-81FF-ACBE3F9132F7}"/>
    <dgm:cxn modelId="{DA976C27-CA26-448E-AC0C-AEC08BCF4189}" srcId="{04F5A69F-B404-4B5A-BF06-1C0966F38F0D}" destId="{113A6ECD-C0DB-43DC-8D73-DD6BCE15031E}" srcOrd="1" destOrd="0" parTransId="{C5769732-A7EE-40FE-B053-FE5A7EDF353B}" sibTransId="{D46E6BCB-F55D-4F3E-A3B3-29A0EAE4919C}"/>
    <dgm:cxn modelId="{8721E72B-5210-4DA3-8184-70AEA92CEDC8}" type="presOf" srcId="{E070CF2F-0036-4FE7-ADDD-B6F797D8B0EC}" destId="{27405270-4D61-4784-9645-07CE7AFBCB3D}" srcOrd="0" destOrd="1" presId="urn:microsoft.com/office/officeart/2005/8/layout/vList5"/>
    <dgm:cxn modelId="{1930B73B-9162-4801-8F8B-980C36EF1DE0}" srcId="{81A51C35-BED6-4577-8ECB-5B6EB77BBF8D}" destId="{6B6BCB8A-0CBE-4EDD-838D-E8E84B9B98DC}" srcOrd="0" destOrd="0" parTransId="{F49FB521-D4C2-4D25-ACB6-1FEA3CCEEA6A}" sibTransId="{5B32E9D1-F9CD-44A8-990C-34A67B5146A0}"/>
    <dgm:cxn modelId="{CABDCE5F-F41F-47C3-B971-68F0DBF1A0D1}" type="presOf" srcId="{81A51C35-BED6-4577-8ECB-5B6EB77BBF8D}" destId="{1078350F-135A-4195-8CA4-5980E60229B8}" srcOrd="0" destOrd="0" presId="urn:microsoft.com/office/officeart/2005/8/layout/vList5"/>
    <dgm:cxn modelId="{C9E11C62-9565-4EC6-AF5E-81E9777EEB76}" srcId="{113A6ECD-C0DB-43DC-8D73-DD6BCE15031E}" destId="{391C44DD-F74A-46EA-99F1-C4C983D5E847}" srcOrd="2" destOrd="0" parTransId="{C9AA3D85-CC6A-4913-8020-78E23F3BA95F}" sibTransId="{26086037-6D90-4CC4-A6F9-EDFC1E026249}"/>
    <dgm:cxn modelId="{8ADF0F68-2DFB-4116-8345-2602555B649C}" type="presOf" srcId="{18689B5F-CB86-41A2-859F-C29A62CB0F64}" destId="{B0DAFD83-ADDC-4855-BCDF-F1ABC02BCAAE}" srcOrd="0" destOrd="1" presId="urn:microsoft.com/office/officeart/2005/8/layout/vList5"/>
    <dgm:cxn modelId="{AFA46B7F-D09E-4E3C-A062-E98B6E2605EA}" type="presOf" srcId="{3729075C-2AC7-45D6-BB6D-6A0F20DDE55F}" destId="{27405270-4D61-4784-9645-07CE7AFBCB3D}" srcOrd="0" destOrd="0" presId="urn:microsoft.com/office/officeart/2005/8/layout/vList5"/>
    <dgm:cxn modelId="{4A1E6289-9B7D-47B0-AE63-02793EAFA1E8}" srcId="{113A6ECD-C0DB-43DC-8D73-DD6BCE15031E}" destId="{E070CF2F-0036-4FE7-ADDD-B6F797D8B0EC}" srcOrd="1" destOrd="0" parTransId="{96DEB159-9EF7-478B-9C34-12A49F77F321}" sibTransId="{A3691E24-625C-42C8-A03E-F8A37FB783FE}"/>
    <dgm:cxn modelId="{DA38DAA4-F2E1-4699-B831-DCFADC5E9D00}" type="presOf" srcId="{4C6B137C-5494-44DD-A7C6-E27B25966875}" destId="{B0DAFD83-ADDC-4855-BCDF-F1ABC02BCAAE}" srcOrd="0" destOrd="2" presId="urn:microsoft.com/office/officeart/2005/8/layout/vList5"/>
    <dgm:cxn modelId="{1C17B7B4-A510-4996-B065-A65CD570BC19}" type="presOf" srcId="{5BB3D8F2-36F4-4734-B88C-E18D9D3BDC6F}" destId="{3E4AAB94-F981-4126-91F2-948B16D9BA1A}" srcOrd="0" destOrd="1" presId="urn:microsoft.com/office/officeart/2005/8/layout/vList5"/>
    <dgm:cxn modelId="{72CE46B7-3119-472B-8703-61EED8DA58A0}" srcId="{81A51C35-BED6-4577-8ECB-5B6EB77BBF8D}" destId="{18689B5F-CB86-41A2-859F-C29A62CB0F64}" srcOrd="1" destOrd="0" parTransId="{35AA6CCC-A55C-43D7-A768-A57173F78F9B}" sibTransId="{162F5065-7A59-4007-B07B-3D9A568E85DB}"/>
    <dgm:cxn modelId="{9ECB75CA-1252-4903-8289-2772AC47A1F4}" srcId="{04F5A69F-B404-4B5A-BF06-1C0966F38F0D}" destId="{B8535843-313B-4A64-A1C6-9245FB00BA58}" srcOrd="0" destOrd="0" parTransId="{3BC5419A-6A04-486F-918A-F0DE6BC2445C}" sibTransId="{9DD2292F-5EFF-416F-9C61-121DDE723A70}"/>
    <dgm:cxn modelId="{7B1240CB-598A-4D00-B9DD-BBDE96703C1F}" type="presOf" srcId="{B8535843-313B-4A64-A1C6-9245FB00BA58}" destId="{9C99562E-ECFE-4C22-BCA3-E9289D99375C}" srcOrd="0" destOrd="0" presId="urn:microsoft.com/office/officeart/2005/8/layout/vList5"/>
    <dgm:cxn modelId="{52A477DA-967A-4C75-B1C7-EFC847F97653}" srcId="{B8535843-313B-4A64-A1C6-9245FB00BA58}" destId="{C46A8C5D-963D-45AD-9923-57AF278EF6C9}" srcOrd="0" destOrd="0" parTransId="{7FDFB6E0-AB04-4671-B42A-9421C297FD22}" sibTransId="{BFB4ACD9-88BD-4A23-B1AB-DBA0CEA536D5}"/>
    <dgm:cxn modelId="{1DAA87DC-2AC6-4EBC-B668-EE28FBFA75A2}" srcId="{04F5A69F-B404-4B5A-BF06-1C0966F38F0D}" destId="{81A51C35-BED6-4577-8ECB-5B6EB77BBF8D}" srcOrd="2" destOrd="0" parTransId="{91EE47BB-F8F2-4A64-A06E-82EA424E36BD}" sibTransId="{FE5E8F8F-0006-4219-A94A-2733F511EE12}"/>
    <dgm:cxn modelId="{892859EA-3C93-4C3F-BEB3-FE11A37F6445}" type="presOf" srcId="{04F5A69F-B404-4B5A-BF06-1C0966F38F0D}" destId="{A9694C16-00B5-491A-83DA-5E4EF425015C}" srcOrd="0" destOrd="0" presId="urn:microsoft.com/office/officeart/2005/8/layout/vList5"/>
    <dgm:cxn modelId="{FD7DC3EA-3BB0-442C-9BCE-6E126F2074B5}" type="presOf" srcId="{113A6ECD-C0DB-43DC-8D73-DD6BCE15031E}" destId="{6141E49A-CD4B-4FB2-9917-8A81B1776BA8}" srcOrd="0" destOrd="0" presId="urn:microsoft.com/office/officeart/2005/8/layout/vList5"/>
    <dgm:cxn modelId="{FCEA2F03-27E8-453E-9DD0-76F7D8F3849B}" type="presParOf" srcId="{A9694C16-00B5-491A-83DA-5E4EF425015C}" destId="{2E6875BC-50B1-4B9D-988F-166608A0B7EE}" srcOrd="0" destOrd="0" presId="urn:microsoft.com/office/officeart/2005/8/layout/vList5"/>
    <dgm:cxn modelId="{830AA5A0-D30B-4CA0-9C3A-7B658CD46C0D}" type="presParOf" srcId="{2E6875BC-50B1-4B9D-988F-166608A0B7EE}" destId="{9C99562E-ECFE-4C22-BCA3-E9289D99375C}" srcOrd="0" destOrd="0" presId="urn:microsoft.com/office/officeart/2005/8/layout/vList5"/>
    <dgm:cxn modelId="{B4A998B0-8655-48BE-8ED0-136B01D6E676}" type="presParOf" srcId="{2E6875BC-50B1-4B9D-988F-166608A0B7EE}" destId="{3E4AAB94-F981-4126-91F2-948B16D9BA1A}" srcOrd="1" destOrd="0" presId="urn:microsoft.com/office/officeart/2005/8/layout/vList5"/>
    <dgm:cxn modelId="{AE15004F-8690-46DC-9559-F9D482354200}" type="presParOf" srcId="{A9694C16-00B5-491A-83DA-5E4EF425015C}" destId="{E8CB4D42-4220-4723-8E0E-E54E85E97624}" srcOrd="1" destOrd="0" presId="urn:microsoft.com/office/officeart/2005/8/layout/vList5"/>
    <dgm:cxn modelId="{92749482-A9F5-4782-B42E-DE59727C5638}" type="presParOf" srcId="{A9694C16-00B5-491A-83DA-5E4EF425015C}" destId="{6111EADC-1CC5-484C-B917-C40580107BF4}" srcOrd="2" destOrd="0" presId="urn:microsoft.com/office/officeart/2005/8/layout/vList5"/>
    <dgm:cxn modelId="{F7EA54B6-6E37-4B89-8A06-A6D6A24FEC25}" type="presParOf" srcId="{6111EADC-1CC5-484C-B917-C40580107BF4}" destId="{6141E49A-CD4B-4FB2-9917-8A81B1776BA8}" srcOrd="0" destOrd="0" presId="urn:microsoft.com/office/officeart/2005/8/layout/vList5"/>
    <dgm:cxn modelId="{8F9DE7AA-B324-4025-A448-A23CE07705AB}" type="presParOf" srcId="{6111EADC-1CC5-484C-B917-C40580107BF4}" destId="{27405270-4D61-4784-9645-07CE7AFBCB3D}" srcOrd="1" destOrd="0" presId="urn:microsoft.com/office/officeart/2005/8/layout/vList5"/>
    <dgm:cxn modelId="{AE4CD8E3-EA63-4130-9149-DB25029329EB}" type="presParOf" srcId="{A9694C16-00B5-491A-83DA-5E4EF425015C}" destId="{231AE2E7-72F3-4B55-AB71-F5CFB5822497}" srcOrd="3" destOrd="0" presId="urn:microsoft.com/office/officeart/2005/8/layout/vList5"/>
    <dgm:cxn modelId="{BCF6BF10-170A-46A6-B34C-039EC70207AF}" type="presParOf" srcId="{A9694C16-00B5-491A-83DA-5E4EF425015C}" destId="{6F3E6650-A091-4FF0-9F29-FB47AEBFAD81}" srcOrd="4" destOrd="0" presId="urn:microsoft.com/office/officeart/2005/8/layout/vList5"/>
    <dgm:cxn modelId="{C11B83D5-EB0F-40B0-80F5-7A141B899F0E}" type="presParOf" srcId="{6F3E6650-A091-4FF0-9F29-FB47AEBFAD81}" destId="{1078350F-135A-4195-8CA4-5980E60229B8}" srcOrd="0" destOrd="0" presId="urn:microsoft.com/office/officeart/2005/8/layout/vList5"/>
    <dgm:cxn modelId="{22BC741A-97C8-4300-9298-D4D7CDDFF179}" type="presParOf" srcId="{6F3E6650-A091-4FF0-9F29-FB47AEBFAD81}" destId="{B0DAFD83-ADDC-4855-BCDF-F1ABC02BCAA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12.xml><?xml version="1.0" encoding="utf-8"?>
<dgm:dataModel xmlns:dgm="http://schemas.openxmlformats.org/drawingml/2006/diagram" xmlns:a="http://schemas.openxmlformats.org/drawingml/2006/main">
  <dgm:ptLst>
    <dgm:pt modelId="{D3B04118-0F87-4156-879A-5C5CEC7DAB38}"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0DB86F21-09A4-4C8D-8FC5-DE28B106B4E9}" type="parTrans" cxnId="{54CA89C3-0A46-4CBA-B8F9-2AF6C13CCC40}">
      <dgm:prSet/>
      <dgm:spPr/>
      <dgm:t>
        <a:bodyPr/>
        <a:lstStyle/>
        <a:p>
          <a:endParaRPr lang="en-US"/>
        </a:p>
      </dgm:t>
    </dgm:pt>
    <dgm:pt modelId="{5644D721-BD1A-4388-A06E-94076DD09AA1}">
      <dgm:prSet phldrT="[Text]"/>
      <dgm:spPr>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scene3d>
          <a:camera prst="orthographicFront"/>
          <a:lightRig rig="flat" dir="t"/>
        </a:scene3d>
        <a:sp3d prstMaterial="plastic">
          <a:bevelT w="120900" h="88900"/>
          <a:bevelB w="88900" h="31750" prst="angle"/>
        </a:sp3d>
      </dgm:spPr>
      <dgm:t>
        <a:bodyPr/>
        <a:lstStyle/>
        <a:p>
          <a:r>
            <a:rPr lang="en-US" u="sng" err="1">
              <a:solidFill>
                <a:schemeClr val="tx1"/>
              </a:solidFill>
            </a:rPr>
            <a:t>Một là</a:t>
          </a:r>
          <a:endParaRPr lang="en-US" u="sng">
            <a:solidFill>
              <a:schemeClr val="tx1"/>
            </a:solidFill>
          </a:endParaRPr>
        </a:p>
        <a:p>
          <a:r>
            <a:rPr lang="en-US" err="1">
              <a:solidFill>
                <a:schemeClr val="tx1"/>
              </a:solidFill>
            </a:rPr>
            <a:t>Tín ngưỡng tôn giáo là nhu cầu tinh thần của nhân dân</a:t>
          </a:r>
          <a:endParaRPr lang="en-US"/>
        </a:p>
      </dgm:t>
    </dgm:pt>
    <dgm:pt modelId="{8A09686B-949D-4C2C-8035-B5FE5CF818FD}" type="sibTrans" cxnId="{54CA89C3-0A46-4CBA-B8F9-2AF6C13CCC40}">
      <dgm:prSet/>
      <dgm:spPr/>
      <dgm:t>
        <a:bodyPr/>
        <a:lstStyle/>
        <a:p>
          <a:endParaRPr lang="en-US"/>
        </a:p>
      </dgm:t>
    </dgm:pt>
    <dgm:pt modelId="{C6012A85-2783-48AA-A175-8367E1A2493B}" type="parTrans" cxnId="{1A163A89-1871-468F-B7E5-887655D498B0}">
      <dgm:prSet/>
      <dgm:spPr/>
      <dgm:t>
        <a:bodyPr/>
        <a:lstStyle/>
        <a:p>
          <a:endParaRPr lang="en-US"/>
        </a:p>
      </dgm:t>
    </dgm:pt>
    <dgm:pt modelId="{DA816068-30A5-4287-80BD-3A4AA989F69F}">
      <dgm:prSet phldrT="[Text]"/>
      <dgm:spPr>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scene3d>
          <a:camera prst="orthographicFront"/>
          <a:lightRig rig="flat" dir="t"/>
        </a:scene3d>
        <a:sp3d prstMaterial="plastic">
          <a:bevelT w="120900" h="88900"/>
          <a:bevelB w="88900" h="31750" prst="angle"/>
        </a:sp3d>
      </dgm:spPr>
      <dgm:t>
        <a:bodyPr/>
        <a:lstStyle/>
        <a:p>
          <a:r>
            <a:rPr lang="en-US" u="sng" err="1">
              <a:solidFill>
                <a:schemeClr val="tx1"/>
              </a:solidFill>
            </a:rPr>
            <a:t>Hai là</a:t>
          </a:r>
          <a:r>
            <a:rPr lang="en-US">
              <a:solidFill>
                <a:schemeClr val="tx1"/>
              </a:solidFill>
            </a:rPr>
            <a:t> </a:t>
          </a:r>
        </a:p>
        <a:p>
          <a:r>
            <a:rPr lang="en-US" err="1">
              <a:solidFill>
                <a:schemeClr val="tx1"/>
              </a:solidFill>
            </a:rPr>
            <a:t>Đảng, NN thực hiện nhất quán chính sách đại đoàn kết dân tộc</a:t>
          </a:r>
          <a:endParaRPr lang="en-US"/>
        </a:p>
      </dgm:t>
    </dgm:pt>
    <dgm:pt modelId="{B10E4507-8784-482F-A90E-F129B57DF859}" type="sibTrans" cxnId="{1A163A89-1871-468F-B7E5-887655D498B0}">
      <dgm:prSet/>
      <dgm:spPr/>
      <dgm:t>
        <a:bodyPr/>
        <a:lstStyle/>
        <a:p>
          <a:endParaRPr lang="en-US"/>
        </a:p>
      </dgm:t>
    </dgm:pt>
    <dgm:pt modelId="{0878563C-FD2B-40CD-ACE1-752CC564F2DD}" type="parTrans" cxnId="{750D1953-CE64-4002-905D-139E9D170DB4}">
      <dgm:prSet/>
      <dgm:spPr/>
      <dgm:t>
        <a:bodyPr/>
        <a:lstStyle/>
        <a:p>
          <a:endParaRPr lang="en-US"/>
        </a:p>
      </dgm:t>
    </dgm:pt>
    <dgm:pt modelId="{9791BA55-C79D-486C-B839-B2BEC2EE82B5}">
      <dgm:prSet phldrT="[Text]"/>
      <dgm:spPr>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scene3d>
          <a:camera prst="orthographicFront"/>
          <a:lightRig rig="flat" dir="t"/>
        </a:scene3d>
        <a:sp3d prstMaterial="plastic">
          <a:bevelT w="120900" h="88900"/>
          <a:bevelB w="88900" h="31750" prst="angle"/>
        </a:sp3d>
      </dgm:spPr>
      <dgm:t>
        <a:bodyPr/>
        <a:lstStyle/>
        <a:p>
          <a:r>
            <a:rPr lang="en-US" u="sng">
              <a:solidFill>
                <a:schemeClr val="tx1"/>
              </a:solidFill>
            </a:rPr>
            <a:t>Ba là</a:t>
          </a:r>
          <a:endParaRPr lang="en-US">
            <a:solidFill>
              <a:schemeClr val="tx1"/>
            </a:solidFill>
          </a:endParaRPr>
        </a:p>
        <a:p>
          <a:r>
            <a:rPr lang="en-US" err="1">
              <a:solidFill>
                <a:schemeClr val="tx1"/>
              </a:solidFill>
            </a:rPr>
            <a:t>Nội dung cốt lõi là công tác vận động quần chúng</a:t>
          </a:r>
          <a:endParaRPr lang="en-US"/>
        </a:p>
      </dgm:t>
    </dgm:pt>
    <dgm:pt modelId="{67FE71F1-3CC2-47F1-B2DA-56FB4410226B}" type="sibTrans" cxnId="{750D1953-CE64-4002-905D-139E9D170DB4}">
      <dgm:prSet/>
      <dgm:spPr/>
      <dgm:t>
        <a:bodyPr/>
        <a:lstStyle/>
        <a:p>
          <a:endParaRPr lang="en-US"/>
        </a:p>
      </dgm:t>
    </dgm:pt>
    <dgm:pt modelId="{481EC4FB-DFA0-4F64-B666-BB8046FD2BBF}" type="parTrans" cxnId="{6ACCDB9E-FA73-421C-B656-4BE9945FFEEE}">
      <dgm:prSet/>
      <dgm:spPr/>
      <dgm:t>
        <a:bodyPr/>
        <a:lstStyle/>
        <a:p>
          <a:endParaRPr lang="en-US"/>
        </a:p>
      </dgm:t>
    </dgm:pt>
    <dgm:pt modelId="{C710AD6C-065C-4BC8-86B8-B13A374B0BEA}">
      <dgm:prSet phldrT="[Text]"/>
      <dgm:spPr>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scene3d>
          <a:camera prst="orthographicFront"/>
          <a:lightRig rig="flat" dir="t"/>
        </a:scene3d>
        <a:sp3d prstMaterial="plastic">
          <a:bevelT w="120900" h="88900"/>
          <a:bevelB w="88900" h="31750" prst="angle"/>
        </a:sp3d>
      </dgm:spPr>
      <dgm:t>
        <a:bodyPr/>
        <a:lstStyle/>
        <a:p>
          <a:r>
            <a:rPr lang="en-US" u="sng" err="1">
              <a:solidFill>
                <a:schemeClr val="tx1"/>
              </a:solidFill>
            </a:rPr>
            <a:t>Bốn là</a:t>
          </a:r>
          <a:r>
            <a:rPr lang="en-US">
              <a:solidFill>
                <a:schemeClr val="tx1"/>
              </a:solidFill>
            </a:rPr>
            <a:t> </a:t>
          </a:r>
        </a:p>
        <a:p>
          <a:r>
            <a:rPr lang="en-US" err="1">
              <a:solidFill>
                <a:schemeClr val="tx1"/>
              </a:solidFill>
            </a:rPr>
            <a:t>Là trách nhiệm của cả hệ thống CT</a:t>
          </a:r>
          <a:endParaRPr lang="en-US"/>
        </a:p>
      </dgm:t>
    </dgm:pt>
    <dgm:pt modelId="{8335DB8A-FB53-4307-9608-E355D62E0E4C}" type="sibTrans" cxnId="{6ACCDB9E-FA73-421C-B656-4BE9945FFEEE}">
      <dgm:prSet/>
      <dgm:spPr/>
      <dgm:t>
        <a:bodyPr/>
        <a:lstStyle/>
        <a:p>
          <a:endParaRPr lang="en-US"/>
        </a:p>
      </dgm:t>
    </dgm:pt>
    <dgm:pt modelId="{DDBF797A-EDF2-4474-B612-1DC25142EDEE}" type="parTrans" cxnId="{6F5A37DF-3055-4C0E-815B-A257B4D864CE}">
      <dgm:prSet/>
      <dgm:spPr/>
      <dgm:t>
        <a:bodyPr/>
        <a:lstStyle/>
        <a:p>
          <a:endParaRPr lang="en-US"/>
        </a:p>
      </dgm:t>
    </dgm:pt>
    <dgm:pt modelId="{6C0D6A8E-FD4F-4B94-819C-AF7CA2AAE65C}">
      <dgm:prSet phldrT="[Text]"/>
      <dgm:spPr>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scene3d>
          <a:camera prst="orthographicFront"/>
          <a:lightRig rig="flat" dir="t"/>
        </a:scene3d>
        <a:sp3d prstMaterial="plastic">
          <a:bevelT w="120900" h="88900"/>
          <a:bevelB w="88900" h="31750" prst="angle"/>
        </a:sp3d>
      </dgm:spPr>
      <dgm:t>
        <a:bodyPr/>
        <a:lstStyle/>
        <a:p>
          <a:r>
            <a:rPr lang="en-US" u="sng" err="1">
              <a:solidFill>
                <a:schemeClr val="tx1"/>
              </a:solidFill>
            </a:rPr>
            <a:t>Năm là</a:t>
          </a:r>
          <a:r>
            <a:rPr lang="en-US">
              <a:solidFill>
                <a:schemeClr val="tx1"/>
              </a:solidFill>
            </a:rPr>
            <a:t> </a:t>
          </a:r>
        </a:p>
        <a:p>
          <a:r>
            <a:rPr lang="en-US" err="1">
              <a:solidFill>
                <a:schemeClr val="tx1"/>
              </a:solidFill>
            </a:rPr>
            <a:t>Vấn đề theo đạo và truyền đạo</a:t>
          </a:r>
          <a:endParaRPr lang="en-US"/>
        </a:p>
      </dgm:t>
    </dgm:pt>
    <dgm:pt modelId="{F9DD8963-E58B-44EB-8734-F2CD68720714}" type="sibTrans" cxnId="{6F5A37DF-3055-4C0E-815B-A257B4D864CE}">
      <dgm:prSet/>
      <dgm:spPr/>
      <dgm:t>
        <a:bodyPr/>
        <a:lstStyle/>
        <a:p>
          <a:endParaRPr lang="en-US"/>
        </a:p>
      </dgm:t>
    </dgm:pt>
    <dgm:pt modelId="{5FD783AF-AA4B-42A0-B266-A6D62AC1F4CA}" type="pres">
      <dgm:prSet presAssocID="{D3B04118-0F87-4156-879A-5C5CEC7DAB38}" presName="diagram" presStyleCnt="0">
        <dgm:presLayoutVars>
          <dgm:dir/>
          <dgm:resizeHandles val="exact"/>
        </dgm:presLayoutVars>
      </dgm:prSet>
      <dgm:spPr/>
    </dgm:pt>
    <dgm:pt modelId="{45D97F27-FF4B-47B6-A3E0-32E537DF0531}" type="pres">
      <dgm:prSet presAssocID="{5644D721-BD1A-4388-A06E-94076DD09AA1}" presName="node" presStyleLbl="node1" presStyleIdx="0" presStyleCnt="5">
        <dgm:presLayoutVars>
          <dgm:bulletEnabled val="1"/>
        </dgm:presLayoutVars>
      </dgm:prSet>
      <dgm:spPr/>
    </dgm:pt>
    <dgm:pt modelId="{F73F4E96-F365-4A79-933B-2FEC632A8837}" type="pres">
      <dgm:prSet presAssocID="{8A09686B-949D-4C2C-8035-B5FE5CF818FD}" presName="sibTrans" presStyleCnt="0"/>
      <dgm:spPr/>
    </dgm:pt>
    <dgm:pt modelId="{70E16EA1-A481-47C3-AD6B-018D01E8D4A0}" type="pres">
      <dgm:prSet presAssocID="{DA816068-30A5-4287-80BD-3A4AA989F69F}" presName="node" presStyleLbl="node1" presStyleIdx="1" presStyleCnt="5">
        <dgm:presLayoutVars>
          <dgm:bulletEnabled val="1"/>
        </dgm:presLayoutVars>
      </dgm:prSet>
      <dgm:spPr/>
    </dgm:pt>
    <dgm:pt modelId="{073B93FC-0455-4106-A25C-0305FBB7F715}" type="pres">
      <dgm:prSet presAssocID="{B10E4507-8784-482F-A90E-F129B57DF859}" presName="sibTrans" presStyleCnt="0"/>
      <dgm:spPr/>
    </dgm:pt>
    <dgm:pt modelId="{8132BE9F-CE2B-4BFC-9120-AB2217117F85}" type="pres">
      <dgm:prSet presAssocID="{9791BA55-C79D-486C-B839-B2BEC2EE82B5}" presName="node" presStyleLbl="node1" presStyleIdx="2" presStyleCnt="5">
        <dgm:presLayoutVars>
          <dgm:bulletEnabled val="1"/>
        </dgm:presLayoutVars>
      </dgm:prSet>
      <dgm:spPr/>
    </dgm:pt>
    <dgm:pt modelId="{E5436AD8-8138-495E-9C9C-CB2AD2971344}" type="pres">
      <dgm:prSet presAssocID="{67FE71F1-3CC2-47F1-B2DA-56FB4410226B}" presName="sibTrans" presStyleCnt="0"/>
      <dgm:spPr/>
    </dgm:pt>
    <dgm:pt modelId="{D962CDF1-5188-47D8-9895-31788618B6CA}" type="pres">
      <dgm:prSet presAssocID="{C710AD6C-065C-4BC8-86B8-B13A374B0BEA}" presName="node" presStyleLbl="node1" presStyleIdx="3" presStyleCnt="5">
        <dgm:presLayoutVars>
          <dgm:bulletEnabled val="1"/>
        </dgm:presLayoutVars>
      </dgm:prSet>
      <dgm:spPr/>
    </dgm:pt>
    <dgm:pt modelId="{391F4469-6A2D-45C6-A8C8-DAA4F5B68A22}" type="pres">
      <dgm:prSet presAssocID="{8335DB8A-FB53-4307-9608-E355D62E0E4C}" presName="sibTrans" presStyleCnt="0"/>
      <dgm:spPr/>
    </dgm:pt>
    <dgm:pt modelId="{F7024292-0D93-4377-B60B-1A82F6190C06}" type="pres">
      <dgm:prSet presAssocID="{6C0D6A8E-FD4F-4B94-819C-AF7CA2AAE65C}" presName="node" presStyleLbl="node1" presStyleIdx="4" presStyleCnt="5">
        <dgm:presLayoutVars>
          <dgm:bulletEnabled val="1"/>
        </dgm:presLayoutVars>
      </dgm:prSet>
      <dgm:spPr/>
    </dgm:pt>
  </dgm:ptLst>
  <dgm:cxnLst>
    <dgm:cxn modelId="{C1CB2827-0C8C-4F3A-AA3A-CC1E4CC4D5BC}" type="presOf" srcId="{9791BA55-C79D-486C-B839-B2BEC2EE82B5}" destId="{8132BE9F-CE2B-4BFC-9120-AB2217117F85}" srcOrd="0" destOrd="0" presId="urn:microsoft.com/office/officeart/2005/8/layout/default"/>
    <dgm:cxn modelId="{078DE227-6061-489E-8C15-8B6398E7037B}" type="presOf" srcId="{DA816068-30A5-4287-80BD-3A4AA989F69F}" destId="{70E16EA1-A481-47C3-AD6B-018D01E8D4A0}" srcOrd="0" destOrd="0" presId="urn:microsoft.com/office/officeart/2005/8/layout/default"/>
    <dgm:cxn modelId="{BDCC2D4D-8416-4674-83CF-B3FA7E34803B}" type="presOf" srcId="{6C0D6A8E-FD4F-4B94-819C-AF7CA2AAE65C}" destId="{F7024292-0D93-4377-B60B-1A82F6190C06}" srcOrd="0" destOrd="0" presId="urn:microsoft.com/office/officeart/2005/8/layout/default"/>
    <dgm:cxn modelId="{750D1953-CE64-4002-905D-139E9D170DB4}" srcId="{D3B04118-0F87-4156-879A-5C5CEC7DAB38}" destId="{9791BA55-C79D-486C-B839-B2BEC2EE82B5}" srcOrd="2" destOrd="0" parTransId="{0878563C-FD2B-40CD-ACE1-752CC564F2DD}" sibTransId="{67FE71F1-3CC2-47F1-B2DA-56FB4410226B}"/>
    <dgm:cxn modelId="{1A163A89-1871-468F-B7E5-887655D498B0}" srcId="{D3B04118-0F87-4156-879A-5C5CEC7DAB38}" destId="{DA816068-30A5-4287-80BD-3A4AA989F69F}" srcOrd="1" destOrd="0" parTransId="{C6012A85-2783-48AA-A175-8367E1A2493B}" sibTransId="{B10E4507-8784-482F-A90E-F129B57DF859}"/>
    <dgm:cxn modelId="{6ACCDB9E-FA73-421C-B656-4BE9945FFEEE}" srcId="{D3B04118-0F87-4156-879A-5C5CEC7DAB38}" destId="{C710AD6C-065C-4BC8-86B8-B13A374B0BEA}" srcOrd="3" destOrd="0" parTransId="{481EC4FB-DFA0-4F64-B666-BB8046FD2BBF}" sibTransId="{8335DB8A-FB53-4307-9608-E355D62E0E4C}"/>
    <dgm:cxn modelId="{2A15C4B0-5D6B-4B9C-AC65-F5D093FC06E8}" type="presOf" srcId="{D3B04118-0F87-4156-879A-5C5CEC7DAB38}" destId="{5FD783AF-AA4B-42A0-B266-A6D62AC1F4CA}" srcOrd="0" destOrd="0" presId="urn:microsoft.com/office/officeart/2005/8/layout/default"/>
    <dgm:cxn modelId="{54CA89C3-0A46-4CBA-B8F9-2AF6C13CCC40}" srcId="{D3B04118-0F87-4156-879A-5C5CEC7DAB38}" destId="{5644D721-BD1A-4388-A06E-94076DD09AA1}" srcOrd="0" destOrd="0" parTransId="{0DB86F21-09A4-4C8D-8FC5-DE28B106B4E9}" sibTransId="{8A09686B-949D-4C2C-8035-B5FE5CF818FD}"/>
    <dgm:cxn modelId="{6F5A37DF-3055-4C0E-815B-A257B4D864CE}" srcId="{D3B04118-0F87-4156-879A-5C5CEC7DAB38}" destId="{6C0D6A8E-FD4F-4B94-819C-AF7CA2AAE65C}" srcOrd="4" destOrd="0" parTransId="{DDBF797A-EDF2-4474-B612-1DC25142EDEE}" sibTransId="{F9DD8963-E58B-44EB-8734-F2CD68720714}"/>
    <dgm:cxn modelId="{E79743F1-854E-4407-8C66-FFF4E5F55714}" type="presOf" srcId="{5644D721-BD1A-4388-A06E-94076DD09AA1}" destId="{45D97F27-FF4B-47B6-A3E0-32E537DF0531}" srcOrd="0" destOrd="0" presId="urn:microsoft.com/office/officeart/2005/8/layout/default"/>
    <dgm:cxn modelId="{2A2438FD-3182-48E3-8258-8D2B20798F7A}" type="presOf" srcId="{C710AD6C-065C-4BC8-86B8-B13A374B0BEA}" destId="{D962CDF1-5188-47D8-9895-31788618B6CA}" srcOrd="0" destOrd="0" presId="urn:microsoft.com/office/officeart/2005/8/layout/default"/>
    <dgm:cxn modelId="{75B9D4CF-4527-4839-9C80-4D0957B351D4}" type="presParOf" srcId="{5FD783AF-AA4B-42A0-B266-A6D62AC1F4CA}" destId="{45D97F27-FF4B-47B6-A3E0-32E537DF0531}" srcOrd="0" destOrd="0" presId="urn:microsoft.com/office/officeart/2005/8/layout/default"/>
    <dgm:cxn modelId="{61C536F4-3B59-4002-AC1E-7DA50216E640}" type="presParOf" srcId="{5FD783AF-AA4B-42A0-B266-A6D62AC1F4CA}" destId="{F73F4E96-F365-4A79-933B-2FEC632A8837}" srcOrd="1" destOrd="0" presId="urn:microsoft.com/office/officeart/2005/8/layout/default"/>
    <dgm:cxn modelId="{271140FE-AFCA-418E-B306-5096841BDDF3}" type="presParOf" srcId="{5FD783AF-AA4B-42A0-B266-A6D62AC1F4CA}" destId="{70E16EA1-A481-47C3-AD6B-018D01E8D4A0}" srcOrd="2" destOrd="0" presId="urn:microsoft.com/office/officeart/2005/8/layout/default"/>
    <dgm:cxn modelId="{628ABDAA-7627-40CF-9663-81B9F990B0FF}" type="presParOf" srcId="{5FD783AF-AA4B-42A0-B266-A6D62AC1F4CA}" destId="{073B93FC-0455-4106-A25C-0305FBB7F715}" srcOrd="3" destOrd="0" presId="urn:microsoft.com/office/officeart/2005/8/layout/default"/>
    <dgm:cxn modelId="{9D266AA0-CA1A-4262-84BB-DD8C3531567E}" type="presParOf" srcId="{5FD783AF-AA4B-42A0-B266-A6D62AC1F4CA}" destId="{8132BE9F-CE2B-4BFC-9120-AB2217117F85}" srcOrd="4" destOrd="0" presId="urn:microsoft.com/office/officeart/2005/8/layout/default"/>
    <dgm:cxn modelId="{9F4BC97E-A3B5-413B-8D80-874AF26D3DBC}" type="presParOf" srcId="{5FD783AF-AA4B-42A0-B266-A6D62AC1F4CA}" destId="{E5436AD8-8138-495E-9C9C-CB2AD2971344}" srcOrd="5" destOrd="0" presId="urn:microsoft.com/office/officeart/2005/8/layout/default"/>
    <dgm:cxn modelId="{B1C95C4A-793A-47C5-9EFD-51F80056B7CA}" type="presParOf" srcId="{5FD783AF-AA4B-42A0-B266-A6D62AC1F4CA}" destId="{D962CDF1-5188-47D8-9895-31788618B6CA}" srcOrd="6" destOrd="0" presId="urn:microsoft.com/office/officeart/2005/8/layout/default"/>
    <dgm:cxn modelId="{F47B56F9-8684-4E4E-9B04-8C9BC84150BF}" type="presParOf" srcId="{5FD783AF-AA4B-42A0-B266-A6D62AC1F4CA}" destId="{391F4469-6A2D-45C6-A8C8-DAA4F5B68A22}" srcOrd="7" destOrd="0" presId="urn:microsoft.com/office/officeart/2005/8/layout/default"/>
    <dgm:cxn modelId="{12BB0F57-5EDF-4FE6-BDB8-D5F7D13DF1E2}" type="presParOf" srcId="{5FD783AF-AA4B-42A0-B266-A6D62AC1F4CA}" destId="{F7024292-0D93-4377-B60B-1A82F6190C0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13.xml><?xml version="1.0" encoding="utf-8"?>
<dgm:dataModel xmlns:dgm="http://schemas.openxmlformats.org/drawingml/2006/diagram" xmlns:a="http://schemas.openxmlformats.org/drawingml/2006/main">
  <dgm:ptLst>
    <dgm:pt modelId="{5B3CEF01-51D0-47F3-932B-38DD33EF6C03}" type="doc">
      <dgm:prSet loTypeId="urn:microsoft.com/office/officeart/2009/layout/ReverseList" loCatId="relationship" qsTypeId="urn:microsoft.com/office/officeart/2005/8/quickstyle/simple1" qsCatId="simple" csTypeId="urn:microsoft.com/office/officeart/2005/8/colors/accent1_2" csCatId="accent1" phldr="0"/>
      <dgm:spPr/>
      <dgm:t>
        <a:bodyPr/>
        <a:lstStyle/>
        <a:p>
          <a:endParaRPr lang="en-US"/>
        </a:p>
      </dgm:t>
    </dgm:pt>
    <dgm:pt modelId="{BCB04088-DC6F-4BB7-BA7C-17438F28A32A}" type="pres">
      <dgm:prSet presAssocID="{5B3CEF01-51D0-47F3-932B-38DD33EF6C03}" presName="Name0" presStyleCnt="0">
        <dgm:presLayoutVars>
          <dgm:chMax val="2"/>
          <dgm:chPref val="2"/>
          <dgm:animLvl val="lvl"/>
        </dgm:presLayoutVars>
      </dgm:prSet>
      <dgm:spPr/>
    </dgm:pt>
  </dgm:ptLst>
  <dgm:cxnLst>
    <dgm:cxn modelId="{A6212F52-3B43-438C-9931-BE8CDEF49E70}" type="presOf" srcId="{5B3CEF01-51D0-47F3-932B-38DD33EF6C03}" destId="{BCB04088-DC6F-4BB7-BA7C-17438F28A32A}" srcOrd="0"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14.xml><?xml version="1.0" encoding="utf-8"?>
<dgm:dataModel xmlns:dgm="http://schemas.openxmlformats.org/drawingml/2006/diagram" xmlns:a="http://schemas.openxmlformats.org/drawingml/2006/main">
  <dgm:ptLst>
    <dgm:pt modelId="{E624CB86-5865-4624-9ED4-5457E98362A7}" type="doc">
      <dgm:prSet loTypeId="urn:microsoft.com/office/officeart/2008/layout/VerticalCurvedList" loCatId="list" qsTypeId="urn:microsoft.com/office/officeart/2005/8/quickstyle/3d1" qsCatId="3D" csTypeId="urn:microsoft.com/office/officeart/2005/8/colors/accent1_2" csCatId="accent1" phldr="1"/>
      <dgm:spPr/>
      <dgm:t>
        <a:bodyPr/>
        <a:lstStyle/>
        <a:p>
          <a:endParaRPr lang="en-US"/>
        </a:p>
      </dgm:t>
    </dgm:pt>
    <dgm:pt modelId="{93D8CB32-6A14-4219-8B69-79774B900213}" type="parTrans" cxnId="{210A17C6-5709-47AF-8512-DF67FB038199}">
      <dgm:prSet/>
      <dgm:spPr/>
      <dgm:t>
        <a:bodyPr/>
        <a:lstStyle/>
        <a:p>
          <a:endParaRPr lang="en-US"/>
        </a:p>
      </dgm:t>
    </dgm:pt>
    <dgm:pt modelId="{BF75D8B8-EE5A-4C27-A75B-2F325AB247D4}">
      <dgm:prSet phldrT="[Text]"/>
      <dgm:spPr>
        <a:solidFill>
          <a:srgbClr val="C00000"/>
        </a:solidFill>
        <a:ln>
          <a:noFill/>
        </a:ln>
        <a:scene3d>
          <a:camera prst="orthographicFront"/>
          <a:lightRig rig="flat" dir="t"/>
        </a:scene3d>
        <a:sp3d prstMaterial="plastic">
          <a:bevelT w="120900" h="88900"/>
          <a:bevelB w="88900" h="31750" prst="angle"/>
        </a:sp3d>
      </dgm:spPr>
      <dgm:t>
        <a:bodyPr/>
        <a:lstStyle/>
        <a:p>
          <a:r>
            <a:rPr lang="en-US" err="1"/>
            <a:t>Đặc điểm quan hệ dân tộc và tôn giáo ở VN</a:t>
          </a:r>
        </a:p>
      </dgm:t>
    </dgm:pt>
    <dgm:pt modelId="{7F0F188C-B30A-4E0F-B4D7-E366E27A7DD5}" type="sibTrans" cxnId="{210A17C6-5709-47AF-8512-DF67FB038199}">
      <dgm:prSet/>
      <dgm:spPr>
        <a:noFill/>
        <a:ln>
          <a:solidFill>
            <a:srgbClr val="C00000"/>
          </a:solidFill>
        </a:ln>
        <a:scene3d>
          <a:camera prst="orthographicFront"/>
          <a:lightRig rig="flat" dir="t"/>
        </a:scene3d>
        <a:sp3d prstMaterial="matte"/>
      </dgm:spPr>
      <dgm:t>
        <a:bodyPr/>
        <a:lstStyle/>
        <a:p>
          <a:endParaRPr lang="en-US"/>
        </a:p>
      </dgm:t>
    </dgm:pt>
    <dgm:pt modelId="{9CF4A5A3-F395-4C42-A536-FDB98C38BA41}" type="parTrans" cxnId="{77E1FBB3-E247-4AB2-8BB5-71B91378A66C}">
      <dgm:prSet/>
      <dgm:spPr/>
      <dgm:t>
        <a:bodyPr/>
        <a:lstStyle/>
        <a:p>
          <a:endParaRPr lang="en-US"/>
        </a:p>
      </dgm:t>
    </dgm:pt>
    <dgm:pt modelId="{D2E6FEA4-7C0E-4F23-8019-E4A4D7C85541}">
      <dgm:prSet phldrT="[Text]"/>
      <dgm:spPr>
        <a:solidFill>
          <a:srgbClr val="C00000"/>
        </a:solidFill>
        <a:ln>
          <a:noFill/>
        </a:ln>
        <a:scene3d>
          <a:camera prst="orthographicFront"/>
          <a:lightRig rig="flat" dir="t"/>
        </a:scene3d>
        <a:sp3d prstMaterial="plastic">
          <a:bevelT w="120900" h="88900"/>
          <a:bevelB w="88900" h="31750" prst="angle"/>
        </a:sp3d>
      </dgm:spPr>
      <dgm:t>
        <a:bodyPr/>
        <a:lstStyle/>
        <a:p>
          <a:r>
            <a:rPr lang="en-US" err="1"/>
            <a:t>Định hướng giải quyết mối quan hệ dân tộc và tôn giáo ở VN hiện nay</a:t>
          </a:r>
        </a:p>
      </dgm:t>
    </dgm:pt>
    <dgm:pt modelId="{A15EA313-32B0-456D-99AF-B67E565E6857}" type="sibTrans" cxnId="{77E1FBB3-E247-4AB2-8BB5-71B91378A66C}">
      <dgm:prSet/>
      <dgm:spPr/>
      <dgm:t>
        <a:bodyPr/>
        <a:lstStyle/>
        <a:p>
          <a:endParaRPr lang="en-US"/>
        </a:p>
      </dgm:t>
    </dgm:pt>
    <dgm:pt modelId="{4B3D3577-B4F3-42D5-848A-EC25243B7A62}" type="pres">
      <dgm:prSet presAssocID="{E624CB86-5865-4624-9ED4-5457E98362A7}" presName="Name0" presStyleCnt="0">
        <dgm:presLayoutVars>
          <dgm:chMax val="7"/>
          <dgm:chPref val="7"/>
          <dgm:dir/>
        </dgm:presLayoutVars>
      </dgm:prSet>
      <dgm:spPr/>
    </dgm:pt>
    <dgm:pt modelId="{2C00FA1B-E0B4-4258-A145-88A1E1725E21}" type="pres">
      <dgm:prSet presAssocID="{E624CB86-5865-4624-9ED4-5457E98362A7}" presName="Name1" presStyleCnt="0"/>
      <dgm:spPr/>
    </dgm:pt>
    <dgm:pt modelId="{80E38A8C-E9F5-4774-9F3C-D446A838F744}" type="pres">
      <dgm:prSet presAssocID="{E624CB86-5865-4624-9ED4-5457E98362A7}" presName="cycle" presStyleCnt="0"/>
      <dgm:spPr/>
    </dgm:pt>
    <dgm:pt modelId="{3123606F-8A68-42E7-BFF8-85C70D089419}" type="pres">
      <dgm:prSet presAssocID="{E624CB86-5865-4624-9ED4-5457E98362A7}" presName="srcNode" presStyleLbl="node1" presStyleIdx="0" presStyleCnt="2"/>
      <dgm:spPr/>
    </dgm:pt>
    <dgm:pt modelId="{0551FB03-059C-4085-B0BE-0FED693B578F}" type="pres">
      <dgm:prSet presAssocID="{E624CB86-5865-4624-9ED4-5457E98362A7}" presName="conn" presStyleLbl="parChTrans1D2" presStyleIdx="0" presStyleCnt="1"/>
      <dgm:spPr/>
    </dgm:pt>
    <dgm:pt modelId="{6157C459-6540-4F87-8993-7BEE752047CD}" type="pres">
      <dgm:prSet presAssocID="{E624CB86-5865-4624-9ED4-5457E98362A7}" presName="extraNode" presStyleLbl="node1" presStyleIdx="0" presStyleCnt="2"/>
      <dgm:spPr/>
    </dgm:pt>
    <dgm:pt modelId="{E0F41ABF-EFC4-4A60-857A-D870BFA8CAFE}" type="pres">
      <dgm:prSet presAssocID="{E624CB86-5865-4624-9ED4-5457E98362A7}" presName="dstNode" presStyleLbl="node1" presStyleIdx="0" presStyleCnt="2"/>
      <dgm:spPr/>
    </dgm:pt>
    <dgm:pt modelId="{B446E39C-A240-40A5-A6F1-9181B75C9454}" type="pres">
      <dgm:prSet presAssocID="{BF75D8B8-EE5A-4C27-A75B-2F325AB247D4}" presName="text_1" presStyleLbl="node1" presStyleIdx="0" presStyleCnt="2">
        <dgm:presLayoutVars>
          <dgm:bulletEnabled val="1"/>
        </dgm:presLayoutVars>
      </dgm:prSet>
      <dgm:spPr/>
    </dgm:pt>
    <dgm:pt modelId="{9EC2E2B2-2122-4018-85B7-15CCA5355772}" type="pres">
      <dgm:prSet presAssocID="{BF75D8B8-EE5A-4C27-A75B-2F325AB247D4}" presName="accent_1" presStyleCnt="0"/>
      <dgm:spPr/>
    </dgm:pt>
    <dgm:pt modelId="{98DE39F0-AF6A-446C-9978-B054FE025CE5}" type="pres">
      <dgm:prSet presAssocID="{BF75D8B8-EE5A-4C27-A75B-2F325AB247D4}" presName="accentRepeatNode" presStyleLbl="solidFgAcc1" presStyleIdx="0" presStyleCnt="2" custScaleX="75567" custScaleY="83002"/>
      <dgm:spPr>
        <a:solidFill>
          <a:schemeClr val="lt1">
            <a:hueOff val="0"/>
            <a:satOff val="0"/>
            <a:lumOff val="0"/>
            <a:alphaOff val="0"/>
          </a:schemeClr>
        </a:solidFill>
        <a:ln>
          <a:solidFill>
            <a:srgbClr val="C00000"/>
          </a:solidFill>
        </a:ln>
        <a:scene3d>
          <a:camera prst="orthographicFront"/>
          <a:lightRig rig="flat" dir="t"/>
        </a:scene3d>
        <a:sp3d z="190500" extrusionH="12700" prstMaterial="plastic">
          <a:bevelT w="50800" h="50800"/>
        </a:sp3d>
      </dgm:spPr>
    </dgm:pt>
    <dgm:pt modelId="{44C63056-98E8-4231-B1DD-F2F76A570560}" type="pres">
      <dgm:prSet presAssocID="{D2E6FEA4-7C0E-4F23-8019-E4A4D7C85541}" presName="text_2" presStyleLbl="node1" presStyleIdx="1" presStyleCnt="2">
        <dgm:presLayoutVars>
          <dgm:bulletEnabled val="1"/>
        </dgm:presLayoutVars>
      </dgm:prSet>
      <dgm:spPr/>
    </dgm:pt>
    <dgm:pt modelId="{B903173A-7E35-47A2-82C8-CDCFD2554A9F}" type="pres">
      <dgm:prSet presAssocID="{D2E6FEA4-7C0E-4F23-8019-E4A4D7C85541}" presName="accent_2" presStyleCnt="0"/>
      <dgm:spPr/>
    </dgm:pt>
    <dgm:pt modelId="{76057E57-77F8-422F-A113-45D13D16A8F6}" type="pres">
      <dgm:prSet presAssocID="{D2E6FEA4-7C0E-4F23-8019-E4A4D7C85541}" presName="accentRepeatNode" presStyleLbl="solidFgAcc1" presStyleIdx="1" presStyleCnt="2" custScaleX="75567" custScaleY="81518"/>
      <dgm:spPr>
        <a:solidFill>
          <a:schemeClr val="lt1">
            <a:hueOff val="0"/>
            <a:satOff val="0"/>
            <a:lumOff val="0"/>
            <a:alphaOff val="0"/>
          </a:schemeClr>
        </a:solidFill>
        <a:ln>
          <a:solidFill>
            <a:srgbClr val="C00000"/>
          </a:solidFill>
        </a:ln>
        <a:scene3d>
          <a:camera prst="orthographicFront"/>
          <a:lightRig rig="flat" dir="t"/>
        </a:scene3d>
        <a:sp3d z="190500" extrusionH="12700" prstMaterial="plastic">
          <a:bevelT w="50800" h="50800"/>
        </a:sp3d>
      </dgm:spPr>
    </dgm:pt>
  </dgm:ptLst>
  <dgm:cxnLst>
    <dgm:cxn modelId="{A693CC15-A52D-4217-859F-7B330A76EB20}" type="presOf" srcId="{D2E6FEA4-7C0E-4F23-8019-E4A4D7C85541}" destId="{44C63056-98E8-4231-B1DD-F2F76A570560}" srcOrd="0" destOrd="0" presId="urn:microsoft.com/office/officeart/2008/layout/VerticalCurvedList"/>
    <dgm:cxn modelId="{BEA7CF2A-607E-4E38-89C4-22674C7F5889}" type="presOf" srcId="{E624CB86-5865-4624-9ED4-5457E98362A7}" destId="{4B3D3577-B4F3-42D5-848A-EC25243B7A62}" srcOrd="0" destOrd="0" presId="urn:microsoft.com/office/officeart/2008/layout/VerticalCurvedList"/>
    <dgm:cxn modelId="{8D6ECA82-A25A-449E-834C-E457081972A9}" type="presOf" srcId="{BF75D8B8-EE5A-4C27-A75B-2F325AB247D4}" destId="{B446E39C-A240-40A5-A6F1-9181B75C9454}" srcOrd="0" destOrd="0" presId="urn:microsoft.com/office/officeart/2008/layout/VerticalCurvedList"/>
    <dgm:cxn modelId="{77E1FBB3-E247-4AB2-8BB5-71B91378A66C}" srcId="{E624CB86-5865-4624-9ED4-5457E98362A7}" destId="{D2E6FEA4-7C0E-4F23-8019-E4A4D7C85541}" srcOrd="1" destOrd="0" parTransId="{9CF4A5A3-F395-4C42-A536-FDB98C38BA41}" sibTransId="{A15EA313-32B0-456D-99AF-B67E565E6857}"/>
    <dgm:cxn modelId="{210A17C6-5709-47AF-8512-DF67FB038199}" srcId="{E624CB86-5865-4624-9ED4-5457E98362A7}" destId="{BF75D8B8-EE5A-4C27-A75B-2F325AB247D4}" srcOrd="0" destOrd="0" parTransId="{93D8CB32-6A14-4219-8B69-79774B900213}" sibTransId="{7F0F188C-B30A-4E0F-B4D7-E366E27A7DD5}"/>
    <dgm:cxn modelId="{150C77D4-CFFC-4BDA-922D-F529FFEF1842}" type="presOf" srcId="{7F0F188C-B30A-4E0F-B4D7-E366E27A7DD5}" destId="{0551FB03-059C-4085-B0BE-0FED693B578F}" srcOrd="0" destOrd="0" presId="urn:microsoft.com/office/officeart/2008/layout/VerticalCurvedList"/>
    <dgm:cxn modelId="{F64FFD8B-CEC1-452A-AFDC-EB7C20050972}" type="presParOf" srcId="{4B3D3577-B4F3-42D5-848A-EC25243B7A62}" destId="{2C00FA1B-E0B4-4258-A145-88A1E1725E21}" srcOrd="0" destOrd="0" presId="urn:microsoft.com/office/officeart/2008/layout/VerticalCurvedList"/>
    <dgm:cxn modelId="{61CEFEA2-802A-4B01-95EC-078F66C01B63}" type="presParOf" srcId="{2C00FA1B-E0B4-4258-A145-88A1E1725E21}" destId="{80E38A8C-E9F5-4774-9F3C-D446A838F744}" srcOrd="0" destOrd="0" presId="urn:microsoft.com/office/officeart/2008/layout/VerticalCurvedList"/>
    <dgm:cxn modelId="{356419EE-49C6-4CD3-A1D1-7C8AB3FECB2C}" type="presParOf" srcId="{80E38A8C-E9F5-4774-9F3C-D446A838F744}" destId="{3123606F-8A68-42E7-BFF8-85C70D089419}" srcOrd="0" destOrd="0" presId="urn:microsoft.com/office/officeart/2008/layout/VerticalCurvedList"/>
    <dgm:cxn modelId="{5B5EE2E3-4E80-4E81-9659-775A78CB2012}" type="presParOf" srcId="{80E38A8C-E9F5-4774-9F3C-D446A838F744}" destId="{0551FB03-059C-4085-B0BE-0FED693B578F}" srcOrd="1" destOrd="0" presId="urn:microsoft.com/office/officeart/2008/layout/VerticalCurvedList"/>
    <dgm:cxn modelId="{B8D68C87-CBD1-4151-B3DF-546810921A4A}" type="presParOf" srcId="{80E38A8C-E9F5-4774-9F3C-D446A838F744}" destId="{6157C459-6540-4F87-8993-7BEE752047CD}" srcOrd="2" destOrd="0" presId="urn:microsoft.com/office/officeart/2008/layout/VerticalCurvedList"/>
    <dgm:cxn modelId="{A0513E52-CB51-4AF6-BD55-F7D2E2F7DC5D}" type="presParOf" srcId="{80E38A8C-E9F5-4774-9F3C-D446A838F744}" destId="{E0F41ABF-EFC4-4A60-857A-D870BFA8CAFE}" srcOrd="3" destOrd="0" presId="urn:microsoft.com/office/officeart/2008/layout/VerticalCurvedList"/>
    <dgm:cxn modelId="{307D7D86-C6B3-443F-9614-29DE2309A940}" type="presParOf" srcId="{2C00FA1B-E0B4-4258-A145-88A1E1725E21}" destId="{B446E39C-A240-40A5-A6F1-9181B75C9454}" srcOrd="1" destOrd="0" presId="urn:microsoft.com/office/officeart/2008/layout/VerticalCurvedList"/>
    <dgm:cxn modelId="{B7A843C4-584A-4DA6-B9F6-5CAFD974DDD3}" type="presParOf" srcId="{2C00FA1B-E0B4-4258-A145-88A1E1725E21}" destId="{9EC2E2B2-2122-4018-85B7-15CCA5355772}" srcOrd="2" destOrd="0" presId="urn:microsoft.com/office/officeart/2008/layout/VerticalCurvedList"/>
    <dgm:cxn modelId="{FE18C03F-F357-415C-8AD9-3A21345887B7}" type="presParOf" srcId="{9EC2E2B2-2122-4018-85B7-15CCA5355772}" destId="{98DE39F0-AF6A-446C-9978-B054FE025CE5}" srcOrd="0" destOrd="0" presId="urn:microsoft.com/office/officeart/2008/layout/VerticalCurvedList"/>
    <dgm:cxn modelId="{F8AB7DE4-C3F1-4ADE-B675-8B287BCB36EB}" type="presParOf" srcId="{2C00FA1B-E0B4-4258-A145-88A1E1725E21}" destId="{44C63056-98E8-4231-B1DD-F2F76A570560}" srcOrd="3" destOrd="0" presId="urn:microsoft.com/office/officeart/2008/layout/VerticalCurvedList"/>
    <dgm:cxn modelId="{5BA3095F-9720-49DC-87E6-7B3F646B82DE}" type="presParOf" srcId="{2C00FA1B-E0B4-4258-A145-88A1E1725E21}" destId="{B903173A-7E35-47A2-82C8-CDCFD2554A9F}" srcOrd="4" destOrd="0" presId="urn:microsoft.com/office/officeart/2008/layout/VerticalCurvedList"/>
    <dgm:cxn modelId="{2455E8CB-33FB-411D-B1B0-77593B57EA38}" type="presParOf" srcId="{B903173A-7E35-47A2-82C8-CDCFD2554A9F}" destId="{76057E57-77F8-422F-A113-45D13D16A8F6}"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main"/>
    </a:ext>
  </dgm:extLst>
</dgm:dataModel>
</file>

<file path=ppt/diagrams/data15.xml><?xml version="1.0" encoding="utf-8"?>
<dgm:dataModel xmlns:dgm="http://schemas.openxmlformats.org/drawingml/2006/diagram" xmlns:a="http://schemas.openxmlformats.org/drawingml/2006/main">
  <dgm:ptLst>
    <dgm:pt modelId="{75920678-8CDB-4E20-B098-945D68DBA395}" type="doc">
      <dgm:prSet loTypeId="urn:microsoft.com/office/officeart/2005/8/layout/pList1" loCatId="list" qsTypeId="urn:microsoft.com/office/officeart/2005/8/quickstyle/simple1" qsCatId="simple" csTypeId="urn:microsoft.com/office/officeart/2005/8/colors/accent1_2" csCatId="accent1" phldr="0"/>
      <dgm:spPr/>
      <dgm:t>
        <a:bodyPr/>
        <a:lstStyle/>
        <a:p>
          <a:endParaRPr lang="en-US"/>
        </a:p>
      </dgm:t>
    </dgm:pt>
    <dgm:pt modelId="{99B167A4-3FAA-47F9-A40E-108AD43DC38D}" type="pres">
      <dgm:prSet presAssocID="{75920678-8CDB-4E20-B098-945D68DBA395}" presName="Name0" presStyleCnt="0">
        <dgm:presLayoutVars>
          <dgm:dir/>
          <dgm:resizeHandles val="exact"/>
        </dgm:presLayoutVars>
      </dgm:prSet>
      <dgm:spPr/>
    </dgm:pt>
  </dgm:ptLst>
  <dgm:cxnLst>
    <dgm:cxn modelId="{4DA71E05-4150-4898-98C9-A716B1FB1325}" type="presOf" srcId="{75920678-8CDB-4E20-B098-945D68DBA395}" destId="{99B167A4-3FAA-47F9-A40E-108AD43DC38D}" srcOrd="0"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16.xml><?xml version="1.0" encoding="utf-8"?>
<dgm:dataModel xmlns:dgm="http://schemas.openxmlformats.org/drawingml/2006/diagram" xmlns:a="http://schemas.openxmlformats.org/drawingml/2006/main">
  <dgm:ptLst>
    <dgm:pt modelId="{F6BF4180-30ED-42FF-876F-60A43CF708BA}"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C94F7741-F8E9-46D3-8784-CD4098A4594D}" type="parTrans" cxnId="{E0039C85-4266-47B3-B89A-2CC2E794165F}">
      <dgm:prSet/>
      <dgm:spPr/>
      <dgm:t>
        <a:bodyPr/>
        <a:lstStyle/>
        <a:p>
          <a:endParaRPr lang="en-US"/>
        </a:p>
      </dgm:t>
    </dgm:pt>
    <dgm:pt modelId="{B0BE1A0A-4632-4719-A009-F50B50AB43A3}">
      <dgm:prSet phldrT="[Text]"/>
      <dgm:spPr>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err="1"/>
            <a:t>Dân tộc</a:t>
          </a:r>
          <a:endParaRPr lang="en-US"/>
        </a:p>
      </dgm:t>
    </dgm:pt>
    <dgm:pt modelId="{3DD455A5-081D-4E6C-978F-F386F0D12F95}" type="sibTrans" cxnId="{E0039C85-4266-47B3-B89A-2CC2E794165F}">
      <dgm:prSet/>
      <dgm:spPr/>
      <dgm:t>
        <a:bodyPr/>
        <a:lstStyle/>
        <a:p>
          <a:endParaRPr lang="en-US"/>
        </a:p>
      </dgm:t>
    </dgm:pt>
    <dgm:pt modelId="{A93752C4-6665-43D6-83E3-D25AB00EDF07}" type="parTrans" cxnId="{2D1B742F-7242-4C6C-A0A6-4BB2DF5AC23E}">
      <dgm:prSet/>
      <dgm:spPr/>
      <dgm:t>
        <a:bodyPr/>
        <a:lstStyle/>
        <a:p>
          <a:endParaRPr lang="en-US"/>
        </a:p>
      </dgm:t>
    </dgm:pt>
    <dgm:pt modelId="{10C6FDF6-67FD-4336-8A55-493D6AA4EB43}">
      <dgm:prSet phldrT="[Text]"/>
      <dgm:spPr>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err="1"/>
            <a:t>Tôn giáo</a:t>
          </a:r>
          <a:endParaRPr lang="en-US"/>
        </a:p>
      </dgm:t>
    </dgm:pt>
    <dgm:pt modelId="{7C75A1B3-B98A-4222-893C-8F0B9148784B}" type="sibTrans" cxnId="{2D1B742F-7242-4C6C-A0A6-4BB2DF5AC23E}">
      <dgm:prSet/>
      <dgm:spPr/>
      <dgm:t>
        <a:bodyPr/>
        <a:lstStyle/>
        <a:p>
          <a:endParaRPr lang="en-US"/>
        </a:p>
      </dgm:t>
    </dgm:pt>
    <dgm:pt modelId="{3FAC4F3E-25A6-4CCC-967E-7BD2DB7DE07B}" type="pres">
      <dgm:prSet presAssocID="{F6BF4180-30ED-42FF-876F-60A43CF708BA}" presName="Name0" presStyleCnt="0">
        <dgm:presLayoutVars>
          <dgm:chMax val="2"/>
          <dgm:chPref val="2"/>
          <dgm:animLvl val="lvl"/>
        </dgm:presLayoutVars>
      </dgm:prSet>
      <dgm:spPr/>
    </dgm:pt>
    <dgm:pt modelId="{49363788-B4B4-4750-944C-55170560FC2C}" type="pres">
      <dgm:prSet presAssocID="{F6BF4180-30ED-42FF-876F-60A43CF708BA}" presName="LeftText" presStyleLbl="revTx" presStyleIdx="0" presStyleCnt="0">
        <dgm:presLayoutVars>
          <dgm:bulletEnabled val="1"/>
        </dgm:presLayoutVars>
      </dgm:prSet>
      <dgm:spPr/>
    </dgm:pt>
    <dgm:pt modelId="{72B5C5EC-294F-4933-B67F-E63C5E177A56}" type="pres">
      <dgm:prSet presAssocID="{F6BF4180-30ED-42FF-876F-60A43CF708BA}" presName="LeftNode" presStyleLbl="bgImgPlace1" presStyleIdx="0" presStyleCnt="2">
        <dgm:presLayoutVars>
          <dgm:chMax val="2"/>
          <dgm:chPref val="2"/>
        </dgm:presLayoutVars>
      </dgm:prSet>
      <dgm:spPr/>
    </dgm:pt>
    <dgm:pt modelId="{6901FC93-1092-4D4C-A0E2-C9CBA136699C}" type="pres">
      <dgm:prSet presAssocID="{F6BF4180-30ED-42FF-876F-60A43CF708BA}" presName="RightText" presStyleLbl="revTx" presStyleIdx="0" presStyleCnt="0">
        <dgm:presLayoutVars>
          <dgm:bulletEnabled val="1"/>
        </dgm:presLayoutVars>
      </dgm:prSet>
      <dgm:spPr/>
    </dgm:pt>
    <dgm:pt modelId="{2D729924-7570-4ED0-A650-364755F5E452}" type="pres">
      <dgm:prSet presAssocID="{F6BF4180-30ED-42FF-876F-60A43CF708BA}" presName="RightNode" presStyleLbl="bgImgPlace1" presStyleIdx="1" presStyleCnt="2">
        <dgm:presLayoutVars>
          <dgm:chMax val="0"/>
          <dgm:chPref val="0"/>
        </dgm:presLayoutVars>
      </dgm:prSet>
      <dgm:spPr/>
    </dgm:pt>
    <dgm:pt modelId="{3198649E-4AE8-48A7-9B1D-3AE1D1104AB9}" type="pres">
      <dgm:prSet presAssocID="{F6BF4180-30ED-42FF-876F-60A43CF708BA}" presName="TopArrow" presStyleLbl="node1" presStyleIdx="0" presStyleCnt="2"/>
      <dgm:spPr/>
    </dgm:pt>
    <dgm:pt modelId="{3E011DC9-BD7F-42D0-AEA0-606DCD547C0A}" type="pres">
      <dgm:prSet presAssocID="{F6BF4180-30ED-42FF-876F-60A43CF708BA}" presName="BottomArrow" presStyleLbl="node1" presStyleIdx="1" presStyleCnt="2"/>
      <dgm:spPr/>
    </dgm:pt>
  </dgm:ptLst>
  <dgm:cxnLst>
    <dgm:cxn modelId="{84807215-79A4-4FF6-8CA9-F78060E44132}" type="presOf" srcId="{B0BE1A0A-4632-4719-A009-F50B50AB43A3}" destId="{72B5C5EC-294F-4933-B67F-E63C5E177A56}" srcOrd="1" destOrd="0" presId="urn:microsoft.com/office/officeart/2009/layout/ReverseList"/>
    <dgm:cxn modelId="{2D1B742F-7242-4C6C-A0A6-4BB2DF5AC23E}" srcId="{F6BF4180-30ED-42FF-876F-60A43CF708BA}" destId="{10C6FDF6-67FD-4336-8A55-493D6AA4EB43}" srcOrd="1" destOrd="0" parTransId="{A93752C4-6665-43D6-83E3-D25AB00EDF07}" sibTransId="{7C75A1B3-B98A-4222-893C-8F0B9148784B}"/>
    <dgm:cxn modelId="{D510CC41-F866-4ACE-BA94-DBDBF8CEE0BD}" type="presOf" srcId="{10C6FDF6-67FD-4336-8A55-493D6AA4EB43}" destId="{6901FC93-1092-4D4C-A0E2-C9CBA136699C}" srcOrd="0" destOrd="0" presId="urn:microsoft.com/office/officeart/2009/layout/ReverseList"/>
    <dgm:cxn modelId="{E0039C85-4266-47B3-B89A-2CC2E794165F}" srcId="{F6BF4180-30ED-42FF-876F-60A43CF708BA}" destId="{B0BE1A0A-4632-4719-A009-F50B50AB43A3}" srcOrd="0" destOrd="0" parTransId="{C94F7741-F8E9-46D3-8784-CD4098A4594D}" sibTransId="{3DD455A5-081D-4E6C-978F-F386F0D12F95}"/>
    <dgm:cxn modelId="{DE6EF194-FEB8-4725-9669-7CB24EFEE56B}" type="presOf" srcId="{B0BE1A0A-4632-4719-A009-F50B50AB43A3}" destId="{49363788-B4B4-4750-944C-55170560FC2C}" srcOrd="0" destOrd="0" presId="urn:microsoft.com/office/officeart/2009/layout/ReverseList"/>
    <dgm:cxn modelId="{018225AD-B297-4B6E-907E-0521C6FE7F2A}" type="presOf" srcId="{10C6FDF6-67FD-4336-8A55-493D6AA4EB43}" destId="{2D729924-7570-4ED0-A650-364755F5E452}" srcOrd="1" destOrd="0" presId="urn:microsoft.com/office/officeart/2009/layout/ReverseList"/>
    <dgm:cxn modelId="{CE463BD8-EC26-4404-ADA3-881C9B083ED9}" type="presOf" srcId="{F6BF4180-30ED-42FF-876F-60A43CF708BA}" destId="{3FAC4F3E-25A6-4CCC-967E-7BD2DB7DE07B}" srcOrd="0" destOrd="0" presId="urn:microsoft.com/office/officeart/2009/layout/ReverseList"/>
    <dgm:cxn modelId="{9566F6CE-B450-4717-B1E1-507F876079EC}" type="presParOf" srcId="{3FAC4F3E-25A6-4CCC-967E-7BD2DB7DE07B}" destId="{49363788-B4B4-4750-944C-55170560FC2C}" srcOrd="0" destOrd="0" presId="urn:microsoft.com/office/officeart/2009/layout/ReverseList"/>
    <dgm:cxn modelId="{2CB68EF4-3BCB-4248-A497-0AD445E97B00}" type="presParOf" srcId="{3FAC4F3E-25A6-4CCC-967E-7BD2DB7DE07B}" destId="{72B5C5EC-294F-4933-B67F-E63C5E177A56}" srcOrd="1" destOrd="0" presId="urn:microsoft.com/office/officeart/2009/layout/ReverseList"/>
    <dgm:cxn modelId="{E1D44E97-457B-46F7-9FE5-C596B823720A}" type="presParOf" srcId="{3FAC4F3E-25A6-4CCC-967E-7BD2DB7DE07B}" destId="{6901FC93-1092-4D4C-A0E2-C9CBA136699C}" srcOrd="2" destOrd="0" presId="urn:microsoft.com/office/officeart/2009/layout/ReverseList"/>
    <dgm:cxn modelId="{CF6C8DF5-91FA-4544-966E-63560E3CFEEE}" type="presParOf" srcId="{3FAC4F3E-25A6-4CCC-967E-7BD2DB7DE07B}" destId="{2D729924-7570-4ED0-A650-364755F5E452}" srcOrd="3" destOrd="0" presId="urn:microsoft.com/office/officeart/2009/layout/ReverseList"/>
    <dgm:cxn modelId="{EC5C7D11-6AE8-4599-A9D2-E104C2007429}" type="presParOf" srcId="{3FAC4F3E-25A6-4CCC-967E-7BD2DB7DE07B}" destId="{3198649E-4AE8-48A7-9B1D-3AE1D1104AB9}" srcOrd="4" destOrd="0" presId="urn:microsoft.com/office/officeart/2009/layout/ReverseList"/>
    <dgm:cxn modelId="{C50FBF75-A72C-4EDA-BB61-F3034815C8E0}" type="presParOf" srcId="{3FAC4F3E-25A6-4CCC-967E-7BD2DB7DE07B}" destId="{3E011DC9-BD7F-42D0-AEA0-606DCD547C0A}" srcOrd="5" destOrd="0" presId="urn:microsoft.com/office/officeart/2009/layout/ReverseList"/>
  </dgm:cxnLst>
  <dgm:bg/>
  <dgm:whole/>
  <dgm:extLst>
    <a:ext uri="http://schemas.microsoft.com/office/drawing/2008/diagram">
      <dsp:dataModelExt xmlns:dsp="http://schemas.microsoft.com/office/drawing/2008/diagram" relId="rId11" minVer="http://schemas.openxmlformats.org/drawingml/2006/main"/>
    </a:ext>
  </dgm:extLst>
</dgm:dataModel>
</file>

<file path=ppt/diagrams/data2.xml><?xml version="1.0" encoding="utf-8"?>
<dgm:dataModel xmlns:dgm="http://schemas.openxmlformats.org/drawingml/2006/diagram" xmlns:a="http://schemas.openxmlformats.org/drawingml/2006/main">
  <dgm:ptLst>
    <dgm:pt modelId="{EE14D3A6-B3F1-4C03-9D2E-CDEB53E3239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675166C-8DD2-4333-B2E9-B762A4BC541E}" type="parTrans" cxnId="{3F0EFE7C-05B0-4930-8F2A-ADD79979C153}">
      <dgm:prSet/>
      <dgm:spPr/>
      <dgm:t>
        <a:bodyPr/>
        <a:lstStyle/>
        <a:p>
          <a:endParaRPr lang="en-US"/>
        </a:p>
      </dgm:t>
    </dgm:pt>
    <dgm:pt modelId="{2F18DDEA-CFDC-4BDE-B1F4-23817F80E798}">
      <dgm:prSet phldrT="[Text]"/>
      <dgm:spPr>
        <a:solidFill>
          <a:schemeClr val="accent6">
            <a:lumMod val="75000"/>
          </a:schemeClr>
        </a:solidFill>
        <a:ln w="25400" cap="flat" cmpd="sng" algn="ctr">
          <a:solidFill>
            <a:schemeClr val="accent1">
              <a:hueOff val="0"/>
              <a:satOff val="0"/>
              <a:lumOff val="0"/>
              <a:alphaOff val="0"/>
            </a:schemeClr>
          </a:solidFill>
          <a:prstDash val="solid"/>
        </a:ln>
      </dgm:spPr>
      <dgm:t>
        <a:bodyPr/>
        <a:lstStyle/>
        <a:p>
          <a:r>
            <a:rPr lang="en-US"/>
            <a:t>1</a:t>
          </a:r>
        </a:p>
      </dgm:t>
    </dgm:pt>
    <dgm:pt modelId="{D60AFCA3-FC86-41A8-8BDC-94B67BCACB83}" type="parTrans" cxnId="{403E3F90-327F-465C-8095-5FF359935A41}">
      <dgm:prSet/>
      <dgm:spPr/>
      <dgm:t>
        <a:bodyPr/>
        <a:lstStyle/>
        <a:p>
          <a:endParaRPr lang="en-US"/>
        </a:p>
      </dgm:t>
    </dgm:pt>
    <dgm:pt modelId="{D2CAC076-954D-462E-AA56-3425DE82CA06}">
      <dgm:prSet phldrT="[Text]"/>
      <dgm:spPr>
        <a:solidFill>
          <a:schemeClr val="tx2">
            <a:alpha val="90000"/>
          </a:schemeClr>
        </a:solidFill>
        <a:ln w="25400" cap="flat" cmpd="sng" algn="ctr">
          <a:solidFill>
            <a:schemeClr val="accent1">
              <a:hueOff val="0"/>
              <a:satOff val="0"/>
              <a:lumOff val="0"/>
              <a:alphaOff val="0"/>
            </a:schemeClr>
          </a:solidFill>
          <a:prstDash val="solid"/>
        </a:ln>
      </dgm:spPr>
      <dgm:t>
        <a:bodyPr/>
        <a:lstStyle/>
        <a:p>
          <a:pPr algn="just"/>
          <a:r>
            <a:rPr lang="en-US">
              <a:solidFill>
                <a:schemeClr val="bg1"/>
              </a:solidFill>
            </a:rPr>
            <a:t>QUAN ĐIỂM CƠ BẢN CỦA CHỦ NGHĨA MÁC-LÊNIN VỀ GIAI CẤP CÔNG NHÂN VÀ SỨ MỆNH LỊCH SỬ THẾ GIỚI CỦA GIAI CẤP CÔNG NHÂN</a:t>
          </a:r>
        </a:p>
      </dgm:t>
    </dgm:pt>
    <dgm:pt modelId="{CDD0A80A-8A79-4285-A9BE-FBFE8E2F5C83}" type="sibTrans" cxnId="{403E3F90-327F-465C-8095-5FF359935A41}">
      <dgm:prSet/>
      <dgm:spPr/>
      <dgm:t>
        <a:bodyPr/>
        <a:lstStyle/>
        <a:p>
          <a:endParaRPr lang="en-US"/>
        </a:p>
      </dgm:t>
    </dgm:pt>
    <dgm:pt modelId="{2DF15A12-4DE0-4809-96DB-9CAECFD65D74}" type="sibTrans" cxnId="{3F0EFE7C-05B0-4930-8F2A-ADD79979C153}">
      <dgm:prSet/>
      <dgm:spPr/>
      <dgm:t>
        <a:bodyPr/>
        <a:lstStyle/>
        <a:p>
          <a:endParaRPr lang="en-US"/>
        </a:p>
      </dgm:t>
    </dgm:pt>
    <dgm:pt modelId="{F1073F09-6B0E-47D0-AE8C-50495B99CD4F}" type="parTrans" cxnId="{8C855D73-2646-4BE5-BCFF-BDFC847816F0}">
      <dgm:prSet/>
      <dgm:spPr/>
      <dgm:t>
        <a:bodyPr/>
        <a:lstStyle/>
        <a:p>
          <a:endParaRPr lang="en-US"/>
        </a:p>
      </dgm:t>
    </dgm:pt>
    <dgm:pt modelId="{EDE1FF4D-6AA6-4028-A715-1526A5B49DBB}">
      <dgm:prSet phldrT="[Text]"/>
      <dgm:spPr>
        <a:solidFill>
          <a:schemeClr val="accent2">
            <a:lumMod val="75000"/>
          </a:schemeClr>
        </a:solidFill>
        <a:ln w="25400" cap="flat" cmpd="sng" algn="ctr">
          <a:solidFill>
            <a:schemeClr val="accent1">
              <a:hueOff val="0"/>
              <a:satOff val="0"/>
              <a:lumOff val="0"/>
              <a:alphaOff val="0"/>
            </a:schemeClr>
          </a:solidFill>
          <a:prstDash val="solid"/>
        </a:ln>
      </dgm:spPr>
      <dgm:t>
        <a:bodyPr/>
        <a:lstStyle/>
        <a:p>
          <a:r>
            <a:rPr lang="en-US"/>
            <a:t>2</a:t>
          </a:r>
        </a:p>
      </dgm:t>
    </dgm:pt>
    <dgm:pt modelId="{7DC41B4F-51E0-4617-A64E-54904624773F}" type="parTrans" cxnId="{E1409302-05E4-4F86-B533-09E830FA00AB}">
      <dgm:prSet/>
      <dgm:spPr/>
      <dgm:t>
        <a:bodyPr/>
        <a:lstStyle/>
        <a:p>
          <a:endParaRPr lang="en-US"/>
        </a:p>
      </dgm:t>
    </dgm:pt>
    <dgm:pt modelId="{A9817802-6D07-46D5-B1ED-E04040337D79}">
      <dgm:prSet phldrT="[Text]"/>
      <dgm:spPr>
        <a:solidFill>
          <a:srgbClr val="FF0000">
            <a:alpha val="90000"/>
          </a:srgbClr>
        </a:solidFill>
        <a:ln w="25400" cap="flat" cmpd="sng" algn="ctr">
          <a:solidFill>
            <a:schemeClr val="accent1">
              <a:hueOff val="0"/>
              <a:satOff val="0"/>
              <a:lumOff val="0"/>
              <a:alphaOff val="0"/>
            </a:schemeClr>
          </a:solidFill>
          <a:prstDash val="solid"/>
        </a:ln>
      </dgm:spPr>
      <dgm:t>
        <a:bodyPr/>
        <a:lstStyle/>
        <a:p>
          <a:pPr algn="just"/>
          <a:r>
            <a:rPr lang="en-US">
              <a:solidFill>
                <a:schemeClr val="bg1"/>
              </a:solidFill>
            </a:rPr>
            <a:t>GIAI CẤP CÔNG  VÀ VIỆC THỰC HIỆN SỨ MỆNH LỊCH SỬ CỦA CỦA GIAI CẤP CÔNG NHÂN HIỆN NAY, </a:t>
          </a:r>
        </a:p>
      </dgm:t>
    </dgm:pt>
    <dgm:pt modelId="{9AE24E63-F94B-4CEA-AA85-63AE26008E05}" type="sibTrans" cxnId="{E1409302-05E4-4F86-B533-09E830FA00AB}">
      <dgm:prSet/>
      <dgm:spPr/>
      <dgm:t>
        <a:bodyPr/>
        <a:lstStyle/>
        <a:p>
          <a:endParaRPr lang="en-US"/>
        </a:p>
      </dgm:t>
    </dgm:pt>
    <dgm:pt modelId="{6346A037-D205-4398-8DD6-F2085A024C46}" type="sibTrans" cxnId="{8C855D73-2646-4BE5-BCFF-BDFC847816F0}">
      <dgm:prSet/>
      <dgm:spPr/>
      <dgm:t>
        <a:bodyPr/>
        <a:lstStyle/>
        <a:p>
          <a:endParaRPr lang="en-US"/>
        </a:p>
      </dgm:t>
    </dgm:pt>
    <dgm:pt modelId="{61E34EA9-76BA-4A78-8D39-00D4B1AE8242}" type="parTrans" cxnId="{42B74692-28B4-44BB-AD49-7E07552DDD3D}">
      <dgm:prSet/>
      <dgm:spPr/>
      <dgm:t>
        <a:bodyPr/>
        <a:lstStyle/>
        <a:p>
          <a:endParaRPr lang="en-US"/>
        </a:p>
      </dgm:t>
    </dgm:pt>
    <dgm:pt modelId="{3C195228-C19F-4B55-9EC3-36A7F56DA61C}">
      <dgm:prSet phldrT="[Text]"/>
      <dgm:spPr>
        <a:solidFill>
          <a:schemeClr val="accent6">
            <a:lumMod val="50000"/>
          </a:schemeClr>
        </a:solidFill>
        <a:ln w="25400" cap="flat" cmpd="sng" algn="ctr">
          <a:solidFill>
            <a:schemeClr val="accent1">
              <a:hueOff val="0"/>
              <a:satOff val="0"/>
              <a:lumOff val="0"/>
              <a:alphaOff val="0"/>
            </a:schemeClr>
          </a:solidFill>
          <a:prstDash val="solid"/>
        </a:ln>
      </dgm:spPr>
      <dgm:t>
        <a:bodyPr/>
        <a:lstStyle/>
        <a:p>
          <a:r>
            <a:rPr lang="en-US"/>
            <a:t>3</a:t>
          </a:r>
        </a:p>
      </dgm:t>
    </dgm:pt>
    <dgm:pt modelId="{A4BBC3EB-7302-45F2-A697-E3CB315711F8}" type="parTrans" cxnId="{86F4DB1F-325D-498F-A0EF-61DA1EEE2123}">
      <dgm:prSet/>
      <dgm:spPr/>
      <dgm:t>
        <a:bodyPr/>
        <a:lstStyle/>
        <a:p>
          <a:endParaRPr lang="en-US"/>
        </a:p>
      </dgm:t>
    </dgm:pt>
    <dgm:pt modelId="{A22861B2-4287-42F2-A1C2-F7ABA85A5438}">
      <dgm:prSet phldrT="[Text]"/>
      <dgm:spPr>
        <a:solidFill>
          <a:srgbClr val="7030A0">
            <a:alpha val="90000"/>
          </a:srgbClr>
        </a:solidFill>
        <a:ln w="25400" cap="flat" cmpd="sng" algn="ctr">
          <a:solidFill>
            <a:schemeClr val="accent1">
              <a:hueOff val="0"/>
              <a:satOff val="0"/>
              <a:lumOff val="0"/>
              <a:alphaOff val="0"/>
            </a:schemeClr>
          </a:solidFill>
          <a:prstDash val="solid"/>
        </a:ln>
      </dgm:spPr>
      <dgm:t>
        <a:bodyPr/>
        <a:lstStyle/>
        <a:p>
          <a:pPr algn="just"/>
          <a:r>
            <a:rPr lang="en-US">
              <a:solidFill>
                <a:schemeClr val="bg1"/>
              </a:solidFill>
            </a:rPr>
            <a:t>SỨ MỆNH LỊCH SỬ CỦA GIAI CẤP CÔNG NHÂN VIỆT NAM. </a:t>
          </a:r>
        </a:p>
      </dgm:t>
    </dgm:pt>
    <dgm:pt modelId="{739B08A7-9E38-4B15-A690-1760B2E87079}" type="sibTrans" cxnId="{86F4DB1F-325D-498F-A0EF-61DA1EEE2123}">
      <dgm:prSet/>
      <dgm:spPr/>
      <dgm:t>
        <a:bodyPr/>
        <a:lstStyle/>
        <a:p>
          <a:endParaRPr lang="en-US"/>
        </a:p>
      </dgm:t>
    </dgm:pt>
    <dgm:pt modelId="{FCCF22EB-F5A2-4A05-BD70-8287A2DB5B41}" type="sibTrans" cxnId="{42B74692-28B4-44BB-AD49-7E07552DDD3D}">
      <dgm:prSet/>
      <dgm:spPr/>
      <dgm:t>
        <a:bodyPr/>
        <a:lstStyle/>
        <a:p>
          <a:endParaRPr lang="en-US"/>
        </a:p>
      </dgm:t>
    </dgm:pt>
    <dgm:pt modelId="{5C73897B-71EE-43D2-91C0-2DAEDC60CBC8}" type="pres">
      <dgm:prSet presAssocID="{EE14D3A6-B3F1-4C03-9D2E-CDEB53E32394}" presName="linearFlow" presStyleCnt="0">
        <dgm:presLayoutVars>
          <dgm:dir/>
          <dgm:animLvl val="lvl"/>
          <dgm:resizeHandles val="exact"/>
        </dgm:presLayoutVars>
      </dgm:prSet>
      <dgm:spPr/>
    </dgm:pt>
    <dgm:pt modelId="{DB7B54ED-41D7-4DD2-A3FB-30B86A711E73}" type="pres">
      <dgm:prSet presAssocID="{2F18DDEA-CFDC-4BDE-B1F4-23817F80E798}" presName="composite" presStyleCnt="0"/>
      <dgm:spPr/>
    </dgm:pt>
    <dgm:pt modelId="{71E935AB-6713-447F-9D41-DC2FD3B48F36}" type="pres">
      <dgm:prSet presAssocID="{2F18DDEA-CFDC-4BDE-B1F4-23817F80E798}" presName="parentText" presStyleLbl="alignNode1" presStyleIdx="0" presStyleCnt="3">
        <dgm:presLayoutVars>
          <dgm:chMax val="1"/>
          <dgm:bulletEnabled val="1"/>
        </dgm:presLayoutVars>
      </dgm:prSet>
      <dgm:spPr/>
    </dgm:pt>
    <dgm:pt modelId="{A4B8A92C-C84D-4179-BECC-0E7C8143FE48}" type="pres">
      <dgm:prSet presAssocID="{2F18DDEA-CFDC-4BDE-B1F4-23817F80E798}" presName="descendantText" presStyleLbl="alignAcc1" presStyleIdx="0" presStyleCnt="3">
        <dgm:presLayoutVars>
          <dgm:bulletEnabled val="1"/>
        </dgm:presLayoutVars>
      </dgm:prSet>
      <dgm:spPr/>
    </dgm:pt>
    <dgm:pt modelId="{50F706FA-D187-4961-BF50-D766BD4BA74F}" type="pres">
      <dgm:prSet presAssocID="{2DF15A12-4DE0-4809-96DB-9CAECFD65D74}" presName="sp" presStyleCnt="0"/>
      <dgm:spPr/>
    </dgm:pt>
    <dgm:pt modelId="{0668D378-F854-419D-9DDA-4C44505EBEB3}" type="pres">
      <dgm:prSet presAssocID="{EDE1FF4D-6AA6-4028-A715-1526A5B49DBB}" presName="composite" presStyleCnt="0"/>
      <dgm:spPr/>
    </dgm:pt>
    <dgm:pt modelId="{DEB67ACF-24B3-4060-8565-72D79704A407}" type="pres">
      <dgm:prSet presAssocID="{EDE1FF4D-6AA6-4028-A715-1526A5B49DBB}" presName="parentText" presStyleLbl="alignNode1" presStyleIdx="1" presStyleCnt="3">
        <dgm:presLayoutVars>
          <dgm:chMax val="1"/>
          <dgm:bulletEnabled val="1"/>
        </dgm:presLayoutVars>
      </dgm:prSet>
      <dgm:spPr/>
    </dgm:pt>
    <dgm:pt modelId="{4AE78F41-081D-472F-B68B-9B2EE84CDFF3}" type="pres">
      <dgm:prSet presAssocID="{EDE1FF4D-6AA6-4028-A715-1526A5B49DBB}" presName="descendantText" presStyleLbl="alignAcc1" presStyleIdx="1" presStyleCnt="3">
        <dgm:presLayoutVars>
          <dgm:bulletEnabled val="1"/>
        </dgm:presLayoutVars>
      </dgm:prSet>
      <dgm:spPr/>
    </dgm:pt>
    <dgm:pt modelId="{0E8AB314-9892-416F-AD95-ACA354717446}" type="pres">
      <dgm:prSet presAssocID="{6346A037-D205-4398-8DD6-F2085A024C46}" presName="sp" presStyleCnt="0"/>
      <dgm:spPr/>
    </dgm:pt>
    <dgm:pt modelId="{5D84EEC0-78B9-4F08-B8C5-3D64F64C8046}" type="pres">
      <dgm:prSet presAssocID="{3C195228-C19F-4B55-9EC3-36A7F56DA61C}" presName="composite" presStyleCnt="0"/>
      <dgm:spPr/>
    </dgm:pt>
    <dgm:pt modelId="{199000BA-4C25-49AE-AEAB-19A804B7DB6F}" type="pres">
      <dgm:prSet presAssocID="{3C195228-C19F-4B55-9EC3-36A7F56DA61C}" presName="parentText" presStyleLbl="alignNode1" presStyleIdx="2" presStyleCnt="3">
        <dgm:presLayoutVars>
          <dgm:chMax val="1"/>
          <dgm:bulletEnabled val="1"/>
        </dgm:presLayoutVars>
      </dgm:prSet>
      <dgm:spPr/>
    </dgm:pt>
    <dgm:pt modelId="{4C75375E-C19C-4CC8-B03D-1535F28C024C}" type="pres">
      <dgm:prSet presAssocID="{3C195228-C19F-4B55-9EC3-36A7F56DA61C}" presName="descendantText" presStyleLbl="alignAcc1" presStyleIdx="2" presStyleCnt="3">
        <dgm:presLayoutVars>
          <dgm:bulletEnabled val="1"/>
        </dgm:presLayoutVars>
      </dgm:prSet>
      <dgm:spPr/>
    </dgm:pt>
  </dgm:ptLst>
  <dgm:cxnLst>
    <dgm:cxn modelId="{35B29001-7602-42AA-BE83-DDE25C4CE705}" type="presOf" srcId="{EDE1FF4D-6AA6-4028-A715-1526A5B49DBB}" destId="{DEB67ACF-24B3-4060-8565-72D79704A407}" srcOrd="0" destOrd="0" presId="urn:microsoft.com/office/officeart/2005/8/layout/chevron2"/>
    <dgm:cxn modelId="{E1409302-05E4-4F86-B533-09E830FA00AB}" srcId="{EDE1FF4D-6AA6-4028-A715-1526A5B49DBB}" destId="{A9817802-6D07-46D5-B1ED-E04040337D79}" srcOrd="0" destOrd="0" parTransId="{7DC41B4F-51E0-4617-A64E-54904624773F}" sibTransId="{9AE24E63-F94B-4CEA-AA85-63AE26008E05}"/>
    <dgm:cxn modelId="{2BEC6B12-DE42-4CEF-945B-EAA0CAB7DF5B}" type="presOf" srcId="{EE14D3A6-B3F1-4C03-9D2E-CDEB53E32394}" destId="{5C73897B-71EE-43D2-91C0-2DAEDC60CBC8}" srcOrd="0" destOrd="0" presId="urn:microsoft.com/office/officeart/2005/8/layout/chevron2"/>
    <dgm:cxn modelId="{86F4DB1F-325D-498F-A0EF-61DA1EEE2123}" srcId="{3C195228-C19F-4B55-9EC3-36A7F56DA61C}" destId="{A22861B2-4287-42F2-A1C2-F7ABA85A5438}" srcOrd="0" destOrd="0" parTransId="{A4BBC3EB-7302-45F2-A697-E3CB315711F8}" sibTransId="{739B08A7-9E38-4B15-A690-1760B2E87079}"/>
    <dgm:cxn modelId="{504A582F-E57D-4904-AF2C-F18B48E7F9E6}" type="presOf" srcId="{A9817802-6D07-46D5-B1ED-E04040337D79}" destId="{4AE78F41-081D-472F-B68B-9B2EE84CDFF3}" srcOrd="0" destOrd="0" presId="urn:microsoft.com/office/officeart/2005/8/layout/chevron2"/>
    <dgm:cxn modelId="{C453C33C-2F97-42F0-8828-106D9D680E96}" type="presOf" srcId="{3C195228-C19F-4B55-9EC3-36A7F56DA61C}" destId="{199000BA-4C25-49AE-AEAB-19A804B7DB6F}" srcOrd="0" destOrd="0" presId="urn:microsoft.com/office/officeart/2005/8/layout/chevron2"/>
    <dgm:cxn modelId="{9EEAC242-FEBF-4B82-87ED-DF7925308939}" type="presOf" srcId="{D2CAC076-954D-462E-AA56-3425DE82CA06}" destId="{A4B8A92C-C84D-4179-BECC-0E7C8143FE48}" srcOrd="0" destOrd="0" presId="urn:microsoft.com/office/officeart/2005/8/layout/chevron2"/>
    <dgm:cxn modelId="{E153026F-3ED4-415E-B749-48C1D7F664D7}" type="presOf" srcId="{A22861B2-4287-42F2-A1C2-F7ABA85A5438}" destId="{4C75375E-C19C-4CC8-B03D-1535F28C024C}" srcOrd="0" destOrd="0" presId="urn:microsoft.com/office/officeart/2005/8/layout/chevron2"/>
    <dgm:cxn modelId="{8C855D73-2646-4BE5-BCFF-BDFC847816F0}" srcId="{EE14D3A6-B3F1-4C03-9D2E-CDEB53E32394}" destId="{EDE1FF4D-6AA6-4028-A715-1526A5B49DBB}" srcOrd="1" destOrd="0" parTransId="{F1073F09-6B0E-47D0-AE8C-50495B99CD4F}" sibTransId="{6346A037-D205-4398-8DD6-F2085A024C46}"/>
    <dgm:cxn modelId="{3F0EFE7C-05B0-4930-8F2A-ADD79979C153}" srcId="{EE14D3A6-B3F1-4C03-9D2E-CDEB53E32394}" destId="{2F18DDEA-CFDC-4BDE-B1F4-23817F80E798}" srcOrd="0" destOrd="0" parTransId="{A675166C-8DD2-4333-B2E9-B762A4BC541E}" sibTransId="{2DF15A12-4DE0-4809-96DB-9CAECFD65D74}"/>
    <dgm:cxn modelId="{403E3F90-327F-465C-8095-5FF359935A41}" srcId="{2F18DDEA-CFDC-4BDE-B1F4-23817F80E798}" destId="{D2CAC076-954D-462E-AA56-3425DE82CA06}" srcOrd="0" destOrd="0" parTransId="{D60AFCA3-FC86-41A8-8BDC-94B67BCACB83}" sibTransId="{CDD0A80A-8A79-4285-A9BE-FBFE8E2F5C83}"/>
    <dgm:cxn modelId="{42B74692-28B4-44BB-AD49-7E07552DDD3D}" srcId="{EE14D3A6-B3F1-4C03-9D2E-CDEB53E32394}" destId="{3C195228-C19F-4B55-9EC3-36A7F56DA61C}" srcOrd="2" destOrd="0" parTransId="{61E34EA9-76BA-4A78-8D39-00D4B1AE8242}" sibTransId="{FCCF22EB-F5A2-4A05-BD70-8287A2DB5B41}"/>
    <dgm:cxn modelId="{E75505C5-A704-4EEE-B454-2B280DA4C138}" type="presOf" srcId="{2F18DDEA-CFDC-4BDE-B1F4-23817F80E798}" destId="{71E935AB-6713-447F-9D41-DC2FD3B48F36}" srcOrd="0" destOrd="0" presId="urn:microsoft.com/office/officeart/2005/8/layout/chevron2"/>
    <dgm:cxn modelId="{040502FF-68B3-4C34-8882-DACF26287612}" type="presParOf" srcId="{5C73897B-71EE-43D2-91C0-2DAEDC60CBC8}" destId="{DB7B54ED-41D7-4DD2-A3FB-30B86A711E73}" srcOrd="0" destOrd="0" presId="urn:microsoft.com/office/officeart/2005/8/layout/chevron2"/>
    <dgm:cxn modelId="{63D50835-B82A-48DF-A48A-3556ECB02816}" type="presParOf" srcId="{DB7B54ED-41D7-4DD2-A3FB-30B86A711E73}" destId="{71E935AB-6713-447F-9D41-DC2FD3B48F36}" srcOrd="0" destOrd="0" presId="urn:microsoft.com/office/officeart/2005/8/layout/chevron2"/>
    <dgm:cxn modelId="{9B144712-F4C5-4EFC-A049-26AAF12E3A80}" type="presParOf" srcId="{DB7B54ED-41D7-4DD2-A3FB-30B86A711E73}" destId="{A4B8A92C-C84D-4179-BECC-0E7C8143FE48}" srcOrd="1" destOrd="0" presId="urn:microsoft.com/office/officeart/2005/8/layout/chevron2"/>
    <dgm:cxn modelId="{BEEC842E-4BD2-40F1-B40F-249520A5D04A}" type="presParOf" srcId="{5C73897B-71EE-43D2-91C0-2DAEDC60CBC8}" destId="{50F706FA-D187-4961-BF50-D766BD4BA74F}" srcOrd="1" destOrd="0" presId="urn:microsoft.com/office/officeart/2005/8/layout/chevron2"/>
    <dgm:cxn modelId="{FA7D3419-0CA7-4C61-8974-C5A5484E0859}" type="presParOf" srcId="{5C73897B-71EE-43D2-91C0-2DAEDC60CBC8}" destId="{0668D378-F854-419D-9DDA-4C44505EBEB3}" srcOrd="2" destOrd="0" presId="urn:microsoft.com/office/officeart/2005/8/layout/chevron2"/>
    <dgm:cxn modelId="{47071189-E598-426E-9A55-EE9F888FB9C8}" type="presParOf" srcId="{0668D378-F854-419D-9DDA-4C44505EBEB3}" destId="{DEB67ACF-24B3-4060-8565-72D79704A407}" srcOrd="0" destOrd="0" presId="urn:microsoft.com/office/officeart/2005/8/layout/chevron2"/>
    <dgm:cxn modelId="{FE3D0D2B-67C8-432E-BC5D-D51BEAFEE5F4}" type="presParOf" srcId="{0668D378-F854-419D-9DDA-4C44505EBEB3}" destId="{4AE78F41-081D-472F-B68B-9B2EE84CDFF3}" srcOrd="1" destOrd="0" presId="urn:microsoft.com/office/officeart/2005/8/layout/chevron2"/>
    <dgm:cxn modelId="{CB3BA935-E597-4070-84B5-B7EE3642EBD5}" type="presParOf" srcId="{5C73897B-71EE-43D2-91C0-2DAEDC60CBC8}" destId="{0E8AB314-9892-416F-AD95-ACA354717446}" srcOrd="3" destOrd="0" presId="urn:microsoft.com/office/officeart/2005/8/layout/chevron2"/>
    <dgm:cxn modelId="{2FC78364-6E43-43A5-BA20-A1D633955BA0}" type="presParOf" srcId="{5C73897B-71EE-43D2-91C0-2DAEDC60CBC8}" destId="{5D84EEC0-78B9-4F08-B8C5-3D64F64C8046}" srcOrd="4" destOrd="0" presId="urn:microsoft.com/office/officeart/2005/8/layout/chevron2"/>
    <dgm:cxn modelId="{BA6769E5-C3E4-461B-A6CB-A768BCF55800}" type="presParOf" srcId="{5D84EEC0-78B9-4F08-B8C5-3D64F64C8046}" destId="{199000BA-4C25-49AE-AEAB-19A804B7DB6F}" srcOrd="0" destOrd="0" presId="urn:microsoft.com/office/officeart/2005/8/layout/chevron2"/>
    <dgm:cxn modelId="{3192B731-8174-4E80-98C2-498EFB6DD7B1}" type="presParOf" srcId="{5D84EEC0-78B9-4F08-B8C5-3D64F64C8046}" destId="{4C75375E-C19C-4CC8-B03D-1535F28C024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3.xml><?xml version="1.0" encoding="utf-8"?>
<dgm:dataModel xmlns:dgm="http://schemas.openxmlformats.org/drawingml/2006/diagram" xmlns:a="http://schemas.openxmlformats.org/drawingml/2006/main">
  <dgm:ptLst>
    <dgm:pt modelId="{149594A1-7361-4ED7-ABB4-C1260033614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FAAB9C6-F682-42C4-B9B6-7BAFAF08C0FB}" type="parTrans" cxnId="{1AABE3F1-58D0-466E-A45D-F35B4C13A790}">
      <dgm:prSet/>
      <dgm:spPr/>
      <dgm:t>
        <a:bodyPr/>
        <a:lstStyle/>
        <a:p>
          <a:endParaRPr lang="en-US"/>
        </a:p>
      </dgm:t>
    </dgm:pt>
    <dgm:pt modelId="{03D0BD96-7D25-4051-ADDC-65E759F114C5}">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a:solidFill>
                <a:srgbClr val="FF0000"/>
              </a:solidFill>
            </a:rPr>
            <a:t>1.1</a:t>
          </a:r>
        </a:p>
      </dgm:t>
    </dgm:pt>
    <dgm:pt modelId="{9BB3F222-EEAB-4B61-A4DF-6E30B8BEEFF9}" type="parTrans" cxnId="{A872F854-06D2-49E8-90E7-4280DDE14858}">
      <dgm:prSet/>
      <dgm:spPr/>
      <dgm:t>
        <a:bodyPr/>
        <a:lstStyle/>
        <a:p>
          <a:endParaRPr lang="en-US"/>
        </a:p>
      </dgm:t>
    </dgm:pt>
    <dgm:pt modelId="{30C04547-E1FA-4548-BBFD-619A15AA7273}">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err="1">
              <a:solidFill>
                <a:srgbClr val="FF0000"/>
              </a:solidFill>
            </a:rPr>
            <a:t>Khái niệm và đặc điểm của giai cấp công nhân</a:t>
          </a:r>
          <a:endParaRPr lang="en-US" b="1" i="1">
            <a:solidFill>
              <a:srgbClr val="FF0000"/>
            </a:solidFill>
          </a:endParaRPr>
        </a:p>
      </dgm:t>
    </dgm:pt>
    <dgm:pt modelId="{0B861431-73FD-44CB-B669-BBF4DAE3C131}" type="sibTrans" cxnId="{A872F854-06D2-49E8-90E7-4280DDE14858}">
      <dgm:prSet/>
      <dgm:spPr/>
      <dgm:t>
        <a:bodyPr/>
        <a:lstStyle/>
        <a:p>
          <a:endParaRPr lang="en-US"/>
        </a:p>
      </dgm:t>
    </dgm:pt>
    <dgm:pt modelId="{64B8BF38-AECD-4F3E-8799-D4137DE53F28}" type="sibTrans" cxnId="{1AABE3F1-58D0-466E-A45D-F35B4C13A790}">
      <dgm:prSet/>
      <dgm:spPr/>
      <dgm:t>
        <a:bodyPr/>
        <a:lstStyle/>
        <a:p>
          <a:endParaRPr lang="en-US"/>
        </a:p>
      </dgm:t>
    </dgm:pt>
    <dgm:pt modelId="{D23E1B78-8707-41F9-ADC5-CB45E6D55C05}" type="parTrans" cxnId="{9BE09A01-BC39-4063-9820-804A9ED90973}">
      <dgm:prSet/>
      <dgm:spPr/>
      <dgm:t>
        <a:bodyPr/>
        <a:lstStyle/>
        <a:p>
          <a:endParaRPr lang="en-US"/>
        </a:p>
      </dgm:t>
    </dgm:pt>
    <dgm:pt modelId="{C3E8FCA3-EE7B-4571-9648-7CBBFA7CD339}">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a:solidFill>
                <a:srgbClr val="FF0000"/>
              </a:solidFill>
            </a:rPr>
            <a:t>1.2 </a:t>
          </a:r>
        </a:p>
      </dgm:t>
    </dgm:pt>
    <dgm:pt modelId="{6C80B0F9-F7B0-4382-B1BB-1B1D600FE3EE}" type="parTrans" cxnId="{93A2DF8F-7DAA-4586-971D-5A22AA53FC38}">
      <dgm:prSet/>
      <dgm:spPr/>
      <dgm:t>
        <a:bodyPr/>
        <a:lstStyle/>
        <a:p>
          <a:endParaRPr lang="en-US"/>
        </a:p>
      </dgm:t>
    </dgm:pt>
    <dgm:pt modelId="{E988C31B-3471-4EF2-9E76-CCD84808418C}">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err="1">
              <a:solidFill>
                <a:srgbClr val="FF0000"/>
              </a:solidFill>
            </a:rPr>
            <a:t>Nội dung và đặc điểm sứ mệnh lịch sử của giai cấp công nhân</a:t>
          </a:r>
          <a:endParaRPr lang="en-US" b="1" i="1">
            <a:solidFill>
              <a:srgbClr val="FF0000"/>
            </a:solidFill>
          </a:endParaRPr>
        </a:p>
      </dgm:t>
    </dgm:pt>
    <dgm:pt modelId="{833F57E7-573F-4AC5-AB22-1D9034B72993}" type="sibTrans" cxnId="{93A2DF8F-7DAA-4586-971D-5A22AA53FC38}">
      <dgm:prSet/>
      <dgm:spPr/>
      <dgm:t>
        <a:bodyPr/>
        <a:lstStyle/>
        <a:p>
          <a:endParaRPr lang="en-US"/>
        </a:p>
      </dgm:t>
    </dgm:pt>
    <dgm:pt modelId="{7C5A5052-AE82-4A21-8E4A-AE43B5F44D29}" type="sibTrans" cxnId="{9BE09A01-BC39-4063-9820-804A9ED90973}">
      <dgm:prSet/>
      <dgm:spPr/>
      <dgm:t>
        <a:bodyPr/>
        <a:lstStyle/>
        <a:p>
          <a:endParaRPr lang="en-US"/>
        </a:p>
      </dgm:t>
    </dgm:pt>
    <dgm:pt modelId="{B3A165A7-0B6C-43AC-8FF0-0810093476A9}" type="parTrans" cxnId="{9B487E33-D46D-4821-8216-9F2C87A7BC79}">
      <dgm:prSet/>
      <dgm:spPr/>
      <dgm:t>
        <a:bodyPr/>
        <a:lstStyle/>
        <a:p>
          <a:endParaRPr/>
        </a:p>
      </dgm:t>
    </dgm:pt>
    <dgm:pt modelId="{00327EEA-EFC1-48FF-98B0-30CE9EB83371}">
      <dgm:prSe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endParaRPr lang="en-US"/>
        </a:p>
      </dgm:t>
    </dgm:pt>
    <dgm:pt modelId="{36C63550-9F09-43C6-A3CB-189FD8859848}" type="sibTrans" cxnId="{9B487E33-D46D-4821-8216-9F2C87A7BC79}">
      <dgm:prSet/>
      <dgm:spPr/>
      <dgm:t>
        <a:bodyPr/>
        <a:lstStyle/>
        <a:p>
          <a:endParaRPr/>
        </a:p>
      </dgm:t>
    </dgm:pt>
    <dgm:pt modelId="{B357FDB6-F4D2-4D7E-8625-E2A28D3ED818}" type="pres">
      <dgm:prSet presAssocID="{149594A1-7361-4ED7-ABB4-C1260033614E}" presName="Name0" presStyleCnt="0">
        <dgm:presLayoutVars>
          <dgm:dir/>
          <dgm:resizeHandles val="exact"/>
        </dgm:presLayoutVars>
      </dgm:prSet>
      <dgm:spPr/>
    </dgm:pt>
    <dgm:pt modelId="{302448DA-CDBA-4920-8BEC-50EE22CF5307}" type="pres">
      <dgm:prSet presAssocID="{03D0BD96-7D25-4051-ADDC-65E759F114C5}" presName="node" presStyleLbl="node1" presStyleIdx="0" presStyleCnt="3" custLinFactNeighborX="12809" custLinFactNeighborY="-887">
        <dgm:presLayoutVars>
          <dgm:bulletEnabled val="1"/>
        </dgm:presLayoutVars>
      </dgm:prSet>
      <dgm:spPr/>
    </dgm:pt>
    <dgm:pt modelId="{67552BB9-E24D-418B-BF92-AF5360C20618}" type="pres">
      <dgm:prSet presAssocID="{64B8BF38-AECD-4F3E-8799-D4137DE53F28}" presName="sibTrans" presStyleCnt="0"/>
      <dgm:spPr/>
    </dgm:pt>
    <dgm:pt modelId="{B8D42727-3E40-4475-807D-E447AA1B3F57}" type="pres">
      <dgm:prSet presAssocID="{C3E8FCA3-EE7B-4571-9648-7CBBFA7CD339}" presName="node" presStyleLbl="node1" presStyleIdx="1" presStyleCnt="3" custLinFactNeighborX="1537" custLinFactNeighborY="965">
        <dgm:presLayoutVars>
          <dgm:bulletEnabled val="1"/>
        </dgm:presLayoutVars>
      </dgm:prSet>
      <dgm:spPr/>
    </dgm:pt>
    <dgm:pt modelId="{4B6ABC58-5E80-486E-8E4F-3F3ED4404313}" type="pres">
      <dgm:prSet presAssocID="{7C5A5052-AE82-4A21-8E4A-AE43B5F44D29}" presName="sibTrans" presStyleCnt="0"/>
      <dgm:spPr/>
    </dgm:pt>
    <dgm:pt modelId="{BB2A42B4-4347-42BA-BE1D-54CFABA38DB5}" type="pres">
      <dgm:prSet presAssocID="{00327EEA-EFC1-48FF-98B0-30CE9EB83371}" presName="node" presStyleLbl="node1" presStyleIdx="2" presStyleCnt="3">
        <dgm:presLayoutVars>
          <dgm:bulletEnabled val="1"/>
        </dgm:presLayoutVars>
      </dgm:prSet>
      <dgm:spPr/>
    </dgm:pt>
  </dgm:ptLst>
  <dgm:cxnLst>
    <dgm:cxn modelId="{9BE09A01-BC39-4063-9820-804A9ED90973}" srcId="{149594A1-7361-4ED7-ABB4-C1260033614E}" destId="{C3E8FCA3-EE7B-4571-9648-7CBBFA7CD339}" srcOrd="1" destOrd="0" parTransId="{D23E1B78-8707-41F9-ADC5-CB45E6D55C05}" sibTransId="{7C5A5052-AE82-4A21-8E4A-AE43B5F44D29}"/>
    <dgm:cxn modelId="{5B2A011F-C0C4-4E08-BE92-EE56FAB0209F}" type="presOf" srcId="{149594A1-7361-4ED7-ABB4-C1260033614E}" destId="{B357FDB6-F4D2-4D7E-8625-E2A28D3ED818}" srcOrd="0" destOrd="0" presId="urn:microsoft.com/office/officeart/2005/8/layout/hList6"/>
    <dgm:cxn modelId="{9B487E33-D46D-4821-8216-9F2C87A7BC79}" srcId="{149594A1-7361-4ED7-ABB4-C1260033614E}" destId="{00327EEA-EFC1-48FF-98B0-30CE9EB83371}" srcOrd="2" destOrd="0" parTransId="{B3A165A7-0B6C-43AC-8FF0-0810093476A9}" sibTransId="{36C63550-9F09-43C6-A3CB-189FD8859848}"/>
    <dgm:cxn modelId="{A872F854-06D2-49E8-90E7-4280DDE14858}" srcId="{03D0BD96-7D25-4051-ADDC-65E759F114C5}" destId="{30C04547-E1FA-4548-BBFD-619A15AA7273}" srcOrd="0" destOrd="0" parTransId="{9BB3F222-EEAB-4B61-A4DF-6E30B8BEEFF9}" sibTransId="{0B861431-73FD-44CB-B669-BBF4DAE3C131}"/>
    <dgm:cxn modelId="{C4D96E59-6ADA-4674-B06E-0393A5EB98B1}" type="presOf" srcId="{E988C31B-3471-4EF2-9E76-CCD84808418C}" destId="{B8D42727-3E40-4475-807D-E447AA1B3F57}" srcOrd="0" destOrd="1" presId="urn:microsoft.com/office/officeart/2005/8/layout/hList6"/>
    <dgm:cxn modelId="{94CE7D87-F6EB-4538-BE98-D8AF316C1845}" type="presOf" srcId="{03D0BD96-7D25-4051-ADDC-65E759F114C5}" destId="{302448DA-CDBA-4920-8BEC-50EE22CF5307}" srcOrd="0" destOrd="0" presId="urn:microsoft.com/office/officeart/2005/8/layout/hList6"/>
    <dgm:cxn modelId="{93A2DF8F-7DAA-4586-971D-5A22AA53FC38}" srcId="{C3E8FCA3-EE7B-4571-9648-7CBBFA7CD339}" destId="{E988C31B-3471-4EF2-9E76-CCD84808418C}" srcOrd="0" destOrd="0" parTransId="{6C80B0F9-F7B0-4382-B1BB-1B1D600FE3EE}" sibTransId="{833F57E7-573F-4AC5-AB22-1D9034B72993}"/>
    <dgm:cxn modelId="{EB91F8CE-6855-4491-9FB5-E281DBE2141E}" type="presOf" srcId="{00327EEA-EFC1-48FF-98B0-30CE9EB83371}" destId="{BB2A42B4-4347-42BA-BE1D-54CFABA38DB5}" srcOrd="0" destOrd="0" presId="urn:microsoft.com/office/officeart/2005/8/layout/hList6"/>
    <dgm:cxn modelId="{B8E10FE5-AF67-4D34-932D-A906C26D732A}" type="presOf" srcId="{30C04547-E1FA-4548-BBFD-619A15AA7273}" destId="{302448DA-CDBA-4920-8BEC-50EE22CF5307}" srcOrd="0" destOrd="1" presId="urn:microsoft.com/office/officeart/2005/8/layout/hList6"/>
    <dgm:cxn modelId="{051098EB-6844-4DAF-AAA2-EBC9420A994D}" type="presOf" srcId="{C3E8FCA3-EE7B-4571-9648-7CBBFA7CD339}" destId="{B8D42727-3E40-4475-807D-E447AA1B3F57}" srcOrd="0" destOrd="0" presId="urn:microsoft.com/office/officeart/2005/8/layout/hList6"/>
    <dgm:cxn modelId="{1AABE3F1-58D0-466E-A45D-F35B4C13A790}" srcId="{149594A1-7361-4ED7-ABB4-C1260033614E}" destId="{03D0BD96-7D25-4051-ADDC-65E759F114C5}" srcOrd="0" destOrd="0" parTransId="{5FAAB9C6-F682-42C4-B9B6-7BAFAF08C0FB}" sibTransId="{64B8BF38-AECD-4F3E-8799-D4137DE53F28}"/>
    <dgm:cxn modelId="{C1D9A88C-3576-4B57-8F08-5FDF88920C41}" type="presParOf" srcId="{B357FDB6-F4D2-4D7E-8625-E2A28D3ED818}" destId="{302448DA-CDBA-4920-8BEC-50EE22CF5307}" srcOrd="0" destOrd="0" presId="urn:microsoft.com/office/officeart/2005/8/layout/hList6"/>
    <dgm:cxn modelId="{860CD46D-D94D-4266-A506-49DBE414932D}" type="presParOf" srcId="{B357FDB6-F4D2-4D7E-8625-E2A28D3ED818}" destId="{67552BB9-E24D-418B-BF92-AF5360C20618}" srcOrd="1" destOrd="0" presId="urn:microsoft.com/office/officeart/2005/8/layout/hList6"/>
    <dgm:cxn modelId="{1F7C3D7A-7C69-45DE-A82F-9E6A522060E5}" type="presParOf" srcId="{B357FDB6-F4D2-4D7E-8625-E2A28D3ED818}" destId="{B8D42727-3E40-4475-807D-E447AA1B3F57}" srcOrd="2" destOrd="0" presId="urn:microsoft.com/office/officeart/2005/8/layout/hList6"/>
    <dgm:cxn modelId="{AB0D42D8-225C-4856-AB5A-12820F9497FE}" type="presParOf" srcId="{B357FDB6-F4D2-4D7E-8625-E2A28D3ED818}" destId="{4B6ABC58-5E80-486E-8E4F-3F3ED4404313}" srcOrd="3" destOrd="0" presId="urn:microsoft.com/office/officeart/2005/8/layout/hList6"/>
    <dgm:cxn modelId="{8836C83F-DEB6-4D3D-83E2-1835369A839C}" type="presParOf" srcId="{B357FDB6-F4D2-4D7E-8625-E2A28D3ED818}" destId="{BB2A42B4-4347-42BA-BE1D-54CFABA38DB5}"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4.xml><?xml version="1.0" encoding="utf-8"?>
<dgm:dataModel xmlns:dgm="http://schemas.openxmlformats.org/drawingml/2006/diagram" xmlns:a="http://schemas.openxmlformats.org/drawingml/2006/main">
  <dgm:ptLst>
    <dgm:pt modelId="{149594A1-7361-4ED7-ABB4-C1260033614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FAAB9C6-F682-42C4-B9B6-7BAFAF08C0FB}" type="parTrans" cxnId="{912E62AA-99AB-497B-86B9-8AE8E9667B46}">
      <dgm:prSet/>
      <dgm:spPr/>
      <dgm:t>
        <a:bodyPr/>
        <a:lstStyle/>
        <a:p>
          <a:endParaRPr lang="en-US"/>
        </a:p>
      </dgm:t>
    </dgm:pt>
    <dgm:pt modelId="{03D0BD96-7D25-4051-ADDC-65E759F114C5}">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a:solidFill>
                <a:srgbClr val="FF0000"/>
              </a:solidFill>
            </a:rPr>
            <a:t>2.1</a:t>
          </a:r>
        </a:p>
      </dgm:t>
    </dgm:pt>
    <dgm:pt modelId="{9BB3F222-EEAB-4B61-A4DF-6E30B8BEEFF9}" type="parTrans" cxnId="{B3456338-9E46-46B5-8205-D03BE96BD9B5}">
      <dgm:prSet/>
      <dgm:spPr/>
      <dgm:t>
        <a:bodyPr/>
        <a:lstStyle/>
        <a:p>
          <a:endParaRPr lang="en-US"/>
        </a:p>
      </dgm:t>
    </dgm:pt>
    <dgm:pt modelId="{30C04547-E1FA-4548-BBFD-619A15AA7273}">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err="1">
              <a:solidFill>
                <a:srgbClr val="FF0000"/>
              </a:solidFill>
            </a:rPr>
            <a:t>Giai cấpcông nhân hiện nay</a:t>
          </a:r>
        </a:p>
      </dgm:t>
    </dgm:pt>
    <dgm:pt modelId="{0B861431-73FD-44CB-B669-BBF4DAE3C131}" type="sibTrans" cxnId="{B3456338-9E46-46B5-8205-D03BE96BD9B5}">
      <dgm:prSet/>
      <dgm:spPr/>
      <dgm:t>
        <a:bodyPr/>
        <a:lstStyle/>
        <a:p>
          <a:endParaRPr lang="en-US"/>
        </a:p>
      </dgm:t>
    </dgm:pt>
    <dgm:pt modelId="{64B8BF38-AECD-4F3E-8799-D4137DE53F28}" type="sibTrans" cxnId="{912E62AA-99AB-497B-86B9-8AE8E9667B46}">
      <dgm:prSet/>
      <dgm:spPr/>
      <dgm:t>
        <a:bodyPr/>
        <a:lstStyle/>
        <a:p>
          <a:endParaRPr lang="en-US"/>
        </a:p>
      </dgm:t>
    </dgm:pt>
    <dgm:pt modelId="{D23E1B78-8707-41F9-ADC5-CB45E6D55C05}" type="parTrans" cxnId="{99705EED-CD4A-4ADA-8601-E87DF9F350B5}">
      <dgm:prSet/>
      <dgm:spPr/>
      <dgm:t>
        <a:bodyPr/>
        <a:lstStyle/>
        <a:p>
          <a:endParaRPr lang="en-US"/>
        </a:p>
      </dgm:t>
    </dgm:pt>
    <dgm:pt modelId="{C3E8FCA3-EE7B-4571-9648-7CBBFA7CD339}">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a:solidFill>
                <a:srgbClr val="FF0000"/>
              </a:solidFill>
            </a:rPr>
            <a:t>2.2 </a:t>
          </a:r>
        </a:p>
      </dgm:t>
    </dgm:pt>
    <dgm:pt modelId="{6C80B0F9-F7B0-4382-B1BB-1B1D600FE3EE}" type="parTrans" cxnId="{9EA8E1E4-E327-4DBD-A245-D9A9CFC33A34}">
      <dgm:prSet/>
      <dgm:spPr/>
      <dgm:t>
        <a:bodyPr/>
        <a:lstStyle/>
        <a:p>
          <a:endParaRPr lang="en-US"/>
        </a:p>
      </dgm:t>
    </dgm:pt>
    <dgm:pt modelId="{E988C31B-3471-4EF2-9E76-CCD84808418C}">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err="1">
              <a:solidFill>
                <a:srgbClr val="FF0000"/>
              </a:solidFill>
            </a:rPr>
            <a:t>Thực hiện mệnh lịch sử của giai cấp công nhân trên thế giới hiện nay</a:t>
          </a:r>
        </a:p>
      </dgm:t>
    </dgm:pt>
    <dgm:pt modelId="{833F57E7-573F-4AC5-AB22-1D9034B72993}" type="sibTrans" cxnId="{9EA8E1E4-E327-4DBD-A245-D9A9CFC33A34}">
      <dgm:prSet/>
      <dgm:spPr/>
      <dgm:t>
        <a:bodyPr/>
        <a:lstStyle/>
        <a:p>
          <a:endParaRPr lang="en-US"/>
        </a:p>
      </dgm:t>
    </dgm:pt>
    <dgm:pt modelId="{7C5A5052-AE82-4A21-8E4A-AE43B5F44D29}" type="sibTrans" cxnId="{99705EED-CD4A-4ADA-8601-E87DF9F350B5}">
      <dgm:prSet/>
      <dgm:spPr/>
      <dgm:t>
        <a:bodyPr/>
        <a:lstStyle/>
        <a:p>
          <a:endParaRPr lang="en-US"/>
        </a:p>
      </dgm:t>
    </dgm:pt>
    <dgm:pt modelId="{B357FDB6-F4D2-4D7E-8625-E2A28D3ED818}" type="pres">
      <dgm:prSet presAssocID="{149594A1-7361-4ED7-ABB4-C1260033614E}" presName="Name0" presStyleCnt="0">
        <dgm:presLayoutVars>
          <dgm:dir/>
          <dgm:resizeHandles val="exact"/>
        </dgm:presLayoutVars>
      </dgm:prSet>
      <dgm:spPr/>
    </dgm:pt>
    <dgm:pt modelId="{302448DA-CDBA-4920-8BEC-50EE22CF5307}" type="pres">
      <dgm:prSet presAssocID="{03D0BD96-7D25-4051-ADDC-65E759F114C5}" presName="node" presStyleLbl="node1" presStyleIdx="0" presStyleCnt="2" custLinFactNeighborX="12809" custLinFactNeighborY="-887">
        <dgm:presLayoutVars>
          <dgm:bulletEnabled val="1"/>
        </dgm:presLayoutVars>
      </dgm:prSet>
      <dgm:spPr/>
    </dgm:pt>
    <dgm:pt modelId="{67552BB9-E24D-418B-BF92-AF5360C20618}" type="pres">
      <dgm:prSet presAssocID="{64B8BF38-AECD-4F3E-8799-D4137DE53F28}" presName="sibTrans" presStyleCnt="0"/>
      <dgm:spPr/>
    </dgm:pt>
    <dgm:pt modelId="{B8D42727-3E40-4475-807D-E447AA1B3F57}" type="pres">
      <dgm:prSet presAssocID="{C3E8FCA3-EE7B-4571-9648-7CBBFA7CD339}" presName="node" presStyleLbl="node1" presStyleIdx="1" presStyleCnt="2" custLinFactNeighborX="1537" custLinFactNeighborY="965">
        <dgm:presLayoutVars>
          <dgm:bulletEnabled val="1"/>
        </dgm:presLayoutVars>
      </dgm:prSet>
      <dgm:spPr/>
    </dgm:pt>
  </dgm:ptLst>
  <dgm:cxnLst>
    <dgm:cxn modelId="{B3456338-9E46-46B5-8205-D03BE96BD9B5}" srcId="{03D0BD96-7D25-4051-ADDC-65E759F114C5}" destId="{30C04547-E1FA-4548-BBFD-619A15AA7273}" srcOrd="0" destOrd="0" parTransId="{9BB3F222-EEAB-4B61-A4DF-6E30B8BEEFF9}" sibTransId="{0B861431-73FD-44CB-B669-BBF4DAE3C131}"/>
    <dgm:cxn modelId="{E5A1B142-8B1C-447F-9D73-2D07EBF47972}" type="presOf" srcId="{E988C31B-3471-4EF2-9E76-CCD84808418C}" destId="{B8D42727-3E40-4475-807D-E447AA1B3F57}" srcOrd="0" destOrd="1" presId="urn:microsoft.com/office/officeart/2005/8/layout/hList6"/>
    <dgm:cxn modelId="{7EFD2D80-2671-4153-B3B7-7619DF7DAF2A}" type="presOf" srcId="{03D0BD96-7D25-4051-ADDC-65E759F114C5}" destId="{302448DA-CDBA-4920-8BEC-50EE22CF5307}" srcOrd="0" destOrd="0" presId="urn:microsoft.com/office/officeart/2005/8/layout/hList6"/>
    <dgm:cxn modelId="{0D31C7A4-50D6-4429-A1A6-E5BA3405D371}" type="presOf" srcId="{149594A1-7361-4ED7-ABB4-C1260033614E}" destId="{B357FDB6-F4D2-4D7E-8625-E2A28D3ED818}" srcOrd="0" destOrd="0" presId="urn:microsoft.com/office/officeart/2005/8/layout/hList6"/>
    <dgm:cxn modelId="{912E62AA-99AB-497B-86B9-8AE8E9667B46}" srcId="{149594A1-7361-4ED7-ABB4-C1260033614E}" destId="{03D0BD96-7D25-4051-ADDC-65E759F114C5}" srcOrd="0" destOrd="0" parTransId="{5FAAB9C6-F682-42C4-B9B6-7BAFAF08C0FB}" sibTransId="{64B8BF38-AECD-4F3E-8799-D4137DE53F28}"/>
    <dgm:cxn modelId="{CDFA7AD5-9B9D-4EA4-B8D0-38BCF34C8F68}" type="presOf" srcId="{30C04547-E1FA-4548-BBFD-619A15AA7273}" destId="{302448DA-CDBA-4920-8BEC-50EE22CF5307}" srcOrd="0" destOrd="1" presId="urn:microsoft.com/office/officeart/2005/8/layout/hList6"/>
    <dgm:cxn modelId="{EABAC4E2-2424-4D4B-BF19-3F2DF656A9D7}" type="presOf" srcId="{C3E8FCA3-EE7B-4571-9648-7CBBFA7CD339}" destId="{B8D42727-3E40-4475-807D-E447AA1B3F57}" srcOrd="0" destOrd="0" presId="urn:microsoft.com/office/officeart/2005/8/layout/hList6"/>
    <dgm:cxn modelId="{9EA8E1E4-E327-4DBD-A245-D9A9CFC33A34}" srcId="{C3E8FCA3-EE7B-4571-9648-7CBBFA7CD339}" destId="{E988C31B-3471-4EF2-9E76-CCD84808418C}" srcOrd="0" destOrd="0" parTransId="{6C80B0F9-F7B0-4382-B1BB-1B1D600FE3EE}" sibTransId="{833F57E7-573F-4AC5-AB22-1D9034B72993}"/>
    <dgm:cxn modelId="{99705EED-CD4A-4ADA-8601-E87DF9F350B5}" srcId="{149594A1-7361-4ED7-ABB4-C1260033614E}" destId="{C3E8FCA3-EE7B-4571-9648-7CBBFA7CD339}" srcOrd="1" destOrd="0" parTransId="{D23E1B78-8707-41F9-ADC5-CB45E6D55C05}" sibTransId="{7C5A5052-AE82-4A21-8E4A-AE43B5F44D29}"/>
    <dgm:cxn modelId="{82C6B97B-FF3B-4C9C-847E-F062922B96C2}" type="presParOf" srcId="{B357FDB6-F4D2-4D7E-8625-E2A28D3ED818}" destId="{302448DA-CDBA-4920-8BEC-50EE22CF5307}" srcOrd="0" destOrd="0" presId="urn:microsoft.com/office/officeart/2005/8/layout/hList6"/>
    <dgm:cxn modelId="{D1283B15-15FA-4148-80B9-9474683B4767}" type="presParOf" srcId="{B357FDB6-F4D2-4D7E-8625-E2A28D3ED818}" destId="{67552BB9-E24D-418B-BF92-AF5360C20618}" srcOrd="1" destOrd="0" presId="urn:microsoft.com/office/officeart/2005/8/layout/hList6"/>
    <dgm:cxn modelId="{7E3D0DB7-0C6D-463E-BC0C-0F3C3692ACFB}" type="presParOf" srcId="{B357FDB6-F4D2-4D7E-8625-E2A28D3ED818}" destId="{B8D42727-3E40-4475-807D-E447AA1B3F57}"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5.xml><?xml version="1.0" encoding="utf-8"?>
<dgm:dataModel xmlns:dgm="http://schemas.openxmlformats.org/drawingml/2006/diagram" xmlns:a="http://schemas.openxmlformats.org/drawingml/2006/main">
  <dgm:ptLst>
    <dgm:pt modelId="{149594A1-7361-4ED7-ABB4-C1260033614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5FAAB9C6-F682-42C4-B9B6-7BAFAF08C0FB}" type="parTrans" cxnId="{9C9FEB12-AB7A-4FCD-B22C-B9D21964E1BA}">
      <dgm:prSet/>
      <dgm:spPr/>
      <dgm:t>
        <a:bodyPr/>
        <a:lstStyle/>
        <a:p>
          <a:endParaRPr lang="en-US"/>
        </a:p>
      </dgm:t>
    </dgm:pt>
    <dgm:pt modelId="{03D0BD96-7D25-4051-ADDC-65E759F114C5}">
      <dgm:prSet phldrT="[Text]" custT="1"/>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sz="2800" b="1" i="1">
              <a:solidFill>
                <a:srgbClr val="FF0000"/>
              </a:solidFill>
            </a:rPr>
            <a:t>3.1 Đặc điểm của giai cấpcông nhân Việt Nam</a:t>
          </a:r>
        </a:p>
      </dgm:t>
    </dgm:pt>
    <dgm:pt modelId="{64B8BF38-AECD-4F3E-8799-D4137DE53F28}" type="sibTrans" cxnId="{9C9FEB12-AB7A-4FCD-B22C-B9D21964E1BA}">
      <dgm:prSet/>
      <dgm:spPr/>
      <dgm:t>
        <a:bodyPr/>
        <a:lstStyle/>
        <a:p>
          <a:endParaRPr lang="en-US"/>
        </a:p>
      </dgm:t>
    </dgm:pt>
    <dgm:pt modelId="{D23E1B78-8707-41F9-ADC5-CB45E6D55C05}" type="parTrans" cxnId="{629635F6-98A2-4B62-ADC3-E3D8B4D9AF9D}">
      <dgm:prSet/>
      <dgm:spPr/>
      <dgm:t>
        <a:bodyPr/>
        <a:lstStyle/>
        <a:p>
          <a:endParaRPr lang="en-US"/>
        </a:p>
      </dgm:t>
    </dgm:pt>
    <dgm:pt modelId="{C3E8FCA3-EE7B-4571-9648-7CBBFA7CD339}">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a:solidFill>
                <a:srgbClr val="FF0000"/>
              </a:solidFill>
            </a:rPr>
            <a:t>3.2 </a:t>
          </a:r>
        </a:p>
      </dgm:t>
    </dgm:pt>
    <dgm:pt modelId="{6C80B0F9-F7B0-4382-B1BB-1B1D600FE3EE}" type="parTrans" cxnId="{E9ED9400-0B87-4C4A-92F7-49DE0FE4A133}">
      <dgm:prSet/>
      <dgm:spPr/>
      <dgm:t>
        <a:bodyPr/>
        <a:lstStyle/>
        <a:p>
          <a:endParaRPr lang="en-US"/>
        </a:p>
      </dgm:t>
    </dgm:pt>
    <dgm:pt modelId="{E988C31B-3471-4EF2-9E76-CCD84808418C}">
      <dgm:prSet phldrT="[Tex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r>
            <a:rPr lang="en-US" b="1" i="1" err="1">
              <a:solidFill>
                <a:srgbClr val="FF0000"/>
              </a:solidFill>
            </a:rPr>
            <a:t>Nội dung sứ  mệnh lịch sử của giai cấp công nhân Việt Namhiện nay</a:t>
          </a:r>
        </a:p>
      </dgm:t>
    </dgm:pt>
    <dgm:pt modelId="{833F57E7-573F-4AC5-AB22-1D9034B72993}" type="sibTrans" cxnId="{E9ED9400-0B87-4C4A-92F7-49DE0FE4A133}">
      <dgm:prSet/>
      <dgm:spPr/>
      <dgm:t>
        <a:bodyPr/>
        <a:lstStyle/>
        <a:p>
          <a:endParaRPr lang="en-US"/>
        </a:p>
      </dgm:t>
    </dgm:pt>
    <dgm:pt modelId="{7C5A5052-AE82-4A21-8E4A-AE43B5F44D29}" type="sibTrans" cxnId="{629635F6-98A2-4B62-ADC3-E3D8B4D9AF9D}">
      <dgm:prSet/>
      <dgm:spPr/>
      <dgm:t>
        <a:bodyPr/>
        <a:lstStyle/>
        <a:p>
          <a:endParaRPr lang="en-US"/>
        </a:p>
      </dgm:t>
    </dgm:pt>
    <dgm:pt modelId="{4EE9050F-E384-495D-A8B8-6474827760FA}" type="parTrans" cxnId="{40EF7D3F-971F-4DB0-8697-32D76EF37AEA}">
      <dgm:prSet/>
      <dgm:spPr/>
      <dgm:t>
        <a:bodyPr/>
        <a:lstStyle/>
        <a:p>
          <a:endParaRPr lang="en-US"/>
        </a:p>
      </dgm:t>
    </dgm:pt>
    <dgm:pt modelId="{5F23298C-9F10-4401-B505-000295E9987E}">
      <dgm:prSet/>
      <dgm:spPr>
        <a:solidFill>
          <a:schemeClr val="accent1">
            <a:hueOff val="0"/>
            <a:satOff val="0"/>
            <a:lumOff val="0"/>
            <a:alphaOff val="0"/>
          </a:schemeClr>
        </a:solidFill>
        <a:ln w="25400" cap="flat" cmpd="sng" algn="ctr">
          <a:solidFill>
            <a:schemeClr val="lt1">
              <a:hueOff val="0"/>
              <a:satOff val="0"/>
              <a:lumOff val="0"/>
              <a:alphaOff val="0"/>
            </a:schemeClr>
          </a:solidFill>
          <a:prstDash val="solid"/>
        </a:ln>
      </dgm:spPr>
      <dgm:t>
        <a:bodyPr/>
        <a:lstStyle/>
        <a:p>
          <a:endParaRPr lang="en-US"/>
        </a:p>
      </dgm:t>
    </dgm:pt>
    <dgm:pt modelId="{BD26DF77-5DE4-41C1-9D84-8EF4AAB00A40}" type="sibTrans" cxnId="{40EF7D3F-971F-4DB0-8697-32D76EF37AEA}">
      <dgm:prSet/>
      <dgm:spPr/>
      <dgm:t>
        <a:bodyPr/>
        <a:lstStyle/>
        <a:p>
          <a:endParaRPr lang="en-US"/>
        </a:p>
      </dgm:t>
    </dgm:pt>
    <dgm:pt modelId="{B357FDB6-F4D2-4D7E-8625-E2A28D3ED818}" type="pres">
      <dgm:prSet presAssocID="{149594A1-7361-4ED7-ABB4-C1260033614E}" presName="Name0" presStyleCnt="0">
        <dgm:presLayoutVars>
          <dgm:dir/>
          <dgm:resizeHandles val="exact"/>
        </dgm:presLayoutVars>
      </dgm:prSet>
      <dgm:spPr/>
    </dgm:pt>
    <dgm:pt modelId="{302448DA-CDBA-4920-8BEC-50EE22CF5307}" type="pres">
      <dgm:prSet presAssocID="{03D0BD96-7D25-4051-ADDC-65E759F114C5}" presName="node" presStyleLbl="node1" presStyleIdx="0" presStyleCnt="3" custLinFactNeighborX="12809" custLinFactNeighborY="-887">
        <dgm:presLayoutVars>
          <dgm:bulletEnabled val="1"/>
        </dgm:presLayoutVars>
      </dgm:prSet>
      <dgm:spPr/>
    </dgm:pt>
    <dgm:pt modelId="{67552BB9-E24D-418B-BF92-AF5360C20618}" type="pres">
      <dgm:prSet presAssocID="{64B8BF38-AECD-4F3E-8799-D4137DE53F28}" presName="sibTrans" presStyleCnt="0"/>
      <dgm:spPr/>
    </dgm:pt>
    <dgm:pt modelId="{B8D42727-3E40-4475-807D-E447AA1B3F57}" type="pres">
      <dgm:prSet presAssocID="{C3E8FCA3-EE7B-4571-9648-7CBBFA7CD339}" presName="node" presStyleLbl="node1" presStyleIdx="1" presStyleCnt="3" custLinFactNeighborX="1537" custLinFactNeighborY="965">
        <dgm:presLayoutVars>
          <dgm:bulletEnabled val="1"/>
        </dgm:presLayoutVars>
      </dgm:prSet>
      <dgm:spPr/>
    </dgm:pt>
    <dgm:pt modelId="{29BEA7D5-E14C-43FE-AADE-506B1E6A893B}" type="pres">
      <dgm:prSet presAssocID="{7C5A5052-AE82-4A21-8E4A-AE43B5F44D29}" presName="sibTrans" presStyleCnt="0"/>
      <dgm:spPr/>
    </dgm:pt>
    <dgm:pt modelId="{634273CE-C84B-4745-BB6D-7C248CC0831C}" type="pres">
      <dgm:prSet presAssocID="{5F23298C-9F10-4401-B505-000295E9987E}" presName="node" presStyleLbl="node1" presStyleIdx="2" presStyleCnt="3">
        <dgm:presLayoutVars>
          <dgm:bulletEnabled val="1"/>
        </dgm:presLayoutVars>
      </dgm:prSet>
      <dgm:spPr/>
    </dgm:pt>
  </dgm:ptLst>
  <dgm:cxnLst>
    <dgm:cxn modelId="{E9ED9400-0B87-4C4A-92F7-49DE0FE4A133}" srcId="{C3E8FCA3-EE7B-4571-9648-7CBBFA7CD339}" destId="{E988C31B-3471-4EF2-9E76-CCD84808418C}" srcOrd="0" destOrd="0" parTransId="{6C80B0F9-F7B0-4382-B1BB-1B1D600FE3EE}" sibTransId="{833F57E7-573F-4AC5-AB22-1D9034B72993}"/>
    <dgm:cxn modelId="{7FD5E605-6EE1-486F-8267-244FDEEDD114}" type="presOf" srcId="{03D0BD96-7D25-4051-ADDC-65E759F114C5}" destId="{302448DA-CDBA-4920-8BEC-50EE22CF5307}" srcOrd="0" destOrd="0" presId="urn:microsoft.com/office/officeart/2005/8/layout/hList6"/>
    <dgm:cxn modelId="{9C9FEB12-AB7A-4FCD-B22C-B9D21964E1BA}" srcId="{149594A1-7361-4ED7-ABB4-C1260033614E}" destId="{03D0BD96-7D25-4051-ADDC-65E759F114C5}" srcOrd="0" destOrd="0" parTransId="{5FAAB9C6-F682-42C4-B9B6-7BAFAF08C0FB}" sibTransId="{64B8BF38-AECD-4F3E-8799-D4137DE53F28}"/>
    <dgm:cxn modelId="{40EF7D3F-971F-4DB0-8697-32D76EF37AEA}" srcId="{149594A1-7361-4ED7-ABB4-C1260033614E}" destId="{5F23298C-9F10-4401-B505-000295E9987E}" srcOrd="2" destOrd="0" parTransId="{4EE9050F-E384-495D-A8B8-6474827760FA}" sibTransId="{BD26DF77-5DE4-41C1-9D84-8EF4AAB00A40}"/>
    <dgm:cxn modelId="{4F89DC7F-56D3-43A8-802B-5D9476E735AF}" type="presOf" srcId="{149594A1-7361-4ED7-ABB4-C1260033614E}" destId="{B357FDB6-F4D2-4D7E-8625-E2A28D3ED818}" srcOrd="0" destOrd="0" presId="urn:microsoft.com/office/officeart/2005/8/layout/hList6"/>
    <dgm:cxn modelId="{25B924B8-DF65-4AB5-9CAF-39D00F711481}" type="presOf" srcId="{5F23298C-9F10-4401-B505-000295E9987E}" destId="{634273CE-C84B-4745-BB6D-7C248CC0831C}" srcOrd="0" destOrd="0" presId="urn:microsoft.com/office/officeart/2005/8/layout/hList6"/>
    <dgm:cxn modelId="{22B6A1C2-FE6A-4422-8CEB-D6B94515E193}" type="presOf" srcId="{E988C31B-3471-4EF2-9E76-CCD84808418C}" destId="{B8D42727-3E40-4475-807D-E447AA1B3F57}" srcOrd="0" destOrd="1" presId="urn:microsoft.com/office/officeart/2005/8/layout/hList6"/>
    <dgm:cxn modelId="{9E34FAE4-8898-4A08-A883-DC3D42DA2B19}" type="presOf" srcId="{C3E8FCA3-EE7B-4571-9648-7CBBFA7CD339}" destId="{B8D42727-3E40-4475-807D-E447AA1B3F57}" srcOrd="0" destOrd="0" presId="urn:microsoft.com/office/officeart/2005/8/layout/hList6"/>
    <dgm:cxn modelId="{629635F6-98A2-4B62-ADC3-E3D8B4D9AF9D}" srcId="{149594A1-7361-4ED7-ABB4-C1260033614E}" destId="{C3E8FCA3-EE7B-4571-9648-7CBBFA7CD339}" srcOrd="1" destOrd="0" parTransId="{D23E1B78-8707-41F9-ADC5-CB45E6D55C05}" sibTransId="{7C5A5052-AE82-4A21-8E4A-AE43B5F44D29}"/>
    <dgm:cxn modelId="{CB37EE6D-45CE-4C45-9FFD-2F3013048186}" type="presParOf" srcId="{B357FDB6-F4D2-4D7E-8625-E2A28D3ED818}" destId="{302448DA-CDBA-4920-8BEC-50EE22CF5307}" srcOrd="0" destOrd="0" presId="urn:microsoft.com/office/officeart/2005/8/layout/hList6"/>
    <dgm:cxn modelId="{A1F868CC-F157-4F07-85F1-DA266A054810}" type="presParOf" srcId="{B357FDB6-F4D2-4D7E-8625-E2A28D3ED818}" destId="{67552BB9-E24D-418B-BF92-AF5360C20618}" srcOrd="1" destOrd="0" presId="urn:microsoft.com/office/officeart/2005/8/layout/hList6"/>
    <dgm:cxn modelId="{E145FBBA-50AB-4676-A711-89DF74DEAAF7}" type="presParOf" srcId="{B357FDB6-F4D2-4D7E-8625-E2A28D3ED818}" destId="{B8D42727-3E40-4475-807D-E447AA1B3F57}" srcOrd="2" destOrd="0" presId="urn:microsoft.com/office/officeart/2005/8/layout/hList6"/>
    <dgm:cxn modelId="{5E44FE5A-6AB5-4025-B37E-B21BD8DE5D0B}" type="presParOf" srcId="{B357FDB6-F4D2-4D7E-8625-E2A28D3ED818}" destId="{29BEA7D5-E14C-43FE-AADE-506B1E6A893B}" srcOrd="3" destOrd="0" presId="urn:microsoft.com/office/officeart/2005/8/layout/hList6"/>
    <dgm:cxn modelId="{0A14F00F-495A-46C5-84D8-EBA962EA6444}" type="presParOf" srcId="{B357FDB6-F4D2-4D7E-8625-E2A28D3ED818}" destId="{634273CE-C84B-4745-BB6D-7C248CC0831C}"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6.xml><?xml version="1.0" encoding="utf-8"?>
<dgm:dataModel xmlns:dgm="http://schemas.openxmlformats.org/drawingml/2006/diagram" xmlns:a="http://schemas.openxmlformats.org/drawingml/2006/main">
  <dgm:ptLst>
    <dgm:pt modelId="{10918C52-7700-42E6-8610-49E0CC7E97F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20650248-DE94-4943-B932-6DE84D41439F}" type="parTrans" cxnId="{DAC2A0B0-85FE-42D8-AA0E-0A67DC329EB3}">
      <dgm:prSet/>
      <dgm:spPr/>
      <dgm:t>
        <a:bodyPr/>
        <a:lstStyle/>
        <a:p>
          <a:endParaRPr lang="en-US"/>
        </a:p>
      </dgm:t>
    </dgm:pt>
    <dgm:pt modelId="{95CB6B6F-7255-4E22-9FBC-7FD97E05557A}">
      <dgm:prSet phldrT="[Text]">
        <dgm:style>
          <a:lnRef idx="1">
            <a:schemeClr val="accent6"/>
          </a:lnRef>
          <a:fillRef idx="3">
            <a:schemeClr val="accent6"/>
          </a:fillRef>
          <a:effectRef idx="2">
            <a:schemeClr val="accent6"/>
          </a:effectRef>
          <a:fontRef idx="minor">
            <a:schemeClr val="lt1"/>
          </a:fontRef>
        </dgm:style>
      </dgm:prSet>
      <dgm: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dgm:spPr>
      <dgm:t>
        <a:bodyPr/>
        <a:lstStyle/>
        <a:p>
          <a:r>
            <a:rPr lang="en-US"/>
            <a:t>1</a:t>
          </a:r>
        </a:p>
      </dgm:t>
    </dgm:pt>
    <dgm:pt modelId="{667253E4-91E4-4CB2-8243-E2A8B680ADF2}" type="parTrans" cxnId="{42F5BBA3-F97F-4578-8299-3F23E71CD22E}">
      <dgm:prSet/>
      <dgm:spPr/>
      <dgm:t>
        <a:bodyPr/>
        <a:lstStyle/>
        <a:p>
          <a:endParaRPr lang="en-US"/>
        </a:p>
      </dgm:t>
    </dgm:pt>
    <dgm:pt modelId="{CC581A98-9E7E-4211-AE22-DA8928596637}">
      <dgm:prSet phldrT="[Text]" custT="1">
        <dgm:style>
          <a:lnRef idx="2">
            <a:schemeClr val="accent6"/>
          </a:lnRef>
          <a:fillRef idx="1">
            <a:schemeClr val="lt1"/>
          </a:fillRef>
          <a:effectRef idx="0">
            <a:schemeClr val="accent6"/>
          </a:effectRef>
          <a:fontRef idx="minor">
            <a:schemeClr val="dk1"/>
          </a:fontRef>
        </dgm:style>
      </dgm:prSet>
      <dgm:spPr>
        <a:solidFill>
          <a:schemeClr val="lt1"/>
        </a:solidFill>
        <a:ln w="25400" cap="flat" cmpd="sng" algn="ctr">
          <a:solidFill>
            <a:schemeClr val="accent6"/>
          </a:solidFill>
          <a:prstDash val="solid"/>
        </a:ln>
      </dgm:spPr>
      <dgm:t>
        <a:bodyPr/>
        <a:lstStyle/>
        <a:p>
          <a:r>
            <a:rPr lang="en-US" sz="2200" b="1" err="1">
              <a:solidFill>
                <a:srgbClr val="000000"/>
              </a:solidFill>
            </a:rPr>
            <a:t>Về kiến thức: </a:t>
          </a:r>
          <a:r>
            <a:rPr lang="en-US" sz="2200" err="1">
              <a:solidFill>
                <a:srgbClr val="000000"/>
              </a:solidFill>
            </a:rPr>
            <a:t>Nắm được quan điểm cơ bản của CN Mác- Lênin về vấn đề dân tộc, tôn giáo, mối quan hệ của chúng. Chính sách dân tộc và tôn giáo của Đảng và Nhà nước ta.</a:t>
          </a:r>
          <a:endParaRPr lang="en-US" sz="2200"/>
        </a:p>
      </dgm:t>
    </dgm:pt>
    <dgm:pt modelId="{D03CD1B5-C456-4830-89E3-49A4DB6AEFD9}" type="sibTrans" cxnId="{42F5BBA3-F97F-4578-8299-3F23E71CD22E}">
      <dgm:prSet/>
      <dgm:spPr/>
      <dgm:t>
        <a:bodyPr/>
        <a:lstStyle/>
        <a:p>
          <a:endParaRPr lang="en-US"/>
        </a:p>
      </dgm:t>
    </dgm:pt>
    <dgm:pt modelId="{6385741A-2EE9-4A03-9F4F-012251EE1528}" type="sibTrans" cxnId="{DAC2A0B0-85FE-42D8-AA0E-0A67DC329EB3}">
      <dgm:prSet/>
      <dgm:spPr/>
      <dgm:t>
        <a:bodyPr/>
        <a:lstStyle/>
        <a:p>
          <a:endParaRPr lang="en-US"/>
        </a:p>
      </dgm:t>
    </dgm:pt>
    <dgm:pt modelId="{22A28F8E-79B5-4480-8984-E16C43DE989C}" type="parTrans" cxnId="{855C76AC-E789-4139-BB8D-4C2866CDF522}">
      <dgm:prSet/>
      <dgm:spPr/>
      <dgm:t>
        <a:bodyPr/>
        <a:lstStyle/>
        <a:p>
          <a:endParaRPr lang="en-US"/>
        </a:p>
      </dgm:t>
    </dgm:pt>
    <dgm:pt modelId="{AFB7C27B-0A5D-4470-B821-149F85B54B7E}">
      <dgm:prSet phldrT="[Text]">
        <dgm:style>
          <a:lnRef idx="1">
            <a:schemeClr val="accent6"/>
          </a:lnRef>
          <a:fillRef idx="3">
            <a:schemeClr val="accent6"/>
          </a:fillRef>
          <a:effectRef idx="2">
            <a:schemeClr val="accent6"/>
          </a:effectRef>
          <a:fontRef idx="minor">
            <a:schemeClr val="lt1"/>
          </a:fontRef>
        </dgm:style>
      </dgm:prSet>
      <dgm: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dgm:spPr>
      <dgm:t>
        <a:bodyPr/>
        <a:lstStyle/>
        <a:p>
          <a:r>
            <a:rPr lang="en-US"/>
            <a:t>2</a:t>
          </a:r>
        </a:p>
      </dgm:t>
    </dgm:pt>
    <dgm:pt modelId="{AC01EDB8-C7C0-406B-9C1F-6D05EA5CEC7A}" type="parTrans" cxnId="{4E06A2FF-C45E-433F-802B-A6AEB6353385}">
      <dgm:prSet/>
      <dgm:spPr/>
      <dgm:t>
        <a:bodyPr/>
        <a:lstStyle/>
        <a:p>
          <a:endParaRPr lang="en-US"/>
        </a:p>
      </dgm:t>
    </dgm:pt>
    <dgm:pt modelId="{9550C6E8-3C5B-4641-A883-EE19573DE7EC}">
      <dgm:prSet phldrT="[Text]" custT="1">
        <dgm:style>
          <a:lnRef idx="2">
            <a:schemeClr val="accent6"/>
          </a:lnRef>
          <a:fillRef idx="1">
            <a:schemeClr val="lt1"/>
          </a:fillRef>
          <a:effectRef idx="0">
            <a:schemeClr val="accent6"/>
          </a:effectRef>
          <a:fontRef idx="minor">
            <a:schemeClr val="dk1"/>
          </a:fontRef>
        </dgm:style>
      </dgm:prSet>
      <dgm:spPr>
        <a:solidFill>
          <a:schemeClr val="lt1"/>
        </a:solidFill>
        <a:ln w="25400" cap="flat" cmpd="sng" algn="ctr">
          <a:solidFill>
            <a:schemeClr val="accent6"/>
          </a:solidFill>
          <a:prstDash val="solid"/>
        </a:ln>
      </dgm:spPr>
      <dgm:t>
        <a:bodyPr/>
        <a:lstStyle/>
        <a:p>
          <a:r>
            <a:rPr lang="en-US" sz="2200" b="1" err="1">
              <a:solidFill>
                <a:srgbClr val="000000"/>
              </a:solidFill>
            </a:rPr>
            <a:t>Về kỹ năng: </a:t>
          </a:r>
          <a:r>
            <a:rPr lang="en-US" sz="2200" err="1">
              <a:solidFill>
                <a:srgbClr val="000000"/>
              </a:solidFill>
            </a:rPr>
            <a:t>Rèn luyện tư duy và năng lực vận dụng những nội dung đã học vào thực tiễn</a:t>
          </a:r>
          <a:endParaRPr lang="en-US" sz="2200"/>
        </a:p>
      </dgm:t>
    </dgm:pt>
    <dgm:pt modelId="{F04E173F-C6A0-4EE1-B163-99BE9BBFA13D}" type="sibTrans" cxnId="{4E06A2FF-C45E-433F-802B-A6AEB6353385}">
      <dgm:prSet/>
      <dgm:spPr/>
      <dgm:t>
        <a:bodyPr/>
        <a:lstStyle/>
        <a:p>
          <a:endParaRPr lang="en-US"/>
        </a:p>
      </dgm:t>
    </dgm:pt>
    <dgm:pt modelId="{309CB5FD-4DE0-4162-8D47-F7BABD501CCF}" type="sibTrans" cxnId="{855C76AC-E789-4139-BB8D-4C2866CDF522}">
      <dgm:prSet/>
      <dgm:spPr/>
      <dgm:t>
        <a:bodyPr/>
        <a:lstStyle/>
        <a:p>
          <a:endParaRPr lang="en-US"/>
        </a:p>
      </dgm:t>
    </dgm:pt>
    <dgm:pt modelId="{96EF247D-695C-43CB-A04B-D02937436923}" type="parTrans" cxnId="{5D16E2D1-7290-4C33-A577-628F37AC74F1}">
      <dgm:prSet/>
      <dgm:spPr/>
      <dgm:t>
        <a:bodyPr/>
        <a:lstStyle/>
        <a:p>
          <a:endParaRPr lang="en-US"/>
        </a:p>
      </dgm:t>
    </dgm:pt>
    <dgm:pt modelId="{93359C68-32ED-4EFC-A373-70B7E1125A22}">
      <dgm:prSet phldrT="[Text]">
        <dgm:style>
          <a:lnRef idx="1">
            <a:schemeClr val="accent6"/>
          </a:lnRef>
          <a:fillRef idx="3">
            <a:schemeClr val="accent6"/>
          </a:fillRef>
          <a:effectRef idx="2">
            <a:schemeClr val="accent6"/>
          </a:effectRef>
          <a:fontRef idx="minor">
            <a:schemeClr val="lt1"/>
          </a:fontRef>
        </dgm:style>
      </dgm:prSet>
      <dgm: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dgm:spPr>
      <dgm:t>
        <a:bodyPr/>
        <a:lstStyle/>
        <a:p>
          <a:r>
            <a:rPr lang="en-US"/>
            <a:t>3</a:t>
          </a:r>
        </a:p>
      </dgm:t>
    </dgm:pt>
    <dgm:pt modelId="{461B42FF-CD66-4F9F-A8A6-C4EEC54F0E51}" type="parTrans" cxnId="{E691B936-ECEF-4DB7-A6CA-F3AA137770F7}">
      <dgm:prSet/>
      <dgm:spPr/>
      <dgm:t>
        <a:bodyPr/>
        <a:lstStyle/>
        <a:p>
          <a:endParaRPr lang="en-US"/>
        </a:p>
      </dgm:t>
    </dgm:pt>
    <dgm:pt modelId="{3C233844-E2A8-4C96-99D9-AEFAE338DD53}">
      <dgm:prSet phldrT="[Text]" custT="1">
        <dgm:style>
          <a:lnRef idx="2">
            <a:schemeClr val="accent6"/>
          </a:lnRef>
          <a:fillRef idx="1">
            <a:schemeClr val="lt1"/>
          </a:fillRef>
          <a:effectRef idx="0">
            <a:schemeClr val="accent6"/>
          </a:effectRef>
          <a:fontRef idx="minor">
            <a:schemeClr val="dk1"/>
          </a:fontRef>
        </dgm:style>
      </dgm:prSet>
      <dgm:spPr>
        <a:solidFill>
          <a:schemeClr val="lt1"/>
        </a:solidFill>
        <a:ln w="25400" cap="flat" cmpd="sng" algn="ctr">
          <a:solidFill>
            <a:schemeClr val="accent6"/>
          </a:solidFill>
          <a:prstDash val="solid"/>
        </a:ln>
      </dgm:spPr>
      <dgm:t>
        <a:bodyPr/>
        <a:lstStyle/>
        <a:p>
          <a:r>
            <a:rPr lang="en-US" sz="2200" b="1" err="1">
              <a:solidFill>
                <a:srgbClr val="000000"/>
              </a:solidFill>
            </a:rPr>
            <a:t>Về tư tưởng: </a:t>
          </a:r>
          <a:r>
            <a:rPr lang="en-US" sz="2200" err="1">
              <a:solidFill>
                <a:srgbClr val="000000"/>
              </a:solidFill>
            </a:rPr>
            <a:t>Nhận thức được tính khoa học trong quan điểm và cách thức giải quyết vấn đề dân tộc và tôn giáo của CN ML. Từ đó xác định trách nhiệm của bản thân đối trong việc thực hiện chủ trương, chính sách của Đảng và Nhà nước.</a:t>
          </a:r>
          <a:endParaRPr lang="en-US" sz="2200"/>
        </a:p>
      </dgm:t>
    </dgm:pt>
    <dgm:pt modelId="{105E6B02-718C-4F28-BBCD-43F52394EDA1}" type="sibTrans" cxnId="{E691B936-ECEF-4DB7-A6CA-F3AA137770F7}">
      <dgm:prSet/>
      <dgm:spPr/>
      <dgm:t>
        <a:bodyPr/>
        <a:lstStyle/>
        <a:p>
          <a:endParaRPr lang="en-US"/>
        </a:p>
      </dgm:t>
    </dgm:pt>
    <dgm:pt modelId="{3E7224AC-753E-4873-B7EF-CFDA10CB0845}" type="sibTrans" cxnId="{5D16E2D1-7290-4C33-A577-628F37AC74F1}">
      <dgm:prSet/>
      <dgm:spPr/>
      <dgm:t>
        <a:bodyPr/>
        <a:lstStyle/>
        <a:p>
          <a:endParaRPr lang="en-US"/>
        </a:p>
      </dgm:t>
    </dgm:pt>
    <dgm:pt modelId="{5E0583BA-22A7-482E-8BC6-02A1C8C3A12F}" type="pres">
      <dgm:prSet presAssocID="{10918C52-7700-42E6-8610-49E0CC7E97FB}" presName="linearFlow" presStyleCnt="0">
        <dgm:presLayoutVars>
          <dgm:dir/>
          <dgm:animLvl val="lvl"/>
          <dgm:resizeHandles val="exact"/>
        </dgm:presLayoutVars>
      </dgm:prSet>
      <dgm:spPr/>
    </dgm:pt>
    <dgm:pt modelId="{F017E01C-0252-4401-BF82-35ABE4B6FCDB}" type="pres">
      <dgm:prSet presAssocID="{95CB6B6F-7255-4E22-9FBC-7FD97E05557A}" presName="composite" presStyleCnt="0"/>
      <dgm:spPr/>
    </dgm:pt>
    <dgm:pt modelId="{315564F4-3E8F-4AAA-BF3A-7C023597BBFA}" type="pres">
      <dgm:prSet presAssocID="{95CB6B6F-7255-4E22-9FBC-7FD97E05557A}" presName="parentText" presStyleLbl="alignNode1" presStyleIdx="0" presStyleCnt="3" custScaleY="113615" custLinFactNeighborY="-18792">
        <dgm:presLayoutVars>
          <dgm:chMax val="1"/>
          <dgm:bulletEnabled val="1"/>
        </dgm:presLayoutVars>
      </dgm:prSet>
      <dgm:spPr/>
    </dgm:pt>
    <dgm:pt modelId="{BEB628E9-DCAD-40E6-AC4C-462AB2971643}" type="pres">
      <dgm:prSet presAssocID="{95CB6B6F-7255-4E22-9FBC-7FD97E05557A}" presName="descendantText" presStyleLbl="alignAcc1" presStyleIdx="0" presStyleCnt="3" custScaleY="140450" custLinFactNeighborY="-1892">
        <dgm:presLayoutVars>
          <dgm:bulletEnabled val="1"/>
        </dgm:presLayoutVars>
      </dgm:prSet>
      <dgm:spPr/>
    </dgm:pt>
    <dgm:pt modelId="{55671F03-D4E3-4EB0-AA6A-D87810BDC863}" type="pres">
      <dgm:prSet presAssocID="{6385741A-2EE9-4A03-9F4F-012251EE1528}" presName="sp" presStyleCnt="0"/>
      <dgm:spPr/>
    </dgm:pt>
    <dgm:pt modelId="{5041D5FF-D68C-4484-8A36-29199E7C5C2C}" type="pres">
      <dgm:prSet presAssocID="{AFB7C27B-0A5D-4470-B821-149F85B54B7E}" presName="composite" presStyleCnt="0"/>
      <dgm:spPr/>
    </dgm:pt>
    <dgm:pt modelId="{D22A1E3C-176B-456B-B7F1-9F07F5DE04DA}" type="pres">
      <dgm:prSet presAssocID="{AFB7C27B-0A5D-4470-B821-149F85B54B7E}" presName="parentText" presStyleLbl="alignNode1" presStyleIdx="1" presStyleCnt="3" custScaleY="100098" custLinFactNeighborY="-15115">
        <dgm:presLayoutVars>
          <dgm:chMax val="1"/>
          <dgm:bulletEnabled val="1"/>
        </dgm:presLayoutVars>
      </dgm:prSet>
      <dgm:spPr/>
    </dgm:pt>
    <dgm:pt modelId="{CD4319BC-7359-4BBB-A0EE-2B6B8BD3C265}" type="pres">
      <dgm:prSet presAssocID="{AFB7C27B-0A5D-4470-B821-149F85B54B7E}" presName="descendantText" presStyleLbl="alignAcc1" presStyleIdx="1" presStyleCnt="3" custScaleY="128558" custLinFactNeighborY="-7656">
        <dgm:presLayoutVars>
          <dgm:bulletEnabled val="1"/>
        </dgm:presLayoutVars>
      </dgm:prSet>
      <dgm:spPr/>
    </dgm:pt>
    <dgm:pt modelId="{A8BF9B5B-112F-4ADE-A62D-DEAE180122EA}" type="pres">
      <dgm:prSet presAssocID="{309CB5FD-4DE0-4162-8D47-F7BABD501CCF}" presName="sp" presStyleCnt="0"/>
      <dgm:spPr/>
    </dgm:pt>
    <dgm:pt modelId="{C2287F80-8246-48A4-A548-FFAFEEDDB96C}" type="pres">
      <dgm:prSet presAssocID="{93359C68-32ED-4EFC-A373-70B7E1125A22}" presName="composite" presStyleCnt="0"/>
      <dgm:spPr/>
    </dgm:pt>
    <dgm:pt modelId="{D65FB220-4FFF-4AC6-BC85-67B69C80F07D}" type="pres">
      <dgm:prSet presAssocID="{93359C68-32ED-4EFC-A373-70B7E1125A22}" presName="parentText" presStyleLbl="alignNode1" presStyleIdx="2" presStyleCnt="3" custLinFactNeighborY="-26298">
        <dgm:presLayoutVars>
          <dgm:chMax val="1"/>
          <dgm:bulletEnabled val="1"/>
        </dgm:presLayoutVars>
      </dgm:prSet>
      <dgm:spPr/>
    </dgm:pt>
    <dgm:pt modelId="{E99BEC08-4BE0-4F59-A6AF-254147AADA00}" type="pres">
      <dgm:prSet presAssocID="{93359C68-32ED-4EFC-A373-70B7E1125A22}" presName="descendantText" presStyleLbl="alignAcc1" presStyleIdx="2" presStyleCnt="3" custScaleY="158190" custLinFactNeighborY="-27596">
        <dgm:presLayoutVars>
          <dgm:bulletEnabled val="1"/>
        </dgm:presLayoutVars>
      </dgm:prSet>
      <dgm:spPr/>
    </dgm:pt>
  </dgm:ptLst>
  <dgm:cxnLst>
    <dgm:cxn modelId="{E691B936-ECEF-4DB7-A6CA-F3AA137770F7}" srcId="{93359C68-32ED-4EFC-A373-70B7E1125A22}" destId="{3C233844-E2A8-4C96-99D9-AEFAE338DD53}" srcOrd="0" destOrd="0" parTransId="{461B42FF-CD66-4F9F-A8A6-C4EEC54F0E51}" sibTransId="{105E6B02-718C-4F28-BBCD-43F52394EDA1}"/>
    <dgm:cxn modelId="{49C42B44-D232-4778-9701-53ECB09DA07B}" type="presOf" srcId="{AFB7C27B-0A5D-4470-B821-149F85B54B7E}" destId="{D22A1E3C-176B-456B-B7F1-9F07F5DE04DA}" srcOrd="0" destOrd="0" presId="urn:microsoft.com/office/officeart/2005/8/layout/chevron2"/>
    <dgm:cxn modelId="{98DFB478-1485-47B5-9A0F-EAC37AA659E2}" type="presOf" srcId="{3C233844-E2A8-4C96-99D9-AEFAE338DD53}" destId="{E99BEC08-4BE0-4F59-A6AF-254147AADA00}" srcOrd="0" destOrd="0" presId="urn:microsoft.com/office/officeart/2005/8/layout/chevron2"/>
    <dgm:cxn modelId="{F71D7C7F-D65F-46DE-859F-6DB6F7371E9F}" type="presOf" srcId="{CC581A98-9E7E-4211-AE22-DA8928596637}" destId="{BEB628E9-DCAD-40E6-AC4C-462AB2971643}" srcOrd="0" destOrd="0" presId="urn:microsoft.com/office/officeart/2005/8/layout/chevron2"/>
    <dgm:cxn modelId="{5A3BF984-1396-4527-A09F-065CAE46FDFF}" type="presOf" srcId="{93359C68-32ED-4EFC-A373-70B7E1125A22}" destId="{D65FB220-4FFF-4AC6-BC85-67B69C80F07D}" srcOrd="0" destOrd="0" presId="urn:microsoft.com/office/officeart/2005/8/layout/chevron2"/>
    <dgm:cxn modelId="{42F5BBA3-F97F-4578-8299-3F23E71CD22E}" srcId="{95CB6B6F-7255-4E22-9FBC-7FD97E05557A}" destId="{CC581A98-9E7E-4211-AE22-DA8928596637}" srcOrd="0" destOrd="0" parTransId="{667253E4-91E4-4CB2-8243-E2A8B680ADF2}" sibTransId="{D03CD1B5-C456-4830-89E3-49A4DB6AEFD9}"/>
    <dgm:cxn modelId="{855C76AC-E789-4139-BB8D-4C2866CDF522}" srcId="{10918C52-7700-42E6-8610-49E0CC7E97FB}" destId="{AFB7C27B-0A5D-4470-B821-149F85B54B7E}" srcOrd="1" destOrd="0" parTransId="{22A28F8E-79B5-4480-8984-E16C43DE989C}" sibTransId="{309CB5FD-4DE0-4162-8D47-F7BABD501CCF}"/>
    <dgm:cxn modelId="{DAC2A0B0-85FE-42D8-AA0E-0A67DC329EB3}" srcId="{10918C52-7700-42E6-8610-49E0CC7E97FB}" destId="{95CB6B6F-7255-4E22-9FBC-7FD97E05557A}" srcOrd="0" destOrd="0" parTransId="{20650248-DE94-4943-B932-6DE84D41439F}" sibTransId="{6385741A-2EE9-4A03-9F4F-012251EE1528}"/>
    <dgm:cxn modelId="{5D16E2D1-7290-4C33-A577-628F37AC74F1}" srcId="{10918C52-7700-42E6-8610-49E0CC7E97FB}" destId="{93359C68-32ED-4EFC-A373-70B7E1125A22}" srcOrd="2" destOrd="0" parTransId="{96EF247D-695C-43CB-A04B-D02937436923}" sibTransId="{3E7224AC-753E-4873-B7EF-CFDA10CB0845}"/>
    <dgm:cxn modelId="{F03289E0-E6D4-4B9D-BC4D-E189F41C76B5}" type="presOf" srcId="{9550C6E8-3C5B-4641-A883-EE19573DE7EC}" destId="{CD4319BC-7359-4BBB-A0EE-2B6B8BD3C265}" srcOrd="0" destOrd="0" presId="urn:microsoft.com/office/officeart/2005/8/layout/chevron2"/>
    <dgm:cxn modelId="{86D1ADE6-3056-442D-911D-9E4ED525CC1E}" type="presOf" srcId="{95CB6B6F-7255-4E22-9FBC-7FD97E05557A}" destId="{315564F4-3E8F-4AAA-BF3A-7C023597BBFA}" srcOrd="0" destOrd="0" presId="urn:microsoft.com/office/officeart/2005/8/layout/chevron2"/>
    <dgm:cxn modelId="{ED3B21EB-B31D-4FCF-BE6E-C1BB17EEE8C4}" type="presOf" srcId="{10918C52-7700-42E6-8610-49E0CC7E97FB}" destId="{5E0583BA-22A7-482E-8BC6-02A1C8C3A12F}" srcOrd="0" destOrd="0" presId="urn:microsoft.com/office/officeart/2005/8/layout/chevron2"/>
    <dgm:cxn modelId="{4E06A2FF-C45E-433F-802B-A6AEB6353385}" srcId="{AFB7C27B-0A5D-4470-B821-149F85B54B7E}" destId="{9550C6E8-3C5B-4641-A883-EE19573DE7EC}" srcOrd="0" destOrd="0" parTransId="{AC01EDB8-C7C0-406B-9C1F-6D05EA5CEC7A}" sibTransId="{F04E173F-C6A0-4EE1-B163-99BE9BBFA13D}"/>
    <dgm:cxn modelId="{DC404A25-64A1-4DC7-A4C3-5B02E2168093}" type="presParOf" srcId="{5E0583BA-22A7-482E-8BC6-02A1C8C3A12F}" destId="{F017E01C-0252-4401-BF82-35ABE4B6FCDB}" srcOrd="0" destOrd="0" presId="urn:microsoft.com/office/officeart/2005/8/layout/chevron2"/>
    <dgm:cxn modelId="{FD233CDC-3611-4BC0-9A4A-2EF4CA39409C}" type="presParOf" srcId="{F017E01C-0252-4401-BF82-35ABE4B6FCDB}" destId="{315564F4-3E8F-4AAA-BF3A-7C023597BBFA}" srcOrd="0" destOrd="0" presId="urn:microsoft.com/office/officeart/2005/8/layout/chevron2"/>
    <dgm:cxn modelId="{0957912C-E678-4F78-BC8B-CF4CE23DB315}" type="presParOf" srcId="{F017E01C-0252-4401-BF82-35ABE4B6FCDB}" destId="{BEB628E9-DCAD-40E6-AC4C-462AB2971643}" srcOrd="1" destOrd="0" presId="urn:microsoft.com/office/officeart/2005/8/layout/chevron2"/>
    <dgm:cxn modelId="{47E00B41-F37E-46EC-9EEE-7EAE53A1F36C}" type="presParOf" srcId="{5E0583BA-22A7-482E-8BC6-02A1C8C3A12F}" destId="{55671F03-D4E3-4EB0-AA6A-D87810BDC863}" srcOrd="1" destOrd="0" presId="urn:microsoft.com/office/officeart/2005/8/layout/chevron2"/>
    <dgm:cxn modelId="{2930ABD7-A5EE-4037-83C3-0D464A65D7BA}" type="presParOf" srcId="{5E0583BA-22A7-482E-8BC6-02A1C8C3A12F}" destId="{5041D5FF-D68C-4484-8A36-29199E7C5C2C}" srcOrd="2" destOrd="0" presId="urn:microsoft.com/office/officeart/2005/8/layout/chevron2"/>
    <dgm:cxn modelId="{72B0B085-9CD5-4214-B70A-D56CC725912D}" type="presParOf" srcId="{5041D5FF-D68C-4484-8A36-29199E7C5C2C}" destId="{D22A1E3C-176B-456B-B7F1-9F07F5DE04DA}" srcOrd="0" destOrd="0" presId="urn:microsoft.com/office/officeart/2005/8/layout/chevron2"/>
    <dgm:cxn modelId="{8EB0E0F5-7C59-483A-BB4B-B0DE001A3B7B}" type="presParOf" srcId="{5041D5FF-D68C-4484-8A36-29199E7C5C2C}" destId="{CD4319BC-7359-4BBB-A0EE-2B6B8BD3C265}" srcOrd="1" destOrd="0" presId="urn:microsoft.com/office/officeart/2005/8/layout/chevron2"/>
    <dgm:cxn modelId="{D293F3E6-A003-4FBE-A237-C095177FD5BC}" type="presParOf" srcId="{5E0583BA-22A7-482E-8BC6-02A1C8C3A12F}" destId="{A8BF9B5B-112F-4ADE-A62D-DEAE180122EA}" srcOrd="3" destOrd="0" presId="urn:microsoft.com/office/officeart/2005/8/layout/chevron2"/>
    <dgm:cxn modelId="{547BC83C-5D2F-4B57-AA8C-A0480C261829}" type="presParOf" srcId="{5E0583BA-22A7-482E-8BC6-02A1C8C3A12F}" destId="{C2287F80-8246-48A4-A548-FFAFEEDDB96C}" srcOrd="4" destOrd="0" presId="urn:microsoft.com/office/officeart/2005/8/layout/chevron2"/>
    <dgm:cxn modelId="{3BE8BF3F-99E2-4202-A735-8F4A6C4BE7C9}" type="presParOf" srcId="{C2287F80-8246-48A4-A548-FFAFEEDDB96C}" destId="{D65FB220-4FFF-4AC6-BC85-67B69C80F07D}" srcOrd="0" destOrd="0" presId="urn:microsoft.com/office/officeart/2005/8/layout/chevron2"/>
    <dgm:cxn modelId="{5A7FF0E3-1EFA-4723-A12D-89FCBBCEF415}" type="presParOf" srcId="{C2287F80-8246-48A4-A548-FFAFEEDDB96C}" destId="{E99BEC08-4BE0-4F59-A6AF-254147AADA0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7.xml><?xml version="1.0" encoding="utf-8"?>
<dgm:dataModel xmlns:dgm="http://schemas.openxmlformats.org/drawingml/2006/diagram" xmlns:a="http://schemas.openxmlformats.org/drawingml/2006/main">
  <dgm:ptLst>
    <dgm:pt modelId="{268A69EC-3996-4485-87F3-7C908B30053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F1A80D2-4F32-4C39-A5C4-2E63EB8AE4E8}" type="parTrans" cxnId="{F16DB7B2-5BE4-481D-B1CD-0A817935FB24}">
      <dgm:prSet/>
      <dgm:spPr/>
      <dgm:t>
        <a:bodyPr/>
        <a:lstStyle/>
        <a:p>
          <a:endParaRPr lang="en-US"/>
        </a:p>
      </dgm:t>
    </dgm:pt>
    <dgm:pt modelId="{5027B992-9869-4066-9FC6-2FE433BF10D9}">
      <dgm:prSet phldrT="[Text]">
        <dgm:style>
          <a:lnRef idx="0">
            <a:schemeClr val="accent2"/>
          </a:lnRef>
          <a:fillRef idx="3">
            <a:schemeClr val="accent2"/>
          </a:fillRef>
          <a:effectRef idx="3">
            <a:schemeClr val="accent2"/>
          </a:effectRef>
          <a:fontRef idx="minor">
            <a:schemeClr val="lt1"/>
          </a:fontRef>
        </dgm:style>
      </dgm:prSet>
      <dgm: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scene3d>
          <a:camera prst="orthographicFront">
            <a:rot lat="0" lon="0" rev="0"/>
          </a:camera>
          <a:lightRig rig="threePt" dir="t">
            <a:rot lat="0" lon="0" rev="1200000"/>
          </a:lightRig>
        </a:scene3d>
        <a:sp3d>
          <a:bevelT w="63500" h="25400"/>
        </a:sp3d>
      </dgm:spPr>
      <dgm:t>
        <a:bodyPr/>
        <a:lstStyle/>
        <a:p>
          <a:r>
            <a:rPr lang="en-US" err="1">
              <a:solidFill>
                <a:schemeClr val="tx1"/>
              </a:solidFill>
            </a:rPr>
            <a:t>Khái niệm, đặc trưng cơ bản của dân tộc</a:t>
          </a:r>
          <a:endParaRPr lang="en-US">
            <a:solidFill>
              <a:schemeClr val="tx1"/>
            </a:solidFill>
          </a:endParaRPr>
        </a:p>
      </dgm:t>
    </dgm:pt>
    <dgm:pt modelId="{3DD17491-D9ED-4877-B506-53DEBC0CB683}" type="sibTrans" cxnId="{F16DB7B2-5BE4-481D-B1CD-0A817935FB24}">
      <dgm:prSet>
        <dgm:style>
          <a:lnRef idx="2">
            <a:schemeClr val="accent6"/>
          </a:lnRef>
          <a:fillRef idx="1">
            <a:schemeClr val="lt1"/>
          </a:fillRef>
          <a:effectRef idx="0">
            <a:schemeClr val="accent6"/>
          </a:effectRef>
          <a:fontRef idx="minor">
            <a:schemeClr val="dk1"/>
          </a:fontRef>
        </dgm:style>
      </dgm:prSet>
      <dgm:spPr>
        <a:solidFill>
          <a:schemeClr val="lt1"/>
        </a:solidFill>
        <a:ln w="25400" cap="flat" cmpd="sng" algn="ctr">
          <a:solidFill>
            <a:schemeClr val="accent6"/>
          </a:solidFill>
          <a:prstDash val="solid"/>
        </a:ln>
      </dgm:spPr>
      <dgm:t>
        <a:bodyPr/>
        <a:lstStyle/>
        <a:p>
          <a:endParaRPr lang="en-US"/>
        </a:p>
      </dgm:t>
    </dgm:pt>
    <dgm:pt modelId="{73DD9DF0-003E-41E5-88AC-3CAD24C2F029}" type="parTrans" cxnId="{5F759AE0-550B-4544-9668-F76446C4C599}">
      <dgm:prSet/>
      <dgm:spPr/>
      <dgm:t>
        <a:bodyPr/>
        <a:lstStyle/>
        <a:p>
          <a:endParaRPr lang="en-US"/>
        </a:p>
      </dgm:t>
    </dgm:pt>
    <dgm:pt modelId="{93D07464-765E-4BE7-9355-D5CF6E88643C}">
      <dgm:prSet phldrT="[Text]">
        <dgm:style>
          <a:lnRef idx="0">
            <a:schemeClr val="accent2"/>
          </a:lnRef>
          <a:fillRef idx="3">
            <a:schemeClr val="accent2"/>
          </a:fillRef>
          <a:effectRef idx="3">
            <a:schemeClr val="accent2"/>
          </a:effectRef>
          <a:fontRef idx="minor">
            <a:schemeClr val="lt1"/>
          </a:fontRef>
        </dgm:style>
      </dgm:prSet>
      <dgm: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scene3d>
          <a:camera prst="orthographicFront">
            <a:rot lat="0" lon="0" rev="0"/>
          </a:camera>
          <a:lightRig rig="threePt" dir="t">
            <a:rot lat="0" lon="0" rev="1200000"/>
          </a:lightRig>
        </a:scene3d>
        <a:sp3d>
          <a:bevelT w="63500" h="25400"/>
        </a:sp3d>
      </dgm:spPr>
      <dgm:t>
        <a:bodyPr/>
        <a:lstStyle/>
        <a:p>
          <a:r>
            <a:rPr lang="en-US" err="1">
              <a:solidFill>
                <a:schemeClr val="tx1"/>
              </a:solidFill>
            </a:rPr>
            <a:t>Hai xu hướng khách quan của sự phát triển quan hệ dân tộc </a:t>
          </a:r>
        </a:p>
      </dgm:t>
    </dgm:pt>
    <dgm:pt modelId="{086CB3DC-3068-4AFD-A493-01A5A6C533C5}" type="sibTrans" cxnId="{5F759AE0-550B-4544-9668-F76446C4C599}">
      <dgm:prSet/>
      <dgm:spPr/>
      <dgm:t>
        <a:bodyPr/>
        <a:lstStyle/>
        <a:p>
          <a:endParaRPr lang="en-US"/>
        </a:p>
      </dgm:t>
    </dgm:pt>
    <dgm:pt modelId="{72E13B2D-E490-4711-AD73-8F511BC86F16}" type="parTrans" cxnId="{66FF55C5-AF62-446B-9426-7E83AF766560}">
      <dgm:prSet/>
      <dgm:spPr/>
      <dgm:t>
        <a:bodyPr/>
        <a:lstStyle/>
        <a:p>
          <a:endParaRPr lang="en-US"/>
        </a:p>
      </dgm:t>
    </dgm:pt>
    <dgm:pt modelId="{A2CB676A-1906-41EA-8F43-EE785E020C6F}">
      <dgm:prSet phldrT="[Text]">
        <dgm:style>
          <a:lnRef idx="0">
            <a:schemeClr val="accent2"/>
          </a:lnRef>
          <a:fillRef idx="3">
            <a:schemeClr val="accent2"/>
          </a:fillRef>
          <a:effectRef idx="3">
            <a:schemeClr val="accent2"/>
          </a:effectRef>
          <a:fontRef idx="minor">
            <a:schemeClr val="lt1"/>
          </a:fontRef>
        </dgm:style>
      </dgm:prSet>
      <dgm: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scene3d>
          <a:camera prst="orthographicFront">
            <a:rot lat="0" lon="0" rev="0"/>
          </a:camera>
          <a:lightRig rig="threePt" dir="t">
            <a:rot lat="0" lon="0" rev="1200000"/>
          </a:lightRig>
        </a:scene3d>
        <a:sp3d>
          <a:bevelT w="63500" h="25400"/>
        </a:sp3d>
      </dgm:spPr>
      <dgm:t>
        <a:bodyPr/>
        <a:lstStyle/>
        <a:p>
          <a:r>
            <a:rPr lang="en-US" err="1">
              <a:solidFill>
                <a:schemeClr val="tx1"/>
              </a:solidFill>
            </a:rPr>
            <a:t>Cương lĩnh dân tộc của CN Mác- Lênin</a:t>
          </a:r>
          <a:endParaRPr lang="en-US">
            <a:solidFill>
              <a:schemeClr val="tx1"/>
            </a:solidFill>
          </a:endParaRPr>
        </a:p>
      </dgm:t>
    </dgm:pt>
    <dgm:pt modelId="{01E7D673-F7D8-420D-A82D-0BF2AB7F3EC0}" type="sibTrans" cxnId="{66FF55C5-AF62-446B-9426-7E83AF766560}">
      <dgm:prSet/>
      <dgm:spPr/>
      <dgm:t>
        <a:bodyPr/>
        <a:lstStyle/>
        <a:p>
          <a:endParaRPr lang="en-US"/>
        </a:p>
      </dgm:t>
    </dgm:pt>
    <dgm:pt modelId="{B887C122-1B6F-4890-9584-B9696ED30B9E}" type="pres">
      <dgm:prSet presAssocID="{268A69EC-3996-4485-87F3-7C908B300532}" presName="Name0" presStyleCnt="0">
        <dgm:presLayoutVars>
          <dgm:chMax val="7"/>
          <dgm:chPref val="7"/>
          <dgm:dir/>
        </dgm:presLayoutVars>
      </dgm:prSet>
      <dgm:spPr/>
    </dgm:pt>
    <dgm:pt modelId="{BDA3A03B-BC87-4F65-9589-03593B033394}" type="pres">
      <dgm:prSet presAssocID="{268A69EC-3996-4485-87F3-7C908B300532}" presName="Name1" presStyleCnt="0"/>
      <dgm:spPr/>
    </dgm:pt>
    <dgm:pt modelId="{FF0AD2AD-415B-44FC-8A68-20E9F35B1E9C}" type="pres">
      <dgm:prSet presAssocID="{268A69EC-3996-4485-87F3-7C908B300532}" presName="cycle" presStyleCnt="0"/>
      <dgm:spPr/>
    </dgm:pt>
    <dgm:pt modelId="{724008B3-D68B-4585-808C-9DFECF397DD0}" type="pres">
      <dgm:prSet presAssocID="{268A69EC-3996-4485-87F3-7C908B300532}" presName="srcNode" presStyleLbl="node1" presStyleIdx="0" presStyleCnt="3"/>
      <dgm:spPr/>
    </dgm:pt>
    <dgm:pt modelId="{ADBE7194-C53A-4158-8D6C-F487816113F1}" type="pres">
      <dgm:prSet presAssocID="{268A69EC-3996-4485-87F3-7C908B300532}" presName="conn" presStyleLbl="parChTrans1D2" presStyleIdx="0" presStyleCnt="1"/>
      <dgm:spPr/>
    </dgm:pt>
    <dgm:pt modelId="{074B40E9-714D-4316-A8B8-959F63C23047}" type="pres">
      <dgm:prSet presAssocID="{268A69EC-3996-4485-87F3-7C908B300532}" presName="extraNode" presStyleLbl="node1" presStyleIdx="0" presStyleCnt="3"/>
      <dgm:spPr/>
    </dgm:pt>
    <dgm:pt modelId="{572A04A4-FA31-4786-B725-1F01052A0772}" type="pres">
      <dgm:prSet presAssocID="{268A69EC-3996-4485-87F3-7C908B300532}" presName="dstNode" presStyleLbl="node1" presStyleIdx="0" presStyleCnt="3"/>
      <dgm:spPr/>
    </dgm:pt>
    <dgm:pt modelId="{AE6AD381-66FC-4F9C-99B9-E6474E34130F}" type="pres">
      <dgm:prSet presAssocID="{5027B992-9869-4066-9FC6-2FE433BF10D9}" presName="text_1" presStyleLbl="node1" presStyleIdx="0" presStyleCnt="3" custScaleY="117927">
        <dgm:presLayoutVars>
          <dgm:bulletEnabled val="1"/>
        </dgm:presLayoutVars>
      </dgm:prSet>
      <dgm:spPr/>
    </dgm:pt>
    <dgm:pt modelId="{42067297-DA7E-46AA-860B-BDA825D6568C}" type="pres">
      <dgm:prSet presAssocID="{5027B992-9869-4066-9FC6-2FE433BF10D9}" presName="accent_1" presStyleCnt="0"/>
      <dgm:spPr/>
    </dgm:pt>
    <dgm:pt modelId="{84238755-3CFC-487D-8682-C34AFB1032BE}" type="pres">
      <dgm:prSet presAssocID="{5027B992-9869-4066-9FC6-2FE433BF10D9}" presName="accentRepeatNode" presStyleLbl="solidFgAcc1" presStyleIdx="0" presStyleCnt="3">
        <dgm:style>
          <a:lnRef idx="2">
            <a:schemeClr val="accent6"/>
          </a:lnRef>
          <a:fillRef idx="1">
            <a:schemeClr val="lt1"/>
          </a:fillRef>
          <a:effectRef idx="0">
            <a:schemeClr val="accent6"/>
          </a:effectRef>
          <a:fontRef idx="minor">
            <a:schemeClr val="dk1"/>
          </a:fontRef>
        </dgm:style>
      </dgm:prSet>
      <dgm:spPr>
        <a:solidFill>
          <a:schemeClr val="lt1"/>
        </a:solidFill>
        <a:ln w="25400" cap="flat" cmpd="sng" algn="ctr">
          <a:solidFill>
            <a:schemeClr val="accent6"/>
          </a:solidFill>
          <a:prstDash val="solid"/>
        </a:ln>
      </dgm:spPr>
    </dgm:pt>
    <dgm:pt modelId="{CE6D2999-F010-49DF-866F-E431C290BF1B}" type="pres">
      <dgm:prSet presAssocID="{93D07464-765E-4BE7-9355-D5CF6E88643C}" presName="text_2" presStyleLbl="node1" presStyleIdx="1" presStyleCnt="3" custScaleY="117927">
        <dgm:presLayoutVars>
          <dgm:bulletEnabled val="1"/>
        </dgm:presLayoutVars>
      </dgm:prSet>
      <dgm:spPr/>
    </dgm:pt>
    <dgm:pt modelId="{12013617-25E5-477C-A238-EBC2FF2F9A3E}" type="pres">
      <dgm:prSet presAssocID="{93D07464-765E-4BE7-9355-D5CF6E88643C}" presName="accent_2" presStyleCnt="0"/>
      <dgm:spPr/>
    </dgm:pt>
    <dgm:pt modelId="{099BD075-3F5A-451F-91B0-925F14A776D7}" type="pres">
      <dgm:prSet presAssocID="{93D07464-765E-4BE7-9355-D5CF6E88643C}" presName="accentRepeatNode" presStyleLbl="solidFgAcc1" presStyleIdx="1" presStyleCnt="3">
        <dgm:style>
          <a:lnRef idx="2">
            <a:schemeClr val="accent6"/>
          </a:lnRef>
          <a:fillRef idx="1">
            <a:schemeClr val="lt1"/>
          </a:fillRef>
          <a:effectRef idx="0">
            <a:schemeClr val="accent6"/>
          </a:effectRef>
          <a:fontRef idx="minor">
            <a:schemeClr val="dk1"/>
          </a:fontRef>
        </dgm:style>
      </dgm:prSet>
      <dgm:spPr>
        <a:solidFill>
          <a:schemeClr val="lt1"/>
        </a:solidFill>
        <a:ln w="25400" cap="flat" cmpd="sng" algn="ctr">
          <a:solidFill>
            <a:schemeClr val="accent6"/>
          </a:solidFill>
          <a:prstDash val="solid"/>
        </a:ln>
      </dgm:spPr>
    </dgm:pt>
    <dgm:pt modelId="{816FF499-6918-47D3-868D-9320182800CA}" type="pres">
      <dgm:prSet presAssocID="{A2CB676A-1906-41EA-8F43-EE785E020C6F}" presName="text_3" presStyleLbl="node1" presStyleIdx="2" presStyleCnt="3" custScaleY="117927">
        <dgm:presLayoutVars>
          <dgm:bulletEnabled val="1"/>
        </dgm:presLayoutVars>
      </dgm:prSet>
      <dgm:spPr/>
    </dgm:pt>
    <dgm:pt modelId="{B09A1708-2BC9-4B90-9C0C-F24E2BA5D5CE}" type="pres">
      <dgm:prSet presAssocID="{A2CB676A-1906-41EA-8F43-EE785E020C6F}" presName="accent_3" presStyleCnt="0"/>
      <dgm:spPr/>
    </dgm:pt>
    <dgm:pt modelId="{C8A7B589-2FD5-4099-95D0-791C2A6AA8EE}" type="pres">
      <dgm:prSet presAssocID="{A2CB676A-1906-41EA-8F43-EE785E020C6F}" presName="accentRepeatNode" presStyleLbl="solidFgAcc1" presStyleIdx="2" presStyleCnt="3">
        <dgm:style>
          <a:lnRef idx="2">
            <a:schemeClr val="accent6"/>
          </a:lnRef>
          <a:fillRef idx="1">
            <a:schemeClr val="lt1"/>
          </a:fillRef>
          <a:effectRef idx="0">
            <a:schemeClr val="accent6"/>
          </a:effectRef>
          <a:fontRef idx="minor">
            <a:schemeClr val="dk1"/>
          </a:fontRef>
        </dgm:style>
      </dgm:prSet>
      <dgm:spPr>
        <a:solidFill>
          <a:schemeClr val="lt1"/>
        </a:solidFill>
        <a:ln w="25400" cap="flat" cmpd="sng" algn="ctr">
          <a:solidFill>
            <a:schemeClr val="accent6"/>
          </a:solidFill>
          <a:prstDash val="solid"/>
        </a:ln>
      </dgm:spPr>
    </dgm:pt>
  </dgm:ptLst>
  <dgm:cxnLst>
    <dgm:cxn modelId="{B1998F1B-8A4D-4E4A-AF11-A5D58B96B21A}" type="presOf" srcId="{268A69EC-3996-4485-87F3-7C908B300532}" destId="{B887C122-1B6F-4890-9584-B9696ED30B9E}" srcOrd="0" destOrd="0" presId="urn:microsoft.com/office/officeart/2008/layout/VerticalCurvedList"/>
    <dgm:cxn modelId="{EF0DBE3A-231D-4B74-A078-3FB4C4DD2907}" type="presOf" srcId="{5027B992-9869-4066-9FC6-2FE433BF10D9}" destId="{AE6AD381-66FC-4F9C-99B9-E6474E34130F}" srcOrd="0" destOrd="0" presId="urn:microsoft.com/office/officeart/2008/layout/VerticalCurvedList"/>
    <dgm:cxn modelId="{FB6D83AD-D440-4242-990F-306E0A76F2C2}" type="presOf" srcId="{3DD17491-D9ED-4877-B506-53DEBC0CB683}" destId="{ADBE7194-C53A-4158-8D6C-F487816113F1}" srcOrd="0" destOrd="0" presId="urn:microsoft.com/office/officeart/2008/layout/VerticalCurvedList"/>
    <dgm:cxn modelId="{8984AFB2-CBE7-49A3-A65F-3A22D5A4F77D}" type="presOf" srcId="{93D07464-765E-4BE7-9355-D5CF6E88643C}" destId="{CE6D2999-F010-49DF-866F-E431C290BF1B}" srcOrd="0" destOrd="0" presId="urn:microsoft.com/office/officeart/2008/layout/VerticalCurvedList"/>
    <dgm:cxn modelId="{F16DB7B2-5BE4-481D-B1CD-0A817935FB24}" srcId="{268A69EC-3996-4485-87F3-7C908B300532}" destId="{5027B992-9869-4066-9FC6-2FE433BF10D9}" srcOrd="0" destOrd="0" parTransId="{DF1A80D2-4F32-4C39-A5C4-2E63EB8AE4E8}" sibTransId="{3DD17491-D9ED-4877-B506-53DEBC0CB683}"/>
    <dgm:cxn modelId="{66FF55C5-AF62-446B-9426-7E83AF766560}" srcId="{268A69EC-3996-4485-87F3-7C908B300532}" destId="{A2CB676A-1906-41EA-8F43-EE785E020C6F}" srcOrd="2" destOrd="0" parTransId="{72E13B2D-E490-4711-AD73-8F511BC86F16}" sibTransId="{01E7D673-F7D8-420D-A82D-0BF2AB7F3EC0}"/>
    <dgm:cxn modelId="{5F759AE0-550B-4544-9668-F76446C4C599}" srcId="{268A69EC-3996-4485-87F3-7C908B300532}" destId="{93D07464-765E-4BE7-9355-D5CF6E88643C}" srcOrd="1" destOrd="0" parTransId="{73DD9DF0-003E-41E5-88AC-3CAD24C2F029}" sibTransId="{086CB3DC-3068-4AFD-A493-01A5A6C533C5}"/>
    <dgm:cxn modelId="{150FF9E4-3CA9-4B6B-85B0-C35A8A7C0307}" type="presOf" srcId="{A2CB676A-1906-41EA-8F43-EE785E020C6F}" destId="{816FF499-6918-47D3-868D-9320182800CA}" srcOrd="0" destOrd="0" presId="urn:microsoft.com/office/officeart/2008/layout/VerticalCurvedList"/>
    <dgm:cxn modelId="{011852FB-E245-4EE1-A978-A1A1A5AB29B1}" type="presParOf" srcId="{B887C122-1B6F-4890-9584-B9696ED30B9E}" destId="{BDA3A03B-BC87-4F65-9589-03593B033394}" srcOrd="0" destOrd="0" presId="urn:microsoft.com/office/officeart/2008/layout/VerticalCurvedList"/>
    <dgm:cxn modelId="{28134411-56F5-4B15-86EF-83F08E64F464}" type="presParOf" srcId="{BDA3A03B-BC87-4F65-9589-03593B033394}" destId="{FF0AD2AD-415B-44FC-8A68-20E9F35B1E9C}" srcOrd="0" destOrd="0" presId="urn:microsoft.com/office/officeart/2008/layout/VerticalCurvedList"/>
    <dgm:cxn modelId="{879AE28E-FB1E-4193-AC76-192FFBED5281}" type="presParOf" srcId="{FF0AD2AD-415B-44FC-8A68-20E9F35B1E9C}" destId="{724008B3-D68B-4585-808C-9DFECF397DD0}" srcOrd="0" destOrd="0" presId="urn:microsoft.com/office/officeart/2008/layout/VerticalCurvedList"/>
    <dgm:cxn modelId="{37825C73-F6F6-42A7-AB5D-4FCD6A26E3E8}" type="presParOf" srcId="{FF0AD2AD-415B-44FC-8A68-20E9F35B1E9C}" destId="{ADBE7194-C53A-4158-8D6C-F487816113F1}" srcOrd="1" destOrd="0" presId="urn:microsoft.com/office/officeart/2008/layout/VerticalCurvedList"/>
    <dgm:cxn modelId="{1A7E4D9F-8385-48B7-ACB2-52B4CFA68C06}" type="presParOf" srcId="{FF0AD2AD-415B-44FC-8A68-20E9F35B1E9C}" destId="{074B40E9-714D-4316-A8B8-959F63C23047}" srcOrd="2" destOrd="0" presId="urn:microsoft.com/office/officeart/2008/layout/VerticalCurvedList"/>
    <dgm:cxn modelId="{E048E196-8790-4004-AA8E-60B094813291}" type="presParOf" srcId="{FF0AD2AD-415B-44FC-8A68-20E9F35B1E9C}" destId="{572A04A4-FA31-4786-B725-1F01052A0772}" srcOrd="3" destOrd="0" presId="urn:microsoft.com/office/officeart/2008/layout/VerticalCurvedList"/>
    <dgm:cxn modelId="{057B8B31-4598-4BB8-8FB1-BD2F3F4CD659}" type="presParOf" srcId="{BDA3A03B-BC87-4F65-9589-03593B033394}" destId="{AE6AD381-66FC-4F9C-99B9-E6474E34130F}" srcOrd="1" destOrd="0" presId="urn:microsoft.com/office/officeart/2008/layout/VerticalCurvedList"/>
    <dgm:cxn modelId="{5702438B-41EA-402D-AE3F-6E9CD0722C96}" type="presParOf" srcId="{BDA3A03B-BC87-4F65-9589-03593B033394}" destId="{42067297-DA7E-46AA-860B-BDA825D6568C}" srcOrd="2" destOrd="0" presId="urn:microsoft.com/office/officeart/2008/layout/VerticalCurvedList"/>
    <dgm:cxn modelId="{797A7468-CF8F-4ECE-9BC0-A989077C7D9A}" type="presParOf" srcId="{42067297-DA7E-46AA-860B-BDA825D6568C}" destId="{84238755-3CFC-487D-8682-C34AFB1032BE}" srcOrd="0" destOrd="0" presId="urn:microsoft.com/office/officeart/2008/layout/VerticalCurvedList"/>
    <dgm:cxn modelId="{07B0BDD2-94C7-413A-8F68-409532DB9F80}" type="presParOf" srcId="{BDA3A03B-BC87-4F65-9589-03593B033394}" destId="{CE6D2999-F010-49DF-866F-E431C290BF1B}" srcOrd="3" destOrd="0" presId="urn:microsoft.com/office/officeart/2008/layout/VerticalCurvedList"/>
    <dgm:cxn modelId="{EC283B53-3A3D-408F-B6C2-8D6004059965}" type="presParOf" srcId="{BDA3A03B-BC87-4F65-9589-03593B033394}" destId="{12013617-25E5-477C-A238-EBC2FF2F9A3E}" srcOrd="4" destOrd="0" presId="urn:microsoft.com/office/officeart/2008/layout/VerticalCurvedList"/>
    <dgm:cxn modelId="{A644DE15-88C2-414F-8780-071D93D92123}" type="presParOf" srcId="{12013617-25E5-477C-A238-EBC2FF2F9A3E}" destId="{099BD075-3F5A-451F-91B0-925F14A776D7}" srcOrd="0" destOrd="0" presId="urn:microsoft.com/office/officeart/2008/layout/VerticalCurvedList"/>
    <dgm:cxn modelId="{C1012A36-1556-4892-B963-7CD24E96DF8D}" type="presParOf" srcId="{BDA3A03B-BC87-4F65-9589-03593B033394}" destId="{816FF499-6918-47D3-868D-9320182800CA}" srcOrd="5" destOrd="0" presId="urn:microsoft.com/office/officeart/2008/layout/VerticalCurvedList"/>
    <dgm:cxn modelId="{160839E8-9A5E-4DAB-806E-DBD2D3B10318}" type="presParOf" srcId="{BDA3A03B-BC87-4F65-9589-03593B033394}" destId="{B09A1708-2BC9-4B90-9C0C-F24E2BA5D5CE}" srcOrd="6" destOrd="0" presId="urn:microsoft.com/office/officeart/2008/layout/VerticalCurvedList"/>
    <dgm:cxn modelId="{CA0701C1-0109-41B8-898D-C3C220CE46A7}" type="presParOf" srcId="{B09A1708-2BC9-4B90-9C0C-F24E2BA5D5CE}" destId="{C8A7B589-2FD5-4099-95D0-791C2A6AA8E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8.xml><?xml version="1.0" encoding="utf-8"?>
<dgm:dataModel xmlns:dgm="http://schemas.openxmlformats.org/drawingml/2006/diagram" xmlns:a="http://schemas.openxmlformats.org/drawingml/2006/main">
  <dgm:ptLst>
    <dgm:pt modelId="{6CFA6709-EBA8-4731-8B61-D306AB8B94C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0C5196D-0F3E-4B8D-999E-195EA1AC96FD}" type="parTrans" cxnId="{1847C70E-1BFD-4AF4-8957-60632B2C156B}">
      <dgm:prSet/>
      <dgm:spPr/>
      <dgm:t>
        <a:bodyPr/>
        <a:lstStyle/>
        <a:p>
          <a:endParaRPr lang="en-US"/>
        </a:p>
      </dgm:t>
    </dgm:pt>
    <dgm:pt modelId="{154ACF11-DDD7-430C-B293-E44AA33AABC8}">
      <dgm:prSet phldrT="[Text]">
        <dgm:style>
          <a:lnRef idx="0">
            <a:schemeClr val="accent1"/>
          </a:lnRef>
          <a:fillRef idx="3">
            <a:schemeClr val="accent1"/>
          </a:fillRef>
          <a:effectRef idx="3">
            <a:schemeClr val="accent1"/>
          </a:effectRef>
          <a:fontRef idx="minor">
            <a:schemeClr val="lt1"/>
          </a:fontRef>
        </dgm:style>
      </dgm:prSet>
      <dgm:spPr>
        <a:solidFill>
          <a:schemeClr val="accent2"/>
        </a:solidFill>
        <a:ln>
          <a:noFill/>
        </a:ln>
        <a:scene3d>
          <a:camera prst="orthographicFront">
            <a:rot lat="0" lon="0" rev="0"/>
          </a:camera>
          <a:lightRig rig="threePt" dir="t">
            <a:rot lat="0" lon="0" rev="1200000"/>
          </a:lightRig>
        </a:scene3d>
        <a:sp3d>
          <a:bevelT w="63500" h="25400"/>
        </a:sp3d>
      </dgm:spPr>
      <dgm:t>
        <a:bodyPr/>
        <a:lstStyle/>
        <a:p>
          <a:r>
            <a:rPr lang="en-US">
              <a:solidFill>
                <a:schemeClr val="bg2"/>
              </a:solidFill>
            </a:rPr>
            <a:t>Một là: Tách ra để hình thành cộng đồng mới</a:t>
          </a:r>
        </a:p>
      </dgm:t>
    </dgm:pt>
    <dgm:pt modelId="{64B4B0E0-9159-45F4-BBF4-37BBD64540FC}" type="sibTrans" cxnId="{1847C70E-1BFD-4AF4-8957-60632B2C156B}">
      <dgm:prSet/>
      <dgm:spPr/>
      <dgm:t>
        <a:bodyPr/>
        <a:lstStyle/>
        <a:p>
          <a:endParaRPr lang="en-US"/>
        </a:p>
      </dgm:t>
    </dgm:pt>
    <dgm:pt modelId="{4D5D0AC6-37CE-4175-A5BD-50BD56A8B229}" type="parTrans" cxnId="{246B9535-F0D9-4178-9004-29CE586F0C4C}">
      <dgm:prSet/>
      <dgm:spPr/>
      <dgm:t>
        <a:bodyPr/>
        <a:lstStyle/>
        <a:p>
          <a:endParaRPr lang="en-US"/>
        </a:p>
      </dgm:t>
    </dgm:pt>
    <dgm:pt modelId="{D005BF3B-48B4-49D2-8899-4DC5A1E92826}">
      <dgm:prSet phldrT="[Text]"/>
      <dgm:spPr>
        <a:solidFill>
          <a:schemeClr val="accent2"/>
        </a:solidFill>
        <a:ln w="25400" cap="flat" cmpd="sng" algn="ctr">
          <a:solidFill>
            <a:schemeClr val="lt1">
              <a:hueOff val="0"/>
              <a:satOff val="0"/>
              <a:lumOff val="0"/>
              <a:alphaOff val="0"/>
            </a:schemeClr>
          </a:solidFill>
          <a:prstDash val="solid"/>
        </a:ln>
      </dgm:spPr>
      <dgm:t>
        <a:bodyPr/>
        <a:lstStyle/>
        <a:p>
          <a:r>
            <a:rPr lang="en-US">
              <a:solidFill>
                <a:schemeClr val="bg2"/>
              </a:solidFill>
            </a:rPr>
            <a:t>Hai là: Liên hiệp các dân tộc (quốc gia)</a:t>
          </a:r>
        </a:p>
      </dgm:t>
    </dgm:pt>
    <dgm:pt modelId="{B6762AB5-E89F-49E7-85AB-60738A0A6F7B}" type="sibTrans" cxnId="{246B9535-F0D9-4178-9004-29CE586F0C4C}">
      <dgm:prSet/>
      <dgm:spPr/>
      <dgm:t>
        <a:bodyPr/>
        <a:lstStyle/>
        <a:p>
          <a:endParaRPr lang="en-US"/>
        </a:p>
      </dgm:t>
    </dgm:pt>
    <dgm:pt modelId="{A26E59E8-44EB-4F6B-B8DC-7996979ABE25}" type="pres">
      <dgm:prSet presAssocID="{6CFA6709-EBA8-4731-8B61-D306AB8B94CA}" presName="linear" presStyleCnt="0">
        <dgm:presLayoutVars>
          <dgm:dir/>
          <dgm:animLvl val="lvl"/>
          <dgm:resizeHandles val="exact"/>
        </dgm:presLayoutVars>
      </dgm:prSet>
      <dgm:spPr/>
    </dgm:pt>
    <dgm:pt modelId="{7127A9AF-0951-4A62-9CA0-C8A445AD4E20}" type="pres">
      <dgm:prSet presAssocID="{154ACF11-DDD7-430C-B293-E44AA33AABC8}" presName="parentLin" presStyleCnt="0"/>
      <dgm:spPr/>
    </dgm:pt>
    <dgm:pt modelId="{4441B957-3940-4669-ABBA-B74149DEC67F}" type="pres">
      <dgm:prSet presAssocID="{154ACF11-DDD7-430C-B293-E44AA33AABC8}" presName="parentLeftMargin" presStyleLbl="node1" presStyleIdx="0" presStyleCnt="2"/>
      <dgm:spPr/>
    </dgm:pt>
    <dgm:pt modelId="{BAE96FAF-1A14-4B73-B0B1-815A4CDE9854}" type="pres">
      <dgm:prSet presAssocID="{154ACF11-DDD7-430C-B293-E44AA33AABC8}" presName="parentText" presStyleLbl="node1" presStyleIdx="0" presStyleCnt="2" custScaleX="130754" custScaleY="143196">
        <dgm:presLayoutVars>
          <dgm:chMax val="0"/>
          <dgm:bulletEnabled val="1"/>
        </dgm:presLayoutVars>
      </dgm:prSet>
      <dgm:spPr/>
    </dgm:pt>
    <dgm:pt modelId="{C040200C-0701-4145-A79E-ED00FA9ABF80}" type="pres">
      <dgm:prSet presAssocID="{154ACF11-DDD7-430C-B293-E44AA33AABC8}" presName="negativeSpace" presStyleCnt="0"/>
      <dgm:spPr/>
    </dgm:pt>
    <dgm:pt modelId="{81B55534-B7FE-46AF-8B58-414EDDF2CDBD}" type="pres">
      <dgm:prSet presAssocID="{154ACF11-DDD7-430C-B293-E44AA33AABC8}" presName="childText" presStyleLbl="conFgAcc1" presStyleIdx="0" presStyleCnt="2" custScaleY="129627">
        <dgm:presLayoutVars>
          <dgm:bulletEnabled val="1"/>
        </dgm:presLayoutVars>
      </dgm:prSet>
      <dgm:spPr>
        <a:solidFill>
          <a:schemeClr val="tx2">
            <a:lumMod val="40000"/>
            <a:lumOff val="60000"/>
            <a:alpha val="90000"/>
          </a:schemeClr>
        </a:solidFill>
        <a:ln w="25400" cap="flat" cmpd="sng" algn="ctr">
          <a:solidFill>
            <a:schemeClr val="accent1">
              <a:hueOff val="0"/>
              <a:satOff val="0"/>
              <a:lumOff val="0"/>
              <a:alphaOff val="0"/>
            </a:schemeClr>
          </a:solidFill>
          <a:prstDash val="solid"/>
        </a:ln>
      </dgm:spPr>
    </dgm:pt>
    <dgm:pt modelId="{718AF975-7BFF-4BB9-A5A5-9DC28049CA99}" type="pres">
      <dgm:prSet presAssocID="{64B4B0E0-9159-45F4-BBF4-37BBD64540FC}" presName="spaceBetweenRectangles" presStyleCnt="0"/>
      <dgm:spPr/>
    </dgm:pt>
    <dgm:pt modelId="{57BF7ECC-4061-4518-A929-9B5C260D8F54}" type="pres">
      <dgm:prSet presAssocID="{D005BF3B-48B4-49D2-8899-4DC5A1E92826}" presName="parentLin" presStyleCnt="0"/>
      <dgm:spPr/>
    </dgm:pt>
    <dgm:pt modelId="{4A6A6EB8-C562-45AD-9E85-D43D40A41ED0}" type="pres">
      <dgm:prSet presAssocID="{D005BF3B-48B4-49D2-8899-4DC5A1E92826}" presName="parentLeftMargin" presStyleLbl="node1" presStyleIdx="0" presStyleCnt="2"/>
      <dgm:spPr/>
    </dgm:pt>
    <dgm:pt modelId="{3BA3F5FA-B669-4DC5-A54A-FE0902EE7166}" type="pres">
      <dgm:prSet presAssocID="{D005BF3B-48B4-49D2-8899-4DC5A1E92826}" presName="parentText" presStyleLbl="node1" presStyleIdx="1" presStyleCnt="2" custScaleX="130754" custScaleY="161978">
        <dgm:presLayoutVars>
          <dgm:chMax val="0"/>
          <dgm:bulletEnabled val="1"/>
        </dgm:presLayoutVars>
      </dgm:prSet>
      <dgm:spPr/>
    </dgm:pt>
    <dgm:pt modelId="{845E2583-3DF4-48CF-BE80-335BEE019874}" type="pres">
      <dgm:prSet presAssocID="{D005BF3B-48B4-49D2-8899-4DC5A1E92826}" presName="negativeSpace" presStyleCnt="0"/>
      <dgm:spPr/>
    </dgm:pt>
    <dgm:pt modelId="{91AD323A-98E8-40E7-A051-CE4345954FDB}" type="pres">
      <dgm:prSet presAssocID="{D005BF3B-48B4-49D2-8899-4DC5A1E92826}" presName="childText" presStyleLbl="conFgAcc1" presStyleIdx="1" presStyleCnt="2" custScaleY="138502">
        <dgm:presLayoutVars>
          <dgm:bulletEnabled val="1"/>
        </dgm:presLayoutVars>
      </dgm:prSet>
      <dgm:spPr>
        <a:solidFill>
          <a:schemeClr val="tx2">
            <a:lumMod val="40000"/>
            <a:lumOff val="60000"/>
            <a:alpha val="90000"/>
          </a:schemeClr>
        </a:solidFill>
        <a:ln w="25400" cap="flat" cmpd="sng" algn="ctr">
          <a:solidFill>
            <a:schemeClr val="accent1">
              <a:hueOff val="0"/>
              <a:satOff val="0"/>
              <a:lumOff val="0"/>
              <a:alphaOff val="0"/>
            </a:schemeClr>
          </a:solidFill>
          <a:prstDash val="solid"/>
        </a:ln>
      </dgm:spPr>
    </dgm:pt>
  </dgm:ptLst>
  <dgm:cxnLst>
    <dgm:cxn modelId="{1847C70E-1BFD-4AF4-8957-60632B2C156B}" srcId="{6CFA6709-EBA8-4731-8B61-D306AB8B94CA}" destId="{154ACF11-DDD7-430C-B293-E44AA33AABC8}" srcOrd="0" destOrd="0" parTransId="{30C5196D-0F3E-4B8D-999E-195EA1AC96FD}" sibTransId="{64B4B0E0-9159-45F4-BBF4-37BBD64540FC}"/>
    <dgm:cxn modelId="{F0315A25-46EA-470E-9A4C-B791BBED6115}" type="presOf" srcId="{6CFA6709-EBA8-4731-8B61-D306AB8B94CA}" destId="{A26E59E8-44EB-4F6B-B8DC-7996979ABE25}" srcOrd="0" destOrd="0" presId="urn:microsoft.com/office/officeart/2005/8/layout/list1"/>
    <dgm:cxn modelId="{246B9535-F0D9-4178-9004-29CE586F0C4C}" srcId="{6CFA6709-EBA8-4731-8B61-D306AB8B94CA}" destId="{D005BF3B-48B4-49D2-8899-4DC5A1E92826}" srcOrd="1" destOrd="0" parTransId="{4D5D0AC6-37CE-4175-A5BD-50BD56A8B229}" sibTransId="{B6762AB5-E89F-49E7-85AB-60738A0A6F7B}"/>
    <dgm:cxn modelId="{1D8D7A37-FA4F-4909-82BB-4F8DA46F28AA}" type="presOf" srcId="{D005BF3B-48B4-49D2-8899-4DC5A1E92826}" destId="{4A6A6EB8-C562-45AD-9E85-D43D40A41ED0}" srcOrd="0" destOrd="0" presId="urn:microsoft.com/office/officeart/2005/8/layout/list1"/>
    <dgm:cxn modelId="{BDABEC99-B0DF-49E4-8523-0624D7EB34D6}" type="presOf" srcId="{154ACF11-DDD7-430C-B293-E44AA33AABC8}" destId="{BAE96FAF-1A14-4B73-B0B1-815A4CDE9854}" srcOrd="1" destOrd="0" presId="urn:microsoft.com/office/officeart/2005/8/layout/list1"/>
    <dgm:cxn modelId="{10A0E7E3-4342-4CFB-B9B9-0CB657E1B94F}" type="presOf" srcId="{D005BF3B-48B4-49D2-8899-4DC5A1E92826}" destId="{3BA3F5FA-B669-4DC5-A54A-FE0902EE7166}" srcOrd="1" destOrd="0" presId="urn:microsoft.com/office/officeart/2005/8/layout/list1"/>
    <dgm:cxn modelId="{C77A5EF2-DA19-4A06-8A9A-9665ECBBF1F4}" type="presOf" srcId="{154ACF11-DDD7-430C-B293-E44AA33AABC8}" destId="{4441B957-3940-4669-ABBA-B74149DEC67F}" srcOrd="0" destOrd="0" presId="urn:microsoft.com/office/officeart/2005/8/layout/list1"/>
    <dgm:cxn modelId="{3603FA07-E398-4E9F-8788-2592AFA68278}" type="presParOf" srcId="{A26E59E8-44EB-4F6B-B8DC-7996979ABE25}" destId="{7127A9AF-0951-4A62-9CA0-C8A445AD4E20}" srcOrd="0" destOrd="0" presId="urn:microsoft.com/office/officeart/2005/8/layout/list1"/>
    <dgm:cxn modelId="{E8755DEA-3AE7-44E8-AC78-4E255C5C3968}" type="presParOf" srcId="{7127A9AF-0951-4A62-9CA0-C8A445AD4E20}" destId="{4441B957-3940-4669-ABBA-B74149DEC67F}" srcOrd="0" destOrd="0" presId="urn:microsoft.com/office/officeart/2005/8/layout/list1"/>
    <dgm:cxn modelId="{4AF4FAF5-A156-44BE-ABEA-3414CA1512EB}" type="presParOf" srcId="{7127A9AF-0951-4A62-9CA0-C8A445AD4E20}" destId="{BAE96FAF-1A14-4B73-B0B1-815A4CDE9854}" srcOrd="1" destOrd="0" presId="urn:microsoft.com/office/officeart/2005/8/layout/list1"/>
    <dgm:cxn modelId="{153E21C2-7746-426E-A6B5-95A99EC8428D}" type="presParOf" srcId="{A26E59E8-44EB-4F6B-B8DC-7996979ABE25}" destId="{C040200C-0701-4145-A79E-ED00FA9ABF80}" srcOrd="1" destOrd="0" presId="urn:microsoft.com/office/officeart/2005/8/layout/list1"/>
    <dgm:cxn modelId="{560AF4C1-CDD8-45DA-A3BC-8F04134DB1CC}" type="presParOf" srcId="{A26E59E8-44EB-4F6B-B8DC-7996979ABE25}" destId="{81B55534-B7FE-46AF-8B58-414EDDF2CDBD}" srcOrd="2" destOrd="0" presId="urn:microsoft.com/office/officeart/2005/8/layout/list1"/>
    <dgm:cxn modelId="{1F6963EA-A48D-4839-AD5D-6F959A6D9008}" type="presParOf" srcId="{A26E59E8-44EB-4F6B-B8DC-7996979ABE25}" destId="{718AF975-7BFF-4BB9-A5A5-9DC28049CA99}" srcOrd="3" destOrd="0" presId="urn:microsoft.com/office/officeart/2005/8/layout/list1"/>
    <dgm:cxn modelId="{683CF9DA-4099-4366-9313-3643AFCCE797}" type="presParOf" srcId="{A26E59E8-44EB-4F6B-B8DC-7996979ABE25}" destId="{57BF7ECC-4061-4518-A929-9B5C260D8F54}" srcOrd="4" destOrd="0" presId="urn:microsoft.com/office/officeart/2005/8/layout/list1"/>
    <dgm:cxn modelId="{3B1E0356-94D0-4B96-856E-09673103D88D}" type="presParOf" srcId="{57BF7ECC-4061-4518-A929-9B5C260D8F54}" destId="{4A6A6EB8-C562-45AD-9E85-D43D40A41ED0}" srcOrd="0" destOrd="0" presId="urn:microsoft.com/office/officeart/2005/8/layout/list1"/>
    <dgm:cxn modelId="{2E38A654-23CD-48BC-8D0D-C0FF0427A896}" type="presParOf" srcId="{57BF7ECC-4061-4518-A929-9B5C260D8F54}" destId="{3BA3F5FA-B669-4DC5-A54A-FE0902EE7166}" srcOrd="1" destOrd="0" presId="urn:microsoft.com/office/officeart/2005/8/layout/list1"/>
    <dgm:cxn modelId="{C6542942-7AE6-4B53-ACBC-3941048A3E11}" type="presParOf" srcId="{A26E59E8-44EB-4F6B-B8DC-7996979ABE25}" destId="{845E2583-3DF4-48CF-BE80-335BEE019874}" srcOrd="5" destOrd="0" presId="urn:microsoft.com/office/officeart/2005/8/layout/list1"/>
    <dgm:cxn modelId="{5B763023-006F-4498-B83F-D8A9576608C2}" type="presParOf" srcId="{A26E59E8-44EB-4F6B-B8DC-7996979ABE25}" destId="{91AD323A-98E8-40E7-A051-CE4345954FD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9.xml><?xml version="1.0" encoding="utf-8"?>
<dgm:dataModel xmlns:dgm="http://schemas.openxmlformats.org/drawingml/2006/diagram" xmlns:a="http://schemas.openxmlformats.org/drawingml/2006/main">
  <dgm:ptLst>
    <dgm:pt modelId="{2407DAAC-B07D-4DCB-AA9A-C4E25E6A1309}"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8978D6A3-69A8-442F-B455-3A34D7162926}" type="parTrans" cxnId="{FC7995ED-16E2-4CFE-AD71-1DBC8ACF3CD7}">
      <dgm:prSet/>
      <dgm:spPr/>
      <dgm:t>
        <a:bodyPr/>
        <a:lstStyle/>
        <a:p>
          <a:endParaRPr lang="en-US"/>
        </a:p>
      </dgm:t>
    </dgm:pt>
    <dgm:pt modelId="{1EBE7584-C5C2-4679-BC6D-778438439853}">
      <dgm:prSet phldrT="[Text]"/>
      <dgm:spPr>
        <a:solidFill>
          <a:srgbClr val="C00000"/>
        </a:solidFill>
        <a:ln>
          <a:noFill/>
        </a:ln>
        <a:scene3d>
          <a:camera prst="orthographicFront"/>
          <a:lightRig rig="flat" dir="t"/>
        </a:scene3d>
        <a:sp3d prstMaterial="plastic">
          <a:bevelT w="120900" h="88900"/>
          <a:bevelB w="88900" h="31750" prst="angle"/>
        </a:sp3d>
      </dgm:spPr>
      <dgm:t>
        <a:bodyPr/>
        <a:lstStyle/>
        <a:p>
          <a:r>
            <a:rPr lang="en-US"/>
            <a:t>6.1.2.1 Đặc điểm dân tộc Việt Nam</a:t>
          </a:r>
        </a:p>
      </dgm:t>
    </dgm:pt>
    <dgm:pt modelId="{88DCC122-96D1-4DA0-9AEF-0D14354B68E4}" type="parTrans" cxnId="{F84009C5-1672-4FFA-8037-C6F21983FFF7}">
      <dgm:prSet/>
      <dgm:spPr/>
      <dgm:t>
        <a:bodyPr/>
        <a:lstStyle/>
        <a:p>
          <a:endParaRPr lang="en-US"/>
        </a:p>
      </dgm:t>
    </dgm:pt>
    <dgm:pt modelId="{0948060C-765B-4DD8-8F50-7F7B31D54884}">
      <dgm:prSet phldrT="[Text]" phldr="1"/>
      <dgm:spPr>
        <a:noFill/>
        <a:ln>
          <a:noFill/>
        </a:ln>
      </dgm:spPr>
      <dgm:t>
        <a:bodyPr/>
        <a:lstStyle/>
        <a:p>
          <a:endParaRPr lang="en-US"/>
        </a:p>
      </dgm:t>
    </dgm:pt>
    <dgm:pt modelId="{CB0B5571-A82A-40CF-8AA0-7198F5C9C2D0}" type="sibTrans" cxnId="{F84009C5-1672-4FFA-8037-C6F21983FFF7}">
      <dgm:prSet/>
      <dgm:spPr/>
      <dgm:t>
        <a:bodyPr/>
        <a:lstStyle/>
        <a:p>
          <a:endParaRPr lang="en-US"/>
        </a:p>
      </dgm:t>
    </dgm:pt>
    <dgm:pt modelId="{D077DB75-0CFA-469E-8F98-C3895F6EFA33}" type="sibTrans" cxnId="{FC7995ED-16E2-4CFE-AD71-1DBC8ACF3CD7}">
      <dgm:prSet/>
      <dgm:spPr/>
      <dgm:t>
        <a:bodyPr/>
        <a:lstStyle/>
        <a:p>
          <a:endParaRPr lang="en-US"/>
        </a:p>
      </dgm:t>
    </dgm:pt>
    <dgm:pt modelId="{A5AB6F34-FF53-4BC2-85B1-D9BE38F6A240}" type="parTrans" cxnId="{36BEC65D-0A43-4635-BCC2-E47F512F7B95}">
      <dgm:prSet/>
      <dgm:spPr/>
      <dgm:t>
        <a:bodyPr/>
        <a:lstStyle/>
        <a:p>
          <a:endParaRPr lang="en-US"/>
        </a:p>
      </dgm:t>
    </dgm:pt>
    <dgm:pt modelId="{EC0EF2A2-EDE4-449C-A0F0-BCF717014890}">
      <dgm:prSet phldrT="[Text]"/>
      <dgm:spPr>
        <a:solidFill>
          <a:srgbClr val="C00000"/>
        </a:solidFill>
        <a:ln>
          <a:noFill/>
        </a:ln>
        <a:scene3d>
          <a:camera prst="orthographicFront"/>
          <a:lightRig rig="flat" dir="t"/>
        </a:scene3d>
        <a:sp3d prstMaterial="plastic">
          <a:bevelT w="120900" h="88900"/>
          <a:bevelB w="88900" h="31750" prst="angle"/>
        </a:sp3d>
      </dgm:spPr>
      <dgm:t>
        <a:bodyPr/>
        <a:lstStyle/>
        <a:p>
          <a:r>
            <a:rPr lang="en-US"/>
            <a:t>6.1.2.2 Quan điểm và chính sách dân tộc của Đảng, Nhà nước VN</a:t>
          </a:r>
        </a:p>
      </dgm:t>
    </dgm:pt>
    <dgm:pt modelId="{6E8FE860-7A3C-47DF-BDA4-7131AD2A9D1D}" type="parTrans" cxnId="{90231A28-4C82-4676-930A-6D221D1895B3}">
      <dgm:prSet/>
      <dgm:spPr/>
      <dgm:t>
        <a:bodyPr/>
        <a:lstStyle/>
        <a:p>
          <a:endParaRPr lang="en-US"/>
        </a:p>
      </dgm:t>
    </dgm:pt>
    <dgm:pt modelId="{2D02CAD3-9FE2-4E30-B086-2C44089FD174}">
      <dgm:prSet phldrT="[Text]" phldr="1"/>
      <dgm:spPr>
        <a:noFill/>
        <a:ln>
          <a:noFill/>
        </a:ln>
      </dgm:spPr>
      <dgm:t>
        <a:bodyPr/>
        <a:lstStyle/>
        <a:p>
          <a:endParaRPr lang="en-US"/>
        </a:p>
      </dgm:t>
    </dgm:pt>
    <dgm:pt modelId="{E22EA4B8-5930-4201-9013-DA4BEDFBBBCD}" type="sibTrans" cxnId="{90231A28-4C82-4676-930A-6D221D1895B3}">
      <dgm:prSet/>
      <dgm:spPr/>
      <dgm:t>
        <a:bodyPr/>
        <a:lstStyle/>
        <a:p>
          <a:endParaRPr lang="en-US"/>
        </a:p>
      </dgm:t>
    </dgm:pt>
    <dgm:pt modelId="{3397A2F0-E21A-4F28-96F2-87C0863EABB7}" type="sibTrans" cxnId="{36BEC65D-0A43-4635-BCC2-E47F512F7B95}">
      <dgm:prSet/>
      <dgm:spPr/>
      <dgm:t>
        <a:bodyPr/>
        <a:lstStyle/>
        <a:p>
          <a:endParaRPr lang="en-US"/>
        </a:p>
      </dgm:t>
    </dgm:pt>
    <dgm:pt modelId="{348D1DBC-8870-4B56-A897-DD15948D4EDE}" type="pres">
      <dgm:prSet presAssocID="{2407DAAC-B07D-4DCB-AA9A-C4E25E6A1309}" presName="linear" presStyleCnt="0">
        <dgm:presLayoutVars>
          <dgm:animLvl val="lvl"/>
          <dgm:resizeHandles val="exact"/>
        </dgm:presLayoutVars>
      </dgm:prSet>
      <dgm:spPr/>
    </dgm:pt>
    <dgm:pt modelId="{0E9FFEBF-0B0B-4526-B4D0-667AAA984499}" type="pres">
      <dgm:prSet presAssocID="{1EBE7584-C5C2-4679-BC6D-778438439853}" presName="parentText" presStyleLbl="node1" presStyleIdx="0" presStyleCnt="2">
        <dgm:presLayoutVars>
          <dgm:chMax val="0"/>
          <dgm:bulletEnabled val="1"/>
        </dgm:presLayoutVars>
      </dgm:prSet>
      <dgm:spPr/>
    </dgm:pt>
    <dgm:pt modelId="{C9BC0453-4EAA-439F-86D7-719AD7B5DD8E}" type="pres">
      <dgm:prSet presAssocID="{1EBE7584-C5C2-4679-BC6D-778438439853}" presName="childText" presStyleLbl="revTx" presStyleIdx="0" presStyleCnt="2">
        <dgm:presLayoutVars>
          <dgm:bulletEnabled val="1"/>
        </dgm:presLayoutVars>
      </dgm:prSet>
      <dgm:spPr/>
    </dgm:pt>
    <dgm:pt modelId="{24875456-BDFA-4CE0-80EC-504A0E342940}" type="pres">
      <dgm:prSet presAssocID="{EC0EF2A2-EDE4-449C-A0F0-BCF717014890}" presName="parentText" presStyleLbl="node1" presStyleIdx="1" presStyleCnt="2">
        <dgm:presLayoutVars>
          <dgm:chMax val="0"/>
          <dgm:bulletEnabled val="1"/>
        </dgm:presLayoutVars>
      </dgm:prSet>
      <dgm:spPr/>
    </dgm:pt>
    <dgm:pt modelId="{310605D5-56E8-4E86-9165-CDDDC4905099}" type="pres">
      <dgm:prSet presAssocID="{EC0EF2A2-EDE4-449C-A0F0-BCF717014890}" presName="childText" presStyleLbl="revTx" presStyleIdx="1" presStyleCnt="2">
        <dgm:presLayoutVars>
          <dgm:bulletEnabled val="1"/>
        </dgm:presLayoutVars>
      </dgm:prSet>
      <dgm:spPr/>
    </dgm:pt>
  </dgm:ptLst>
  <dgm:cxnLst>
    <dgm:cxn modelId="{5E7E5727-AEED-4228-A884-34FE371E7857}" type="presOf" srcId="{1EBE7584-C5C2-4679-BC6D-778438439853}" destId="{0E9FFEBF-0B0B-4526-B4D0-667AAA984499}" srcOrd="0" destOrd="0" presId="urn:microsoft.com/office/officeart/2005/8/layout/vList2"/>
    <dgm:cxn modelId="{90231A28-4C82-4676-930A-6D221D1895B3}" srcId="{EC0EF2A2-EDE4-449C-A0F0-BCF717014890}" destId="{2D02CAD3-9FE2-4E30-B086-2C44089FD174}" srcOrd="0" destOrd="0" parTransId="{6E8FE860-7A3C-47DF-BDA4-7131AD2A9D1D}" sibTransId="{E22EA4B8-5930-4201-9013-DA4BEDFBBBCD}"/>
    <dgm:cxn modelId="{C2DE6E5C-8E7A-4749-B5A5-3D6681CD8C41}" type="presOf" srcId="{EC0EF2A2-EDE4-449C-A0F0-BCF717014890}" destId="{24875456-BDFA-4CE0-80EC-504A0E342940}" srcOrd="0" destOrd="0" presId="urn:microsoft.com/office/officeart/2005/8/layout/vList2"/>
    <dgm:cxn modelId="{36BEC65D-0A43-4635-BCC2-E47F512F7B95}" srcId="{2407DAAC-B07D-4DCB-AA9A-C4E25E6A1309}" destId="{EC0EF2A2-EDE4-449C-A0F0-BCF717014890}" srcOrd="1" destOrd="0" parTransId="{A5AB6F34-FF53-4BC2-85B1-D9BE38F6A240}" sibTransId="{3397A2F0-E21A-4F28-96F2-87C0863EABB7}"/>
    <dgm:cxn modelId="{9A269273-9AB4-41F0-B6C0-142E2E7DC7A1}" type="presOf" srcId="{0948060C-765B-4DD8-8F50-7F7B31D54884}" destId="{C9BC0453-4EAA-439F-86D7-719AD7B5DD8E}" srcOrd="0" destOrd="0" presId="urn:microsoft.com/office/officeart/2005/8/layout/vList2"/>
    <dgm:cxn modelId="{78FC8296-FE18-47F0-8EC3-D468BF7D9EE4}" type="presOf" srcId="{2D02CAD3-9FE2-4E30-B086-2C44089FD174}" destId="{310605D5-56E8-4E86-9165-CDDDC4905099}" srcOrd="0" destOrd="0" presId="urn:microsoft.com/office/officeart/2005/8/layout/vList2"/>
    <dgm:cxn modelId="{F84009C5-1672-4FFA-8037-C6F21983FFF7}" srcId="{1EBE7584-C5C2-4679-BC6D-778438439853}" destId="{0948060C-765B-4DD8-8F50-7F7B31D54884}" srcOrd="0" destOrd="0" parTransId="{88DCC122-96D1-4DA0-9AEF-0D14354B68E4}" sibTransId="{CB0B5571-A82A-40CF-8AA0-7198F5C9C2D0}"/>
    <dgm:cxn modelId="{0174C7DE-A984-4DC4-9B0B-111FA186C6F2}" type="presOf" srcId="{2407DAAC-B07D-4DCB-AA9A-C4E25E6A1309}" destId="{348D1DBC-8870-4B56-A897-DD15948D4EDE}" srcOrd="0" destOrd="0" presId="urn:microsoft.com/office/officeart/2005/8/layout/vList2"/>
    <dgm:cxn modelId="{FC7995ED-16E2-4CFE-AD71-1DBC8ACF3CD7}" srcId="{2407DAAC-B07D-4DCB-AA9A-C4E25E6A1309}" destId="{1EBE7584-C5C2-4679-BC6D-778438439853}" srcOrd="0" destOrd="0" parTransId="{8978D6A3-69A8-442F-B455-3A34D7162926}" sibTransId="{D077DB75-0CFA-469E-8F98-C3895F6EFA33}"/>
    <dgm:cxn modelId="{47FA611F-C9D3-4994-AB0A-4A7F8B503C3B}" type="presParOf" srcId="{348D1DBC-8870-4B56-A897-DD15948D4EDE}" destId="{0E9FFEBF-0B0B-4526-B4D0-667AAA984499}" srcOrd="0" destOrd="0" presId="urn:microsoft.com/office/officeart/2005/8/layout/vList2"/>
    <dgm:cxn modelId="{FC20D1A4-1EE0-4A37-8654-1B13953AA5FF}" type="presParOf" srcId="{348D1DBC-8870-4B56-A897-DD15948D4EDE}" destId="{C9BC0453-4EAA-439F-86D7-719AD7B5DD8E}" srcOrd="1" destOrd="0" presId="urn:microsoft.com/office/officeart/2005/8/layout/vList2"/>
    <dgm:cxn modelId="{483A1003-A680-4331-BD72-6FBFDC2ED210}" type="presParOf" srcId="{348D1DBC-8870-4B56-A897-DD15948D4EDE}" destId="{24875456-BDFA-4CE0-80EC-504A0E342940}" srcOrd="2" destOrd="0" presId="urn:microsoft.com/office/officeart/2005/8/layout/vList2"/>
    <dgm:cxn modelId="{05F5F47E-B18D-414C-A726-FC75BDA39208}" type="presParOf" srcId="{348D1DBC-8870-4B56-A897-DD15948D4EDE}" destId="{310605D5-56E8-4E86-9165-CDDDC490509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5B29C-3C70-425F-A560-AACF8F553E0F}">
      <dsp:nvSpPr>
        <dsp:cNvPr id="0" name=""/>
        <dsp:cNvSpPr/>
      </dsp:nvSpPr>
      <dsp:spPr>
        <a:xfrm>
          <a:off x="0" y="939795"/>
          <a:ext cx="62484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5C957C-56E1-4430-8C0F-B8306AC5D9B2}">
      <dsp:nvSpPr>
        <dsp:cNvPr id="0" name=""/>
        <dsp:cNvSpPr/>
      </dsp:nvSpPr>
      <dsp:spPr>
        <a:xfrm>
          <a:off x="228600" y="832358"/>
          <a:ext cx="4373880" cy="100368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322" tIns="0" rIns="165322" bIns="0" numCol="1" spcCol="1270" anchor="ctr" anchorCtr="0">
          <a:noAutofit/>
        </a:bodyPr>
        <a:lstStyle/>
        <a:p>
          <a:pPr marL="0" lvl="0" indent="0" algn="l" defTabSz="1066800">
            <a:lnSpc>
              <a:spcPct val="90000"/>
            </a:lnSpc>
            <a:spcBef>
              <a:spcPct val="0"/>
            </a:spcBef>
            <a:spcAft>
              <a:spcPct val="35000"/>
            </a:spcAft>
            <a:buNone/>
          </a:pPr>
          <a:r>
            <a:rPr lang="vi-VN" sz="2400" kern="1200"/>
            <a:t>Chủ nghĩa duy vật lịch sử</a:t>
          </a:r>
          <a:endParaRPr lang="en-US" sz="2400" b="1" kern="1200">
            <a:solidFill>
              <a:schemeClr val="bg1"/>
            </a:solidFill>
          </a:endParaRPr>
        </a:p>
      </dsp:txBody>
      <dsp:txXfrm>
        <a:off x="277596" y="881354"/>
        <a:ext cx="4275888" cy="905688"/>
      </dsp:txXfrm>
    </dsp:sp>
    <dsp:sp modelId="{0C258177-EB00-48DC-94A7-D5E6163C54E9}">
      <dsp:nvSpPr>
        <dsp:cNvPr id="0" name=""/>
        <dsp:cNvSpPr/>
      </dsp:nvSpPr>
      <dsp:spPr>
        <a:xfrm>
          <a:off x="0" y="2311404"/>
          <a:ext cx="62484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4DA665-EDCF-46D6-985B-397C95EFD74F}">
      <dsp:nvSpPr>
        <dsp:cNvPr id="0" name=""/>
        <dsp:cNvSpPr/>
      </dsp:nvSpPr>
      <dsp:spPr>
        <a:xfrm>
          <a:off x="304800" y="1930399"/>
          <a:ext cx="4373880" cy="1003680"/>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322" tIns="0" rIns="165322" bIns="0" numCol="1" spcCol="1270" anchor="ctr" anchorCtr="0">
          <a:noAutofit/>
        </a:bodyPr>
        <a:lstStyle/>
        <a:p>
          <a:pPr marL="0" lvl="0" indent="0" algn="l" defTabSz="1066800">
            <a:lnSpc>
              <a:spcPct val="90000"/>
            </a:lnSpc>
            <a:spcBef>
              <a:spcPct val="0"/>
            </a:spcBef>
            <a:spcAft>
              <a:spcPct val="35000"/>
            </a:spcAft>
            <a:buNone/>
          </a:pPr>
          <a:r>
            <a:rPr lang="vi-VN" sz="2400" kern="1200"/>
            <a:t>Học thuyết về giá trị thặng dư</a:t>
          </a:r>
          <a:endParaRPr lang="en-US" sz="2400" b="1" kern="1200">
            <a:solidFill>
              <a:schemeClr val="bg1"/>
            </a:solidFill>
          </a:endParaRPr>
        </a:p>
      </dsp:txBody>
      <dsp:txXfrm>
        <a:off x="353796" y="1979395"/>
        <a:ext cx="4275888" cy="905688"/>
      </dsp:txXfrm>
    </dsp:sp>
    <dsp:sp modelId="{8BB57643-0AAF-4602-988C-06A4766B65BE}">
      <dsp:nvSpPr>
        <dsp:cNvPr id="0" name=""/>
        <dsp:cNvSpPr/>
      </dsp:nvSpPr>
      <dsp:spPr>
        <a:xfrm>
          <a:off x="0" y="3587260"/>
          <a:ext cx="6248400" cy="856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902A2E-185F-45BE-9162-EB00537CD15F}">
      <dsp:nvSpPr>
        <dsp:cNvPr id="0" name=""/>
        <dsp:cNvSpPr/>
      </dsp:nvSpPr>
      <dsp:spPr>
        <a:xfrm>
          <a:off x="299001" y="3225804"/>
          <a:ext cx="5949398" cy="1003680"/>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322" tIns="0" rIns="165322" bIns="0" numCol="1" spcCol="1270" anchor="ctr" anchorCtr="0">
          <a:noAutofit/>
        </a:bodyPr>
        <a:lstStyle/>
        <a:p>
          <a:pPr marL="0" lvl="0" indent="0" algn="l" defTabSz="1066800">
            <a:lnSpc>
              <a:spcPct val="90000"/>
            </a:lnSpc>
            <a:spcBef>
              <a:spcPct val="0"/>
            </a:spcBef>
            <a:spcAft>
              <a:spcPct val="35000"/>
            </a:spcAft>
            <a:buNone/>
          </a:pPr>
          <a:r>
            <a:rPr lang="vi-VN" sz="2400" kern="1200"/>
            <a:t>Học thuyết về sứ mệnh lịch sử toàn thế giới của giai cấp công nhân</a:t>
          </a:r>
          <a:endParaRPr lang="en-US" sz="2400" b="1" kern="1200">
            <a:solidFill>
              <a:schemeClr val="bg1"/>
            </a:solidFill>
          </a:endParaRPr>
        </a:p>
      </dsp:txBody>
      <dsp:txXfrm>
        <a:off x="347997" y="3274800"/>
        <a:ext cx="5851406" cy="9056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FE01E-8F98-45B3-82B5-20E4977AF405}">
      <dsp:nvSpPr>
        <dsp:cNvPr id="0" name=""/>
        <dsp:cNvSpPr/>
      </dsp:nvSpPr>
      <dsp:spPr>
        <a:xfrm>
          <a:off x="0" y="37754"/>
          <a:ext cx="8269288" cy="140692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solidFill>
                <a:schemeClr val="tx1"/>
              </a:solidFill>
            </a:rPr>
            <a:t>6.2.1 Chủ nghĩa Mác- Lênin về tôn giáo </a:t>
          </a:r>
        </a:p>
      </dsp:txBody>
      <dsp:txXfrm>
        <a:off x="68680" y="106434"/>
        <a:ext cx="8131928" cy="1269564"/>
      </dsp:txXfrm>
    </dsp:sp>
    <dsp:sp modelId="{44FAB54E-7245-46FE-B5E8-353AE24E8BE4}">
      <dsp:nvSpPr>
        <dsp:cNvPr id="0" name=""/>
        <dsp:cNvSpPr/>
      </dsp:nvSpPr>
      <dsp:spPr>
        <a:xfrm>
          <a:off x="0" y="1444680"/>
          <a:ext cx="8269288"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550"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dsp:txBody>
      <dsp:txXfrm>
        <a:off x="0" y="1444680"/>
        <a:ext cx="8269288" cy="612720"/>
      </dsp:txXfrm>
    </dsp:sp>
    <dsp:sp modelId="{1786ED5D-190E-4C45-9201-F1D236C2D3C8}">
      <dsp:nvSpPr>
        <dsp:cNvPr id="0" name=""/>
        <dsp:cNvSpPr/>
      </dsp:nvSpPr>
      <dsp:spPr>
        <a:xfrm>
          <a:off x="0" y="2057400"/>
          <a:ext cx="8269288" cy="1406925"/>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solidFill>
                <a:schemeClr val="tx1"/>
              </a:solidFill>
            </a:rPr>
            <a:t>6.2.2 Tôn giáo ở VN và chính sách tôn giáo của Đảng, Nhà nước hiện nay</a:t>
          </a:r>
        </a:p>
      </dsp:txBody>
      <dsp:txXfrm>
        <a:off x="68680" y="2126080"/>
        <a:ext cx="8131928" cy="1269564"/>
      </dsp:txXfrm>
    </dsp:sp>
    <dsp:sp modelId="{E040100B-1C78-41D0-BA8E-26C47B77D562}">
      <dsp:nvSpPr>
        <dsp:cNvPr id="0" name=""/>
        <dsp:cNvSpPr/>
      </dsp:nvSpPr>
      <dsp:spPr>
        <a:xfrm>
          <a:off x="0" y="3464325"/>
          <a:ext cx="8269288"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550"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dsp:txBody>
      <dsp:txXfrm>
        <a:off x="0" y="3464325"/>
        <a:ext cx="8269288" cy="612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AAB94-F981-4126-91F2-948B16D9BA1A}">
      <dsp:nvSpPr>
        <dsp:cNvPr id="0" name=""/>
        <dsp:cNvSpPr/>
      </dsp:nvSpPr>
      <dsp:spPr>
        <a:xfrm rot="5400000">
          <a:off x="4430264" y="-2247293"/>
          <a:ext cx="1320799" cy="5816805"/>
        </a:xfrm>
        <a:prstGeom prst="round2SameRect">
          <a:avLst/>
        </a:prstGeom>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err="1"/>
            <a:t>Là 1 hình thái ý thức XH phản ánh hiện thực hư ảo hiện thực khách quan</a:t>
          </a:r>
          <a:endParaRPr lang="en-US" sz="2200" kern="1200"/>
        </a:p>
        <a:p>
          <a:pPr marL="228600" lvl="1" indent="-228600" algn="l" defTabSz="977900">
            <a:lnSpc>
              <a:spcPct val="90000"/>
            </a:lnSpc>
            <a:spcBef>
              <a:spcPct val="0"/>
            </a:spcBef>
            <a:spcAft>
              <a:spcPct val="15000"/>
            </a:spcAft>
            <a:buChar char="•"/>
          </a:pPr>
          <a:r>
            <a:rPr lang="en-US" sz="2200" kern="1200" err="1"/>
            <a:t>Là 1 thực thể XH( các tôn giáo cụ thể)</a:t>
          </a:r>
        </a:p>
      </dsp:txBody>
      <dsp:txXfrm rot="-5400000">
        <a:off x="2182261" y="65186"/>
        <a:ext cx="5752329" cy="1191847"/>
      </dsp:txXfrm>
    </dsp:sp>
    <dsp:sp modelId="{9C99562E-ECFE-4C22-BCA3-E9289D99375C}">
      <dsp:nvSpPr>
        <dsp:cNvPr id="0" name=""/>
        <dsp:cNvSpPr/>
      </dsp:nvSpPr>
      <dsp:spPr>
        <a:xfrm>
          <a:off x="103008" y="6792"/>
          <a:ext cx="2079253" cy="1308632"/>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err="1"/>
            <a:t>Bản chất</a:t>
          </a:r>
          <a:endParaRPr lang="en-US" sz="3700" kern="1200"/>
        </a:p>
      </dsp:txBody>
      <dsp:txXfrm>
        <a:off x="166890" y="70674"/>
        <a:ext cx="1951489" cy="1180868"/>
      </dsp:txXfrm>
    </dsp:sp>
    <dsp:sp modelId="{27405270-4D61-4784-9645-07CE7AFBCB3D}">
      <dsp:nvSpPr>
        <dsp:cNvPr id="0" name=""/>
        <dsp:cNvSpPr/>
      </dsp:nvSpPr>
      <dsp:spPr>
        <a:xfrm rot="5400000">
          <a:off x="4425819" y="-847673"/>
          <a:ext cx="1320799" cy="5928317"/>
        </a:xfrm>
        <a:prstGeom prst="round2SameRect">
          <a:avLst/>
        </a:prstGeom>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err="1"/>
            <a:t>Tự nhiên, KT, XH</a:t>
          </a:r>
        </a:p>
        <a:p>
          <a:pPr marL="228600" lvl="1" indent="-228600" algn="l" defTabSz="977900">
            <a:lnSpc>
              <a:spcPct val="90000"/>
            </a:lnSpc>
            <a:spcBef>
              <a:spcPct val="0"/>
            </a:spcBef>
            <a:spcAft>
              <a:spcPct val="15000"/>
            </a:spcAft>
            <a:buChar char="•"/>
          </a:pPr>
          <a:r>
            <a:rPr lang="en-US" sz="2200" kern="1200" err="1"/>
            <a:t>Nhận thức</a:t>
          </a:r>
          <a:endParaRPr lang="en-US" sz="2200" kern="1200"/>
        </a:p>
        <a:p>
          <a:pPr marL="228600" lvl="1" indent="-228600" algn="l" defTabSz="977900">
            <a:lnSpc>
              <a:spcPct val="90000"/>
            </a:lnSpc>
            <a:spcBef>
              <a:spcPct val="0"/>
            </a:spcBef>
            <a:spcAft>
              <a:spcPct val="15000"/>
            </a:spcAft>
            <a:buChar char="•"/>
          </a:pPr>
          <a:r>
            <a:rPr lang="en-US" sz="2200" kern="1200" err="1"/>
            <a:t>Tâm lý</a:t>
          </a:r>
          <a:endParaRPr lang="en-US" sz="2200" kern="1200"/>
        </a:p>
      </dsp:txBody>
      <dsp:txXfrm rot="-5400000">
        <a:off x="2122061" y="1520562"/>
        <a:ext cx="5863841" cy="1191847"/>
      </dsp:txXfrm>
    </dsp:sp>
    <dsp:sp modelId="{6141E49A-CD4B-4FB2-9917-8A81B1776BA8}">
      <dsp:nvSpPr>
        <dsp:cNvPr id="0" name=""/>
        <dsp:cNvSpPr/>
      </dsp:nvSpPr>
      <dsp:spPr>
        <a:xfrm>
          <a:off x="103008" y="1437598"/>
          <a:ext cx="2019052" cy="1253719"/>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err="1"/>
            <a:t>Nguồn gốc</a:t>
          </a:r>
          <a:endParaRPr lang="en-US" sz="3700" kern="1200"/>
        </a:p>
      </dsp:txBody>
      <dsp:txXfrm>
        <a:off x="164210" y="1498800"/>
        <a:ext cx="1896649" cy="1131316"/>
      </dsp:txXfrm>
    </dsp:sp>
    <dsp:sp modelId="{B0DAFD83-ADDC-4855-BCDF-F1ABC02BCAAE}">
      <dsp:nvSpPr>
        <dsp:cNvPr id="0" name=""/>
        <dsp:cNvSpPr/>
      </dsp:nvSpPr>
      <dsp:spPr>
        <a:xfrm rot="5400000">
          <a:off x="4495079" y="474061"/>
          <a:ext cx="1188046" cy="5922577"/>
        </a:xfrm>
        <a:prstGeom prst="round2SameRect">
          <a:avLst/>
        </a:prstGeom>
        <a:solidFill>
          <a:schemeClr val="accent2">
            <a:lumMod val="60000"/>
            <a:lumOff val="40000"/>
            <a:alpha val="9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a:t> Tính lịch sử</a:t>
          </a:r>
        </a:p>
        <a:p>
          <a:pPr marL="228600" lvl="1" indent="-228600" algn="l" defTabSz="977900">
            <a:lnSpc>
              <a:spcPct val="90000"/>
            </a:lnSpc>
            <a:spcBef>
              <a:spcPct val="0"/>
            </a:spcBef>
            <a:spcAft>
              <a:spcPct val="15000"/>
            </a:spcAft>
            <a:buChar char="•"/>
          </a:pPr>
          <a:r>
            <a:rPr lang="en-US" sz="2200" kern="1200" err="1"/>
            <a:t>Tính quần chúng</a:t>
          </a:r>
          <a:endParaRPr lang="en-US" sz="2200" kern="1200"/>
        </a:p>
        <a:p>
          <a:pPr marL="228600" lvl="1" indent="-228600" algn="l" defTabSz="977900">
            <a:lnSpc>
              <a:spcPct val="90000"/>
            </a:lnSpc>
            <a:spcBef>
              <a:spcPct val="0"/>
            </a:spcBef>
            <a:spcAft>
              <a:spcPct val="15000"/>
            </a:spcAft>
            <a:buChar char="•"/>
          </a:pPr>
          <a:r>
            <a:rPr lang="en-US" sz="2200" kern="1200" err="1"/>
            <a:t>Tính chính trị</a:t>
          </a:r>
          <a:endParaRPr lang="en-US" sz="2200" kern="1200"/>
        </a:p>
      </dsp:txBody>
      <dsp:txXfrm rot="-5400000">
        <a:off x="2127814" y="2899322"/>
        <a:ext cx="5864582" cy="1072055"/>
      </dsp:txXfrm>
    </dsp:sp>
    <dsp:sp modelId="{1078350F-135A-4195-8CA4-5980E60229B8}">
      <dsp:nvSpPr>
        <dsp:cNvPr id="0" name=""/>
        <dsp:cNvSpPr/>
      </dsp:nvSpPr>
      <dsp:spPr>
        <a:xfrm>
          <a:off x="103008" y="2807408"/>
          <a:ext cx="2024805" cy="1255882"/>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err="1"/>
            <a:t>Tính chất</a:t>
          </a:r>
          <a:endParaRPr lang="en-US" sz="3700" kern="1200"/>
        </a:p>
      </dsp:txBody>
      <dsp:txXfrm>
        <a:off x="164315" y="2868715"/>
        <a:ext cx="1902191" cy="11332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7F27-FF4B-47B6-A3E0-32E537DF0531}">
      <dsp:nvSpPr>
        <dsp:cNvPr id="0" name=""/>
        <dsp:cNvSpPr/>
      </dsp:nvSpPr>
      <dsp:spPr>
        <a:xfrm>
          <a:off x="0" y="360362"/>
          <a:ext cx="2571749" cy="154305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u="sng" kern="1200" err="1">
              <a:solidFill>
                <a:schemeClr val="tx1"/>
              </a:solidFill>
            </a:rPr>
            <a:t>Một là</a:t>
          </a:r>
          <a:endParaRPr lang="en-US" sz="2200" u="sng" kern="1200">
            <a:solidFill>
              <a:schemeClr val="tx1"/>
            </a:solidFill>
          </a:endParaRPr>
        </a:p>
        <a:p>
          <a:pPr marL="0" lvl="0" indent="0" algn="ctr" defTabSz="977900">
            <a:lnSpc>
              <a:spcPct val="90000"/>
            </a:lnSpc>
            <a:spcBef>
              <a:spcPct val="0"/>
            </a:spcBef>
            <a:spcAft>
              <a:spcPct val="35000"/>
            </a:spcAft>
            <a:buNone/>
          </a:pPr>
          <a:r>
            <a:rPr lang="en-US" sz="2200" kern="1200" err="1">
              <a:solidFill>
                <a:schemeClr val="tx1"/>
              </a:solidFill>
            </a:rPr>
            <a:t>Tín ngưỡng tôn giáo là nhu cầu tinh thần của nhân dân</a:t>
          </a:r>
          <a:endParaRPr lang="en-US" sz="2200" kern="1200"/>
        </a:p>
      </dsp:txBody>
      <dsp:txXfrm>
        <a:off x="0" y="360362"/>
        <a:ext cx="2571749" cy="1543050"/>
      </dsp:txXfrm>
    </dsp:sp>
    <dsp:sp modelId="{70E16EA1-A481-47C3-AD6B-018D01E8D4A0}">
      <dsp:nvSpPr>
        <dsp:cNvPr id="0" name=""/>
        <dsp:cNvSpPr/>
      </dsp:nvSpPr>
      <dsp:spPr>
        <a:xfrm>
          <a:off x="2828925" y="360362"/>
          <a:ext cx="2571749" cy="154305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u="sng" kern="1200" err="1">
              <a:solidFill>
                <a:schemeClr val="tx1"/>
              </a:solidFill>
            </a:rPr>
            <a:t>Hai là</a:t>
          </a:r>
          <a:r>
            <a:rPr lang="en-US" sz="2200" kern="1200">
              <a:solidFill>
                <a:schemeClr val="tx1"/>
              </a:solidFill>
            </a:rPr>
            <a:t> </a:t>
          </a:r>
        </a:p>
        <a:p>
          <a:pPr marL="0" lvl="0" indent="0" algn="ctr" defTabSz="977900">
            <a:lnSpc>
              <a:spcPct val="90000"/>
            </a:lnSpc>
            <a:spcBef>
              <a:spcPct val="0"/>
            </a:spcBef>
            <a:spcAft>
              <a:spcPct val="35000"/>
            </a:spcAft>
            <a:buNone/>
          </a:pPr>
          <a:r>
            <a:rPr lang="en-US" sz="2200" kern="1200" err="1">
              <a:solidFill>
                <a:schemeClr val="tx1"/>
              </a:solidFill>
            </a:rPr>
            <a:t>Đảng, NN thực hiện nhất quán chính sách đại đoàn kết dân tộc</a:t>
          </a:r>
          <a:endParaRPr lang="en-US" sz="2200" kern="1200"/>
        </a:p>
      </dsp:txBody>
      <dsp:txXfrm>
        <a:off x="2828925" y="360362"/>
        <a:ext cx="2571749" cy="1543050"/>
      </dsp:txXfrm>
    </dsp:sp>
    <dsp:sp modelId="{8132BE9F-CE2B-4BFC-9120-AB2217117F85}">
      <dsp:nvSpPr>
        <dsp:cNvPr id="0" name=""/>
        <dsp:cNvSpPr/>
      </dsp:nvSpPr>
      <dsp:spPr>
        <a:xfrm>
          <a:off x="5657849" y="360362"/>
          <a:ext cx="2571749" cy="154305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u="sng" kern="1200">
              <a:solidFill>
                <a:schemeClr val="tx1"/>
              </a:solidFill>
            </a:rPr>
            <a:t>Ba là</a:t>
          </a:r>
          <a:endParaRPr lang="en-US" sz="2200" kern="1200">
            <a:solidFill>
              <a:schemeClr val="tx1"/>
            </a:solidFill>
          </a:endParaRPr>
        </a:p>
        <a:p>
          <a:pPr marL="0" lvl="0" indent="0" algn="ctr" defTabSz="977900">
            <a:lnSpc>
              <a:spcPct val="90000"/>
            </a:lnSpc>
            <a:spcBef>
              <a:spcPct val="0"/>
            </a:spcBef>
            <a:spcAft>
              <a:spcPct val="35000"/>
            </a:spcAft>
            <a:buNone/>
          </a:pPr>
          <a:r>
            <a:rPr lang="en-US" sz="2200" kern="1200" err="1">
              <a:solidFill>
                <a:schemeClr val="tx1"/>
              </a:solidFill>
            </a:rPr>
            <a:t>Nội dung cốt lõi là công tác vận động quần chúng</a:t>
          </a:r>
          <a:endParaRPr lang="en-US" sz="2200" kern="1200"/>
        </a:p>
      </dsp:txBody>
      <dsp:txXfrm>
        <a:off x="5657849" y="360362"/>
        <a:ext cx="2571749" cy="1543050"/>
      </dsp:txXfrm>
    </dsp:sp>
    <dsp:sp modelId="{D962CDF1-5188-47D8-9895-31788618B6CA}">
      <dsp:nvSpPr>
        <dsp:cNvPr id="0" name=""/>
        <dsp:cNvSpPr/>
      </dsp:nvSpPr>
      <dsp:spPr>
        <a:xfrm>
          <a:off x="1414462" y="2160587"/>
          <a:ext cx="2571749" cy="154305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u="sng" kern="1200" err="1">
              <a:solidFill>
                <a:schemeClr val="tx1"/>
              </a:solidFill>
            </a:rPr>
            <a:t>Bốn là</a:t>
          </a:r>
          <a:r>
            <a:rPr lang="en-US" sz="2200" kern="1200">
              <a:solidFill>
                <a:schemeClr val="tx1"/>
              </a:solidFill>
            </a:rPr>
            <a:t> </a:t>
          </a:r>
        </a:p>
        <a:p>
          <a:pPr marL="0" lvl="0" indent="0" algn="ctr" defTabSz="977900">
            <a:lnSpc>
              <a:spcPct val="90000"/>
            </a:lnSpc>
            <a:spcBef>
              <a:spcPct val="0"/>
            </a:spcBef>
            <a:spcAft>
              <a:spcPct val="35000"/>
            </a:spcAft>
            <a:buNone/>
          </a:pPr>
          <a:r>
            <a:rPr lang="en-US" sz="2200" kern="1200" err="1">
              <a:solidFill>
                <a:schemeClr val="tx1"/>
              </a:solidFill>
            </a:rPr>
            <a:t>Là trách nhiệm của cả hệ thống CT</a:t>
          </a:r>
          <a:endParaRPr lang="en-US" sz="2200" kern="1200"/>
        </a:p>
      </dsp:txBody>
      <dsp:txXfrm>
        <a:off x="1414462" y="2160587"/>
        <a:ext cx="2571749" cy="1543050"/>
      </dsp:txXfrm>
    </dsp:sp>
    <dsp:sp modelId="{F7024292-0D93-4377-B60B-1A82F6190C06}">
      <dsp:nvSpPr>
        <dsp:cNvPr id="0" name=""/>
        <dsp:cNvSpPr/>
      </dsp:nvSpPr>
      <dsp:spPr>
        <a:xfrm>
          <a:off x="4243387" y="2160587"/>
          <a:ext cx="2571749" cy="154305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u="sng" kern="1200" err="1">
              <a:solidFill>
                <a:schemeClr val="tx1"/>
              </a:solidFill>
            </a:rPr>
            <a:t>Năm là</a:t>
          </a:r>
          <a:r>
            <a:rPr lang="en-US" sz="2200" kern="1200">
              <a:solidFill>
                <a:schemeClr val="tx1"/>
              </a:solidFill>
            </a:rPr>
            <a:t> </a:t>
          </a:r>
        </a:p>
        <a:p>
          <a:pPr marL="0" lvl="0" indent="0" algn="ctr" defTabSz="977900">
            <a:lnSpc>
              <a:spcPct val="90000"/>
            </a:lnSpc>
            <a:spcBef>
              <a:spcPct val="0"/>
            </a:spcBef>
            <a:spcAft>
              <a:spcPct val="35000"/>
            </a:spcAft>
            <a:buNone/>
          </a:pPr>
          <a:r>
            <a:rPr lang="en-US" sz="2200" kern="1200" err="1">
              <a:solidFill>
                <a:schemeClr val="tx1"/>
              </a:solidFill>
            </a:rPr>
            <a:t>Vấn đề theo đạo và truyền đạo</a:t>
          </a:r>
          <a:endParaRPr lang="en-US" sz="2200" kern="1200"/>
        </a:p>
      </dsp:txBody>
      <dsp:txXfrm>
        <a:off x="4243387" y="2160587"/>
        <a:ext cx="2571749" cy="15430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1FB03-059C-4085-B0BE-0FED693B578F}">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rgbClr val="C000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46E39C-A240-40A5-A6F1-9181B75C9454}">
      <dsp:nvSpPr>
        <dsp:cNvPr id="0" name=""/>
        <dsp:cNvSpPr/>
      </dsp:nvSpPr>
      <dsp:spPr>
        <a:xfrm>
          <a:off x="713315" y="580583"/>
          <a:ext cx="7080097" cy="1161003"/>
        </a:xfrm>
        <a:prstGeom prst="rect">
          <a:avLst/>
        </a:prstGeom>
        <a:solidFill>
          <a:srgbClr val="C0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1547"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err="1"/>
            <a:t>Đặc điểm quan hệ dân tộc và tôn giáo ở VN</a:t>
          </a:r>
        </a:p>
      </dsp:txBody>
      <dsp:txXfrm>
        <a:off x="713315" y="580583"/>
        <a:ext cx="7080097" cy="1161003"/>
      </dsp:txXfrm>
    </dsp:sp>
    <dsp:sp modelId="{98DE39F0-AF6A-446C-9978-B054FE025CE5}">
      <dsp:nvSpPr>
        <dsp:cNvPr id="0" name=""/>
        <dsp:cNvSpPr/>
      </dsp:nvSpPr>
      <dsp:spPr>
        <a:xfrm>
          <a:off x="164981" y="558799"/>
          <a:ext cx="1096669" cy="1204570"/>
        </a:xfrm>
        <a:prstGeom prst="ellipse">
          <a:avLst/>
        </a:prstGeom>
        <a:solidFill>
          <a:schemeClr val="lt1">
            <a:hueOff val="0"/>
            <a:satOff val="0"/>
            <a:lumOff val="0"/>
            <a:alphaOff val="0"/>
          </a:schemeClr>
        </a:solidFill>
        <a:ln w="9525" cap="flat" cmpd="sng" algn="ctr">
          <a:solidFill>
            <a:srgbClr val="C00000"/>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4C63056-98E8-4231-B1DD-F2F76A570560}">
      <dsp:nvSpPr>
        <dsp:cNvPr id="0" name=""/>
        <dsp:cNvSpPr/>
      </dsp:nvSpPr>
      <dsp:spPr>
        <a:xfrm>
          <a:off x="713315" y="2322413"/>
          <a:ext cx="7080097" cy="1161003"/>
        </a:xfrm>
        <a:prstGeom prst="rect">
          <a:avLst/>
        </a:prstGeom>
        <a:solidFill>
          <a:srgbClr val="C0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1547"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err="1"/>
            <a:t>Định hướng giải quyết mối quan hệ dân tộc và tôn giáo ở VN hiện nay</a:t>
          </a:r>
        </a:p>
      </dsp:txBody>
      <dsp:txXfrm>
        <a:off x="713315" y="2322413"/>
        <a:ext cx="7080097" cy="1161003"/>
      </dsp:txXfrm>
    </dsp:sp>
    <dsp:sp modelId="{76057E57-77F8-422F-A113-45D13D16A8F6}">
      <dsp:nvSpPr>
        <dsp:cNvPr id="0" name=""/>
        <dsp:cNvSpPr/>
      </dsp:nvSpPr>
      <dsp:spPr>
        <a:xfrm>
          <a:off x="164981" y="2311398"/>
          <a:ext cx="1096669" cy="1183033"/>
        </a:xfrm>
        <a:prstGeom prst="ellipse">
          <a:avLst/>
        </a:prstGeom>
        <a:solidFill>
          <a:schemeClr val="lt1">
            <a:hueOff val="0"/>
            <a:satOff val="0"/>
            <a:lumOff val="0"/>
            <a:alphaOff val="0"/>
          </a:schemeClr>
        </a:solidFill>
        <a:ln w="9525" cap="flat" cmpd="sng" algn="ctr">
          <a:solidFill>
            <a:srgbClr val="C00000"/>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5C5EC-294F-4933-B67F-E63C5E177A56}">
      <dsp:nvSpPr>
        <dsp:cNvPr id="0" name=""/>
        <dsp:cNvSpPr/>
      </dsp:nvSpPr>
      <dsp:spPr>
        <a:xfrm rot="16200000">
          <a:off x="907044" y="1233870"/>
          <a:ext cx="2612745" cy="1596664"/>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err="1"/>
            <a:t>Dân tộc</a:t>
          </a:r>
          <a:endParaRPr lang="en-US" sz="4800" kern="1200"/>
        </a:p>
      </dsp:txBody>
      <dsp:txXfrm rot="5400000">
        <a:off x="1493042" y="803786"/>
        <a:ext cx="1518707" cy="2456831"/>
      </dsp:txXfrm>
    </dsp:sp>
    <dsp:sp modelId="{2D729924-7570-4ED0-A650-364755F5E452}">
      <dsp:nvSpPr>
        <dsp:cNvPr id="0" name=""/>
        <dsp:cNvSpPr/>
      </dsp:nvSpPr>
      <dsp:spPr>
        <a:xfrm rot="5400000">
          <a:off x="2576210" y="1233870"/>
          <a:ext cx="2612745" cy="1596664"/>
        </a:xfrm>
        <a:prstGeom prst="round2SameRect">
          <a:avLst>
            <a:gd name="adj1" fmla="val 1667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4320" tIns="304800" rIns="182880" bIns="304800" numCol="1" spcCol="1270" anchor="t" anchorCtr="0">
          <a:noAutofit/>
        </a:bodyPr>
        <a:lstStyle/>
        <a:p>
          <a:pPr marL="0" lvl="0" indent="0" algn="l" defTabSz="2133600">
            <a:lnSpc>
              <a:spcPct val="90000"/>
            </a:lnSpc>
            <a:spcBef>
              <a:spcPct val="0"/>
            </a:spcBef>
            <a:spcAft>
              <a:spcPct val="35000"/>
            </a:spcAft>
            <a:buNone/>
          </a:pPr>
          <a:r>
            <a:rPr lang="en-US" sz="4800" kern="1200" err="1"/>
            <a:t>Tôn giáo</a:t>
          </a:r>
          <a:endParaRPr lang="en-US" sz="4800" kern="1200"/>
        </a:p>
      </dsp:txBody>
      <dsp:txXfrm rot="-5400000">
        <a:off x="3084251" y="803787"/>
        <a:ext cx="1518707" cy="2456831"/>
      </dsp:txXfrm>
    </dsp:sp>
    <dsp:sp modelId="{3198649E-4AE8-48A7-9B1D-3AE1D1104AB9}">
      <dsp:nvSpPr>
        <dsp:cNvPr id="0" name=""/>
        <dsp:cNvSpPr/>
      </dsp:nvSpPr>
      <dsp:spPr>
        <a:xfrm>
          <a:off x="2213253" y="0"/>
          <a:ext cx="1669165" cy="166908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011DC9-BD7F-42D0-AEA0-606DCD547C0A}">
      <dsp:nvSpPr>
        <dsp:cNvPr id="0" name=""/>
        <dsp:cNvSpPr/>
      </dsp:nvSpPr>
      <dsp:spPr>
        <a:xfrm rot="10800000">
          <a:off x="2213253" y="2394915"/>
          <a:ext cx="1669165" cy="166908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935AB-6713-447F-9D41-DC2FD3B48F36}">
      <dsp:nvSpPr>
        <dsp:cNvPr id="0" name=""/>
        <dsp:cNvSpPr/>
      </dsp:nvSpPr>
      <dsp:spPr>
        <a:xfrm rot="5400000">
          <a:off x="-222646" y="223826"/>
          <a:ext cx="1484312" cy="1039018"/>
        </a:xfrm>
        <a:prstGeom prst="chevron">
          <a:avLst/>
        </a:prstGeom>
        <a:solidFill>
          <a:schemeClr val="accent6">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rot="-5400000">
        <a:off x="1" y="520688"/>
        <a:ext cx="1039018" cy="445294"/>
      </dsp:txXfrm>
    </dsp:sp>
    <dsp:sp modelId="{A4B8A92C-C84D-4179-BECC-0E7C8143FE48}">
      <dsp:nvSpPr>
        <dsp:cNvPr id="0" name=""/>
        <dsp:cNvSpPr/>
      </dsp:nvSpPr>
      <dsp:spPr>
        <a:xfrm rot="5400000">
          <a:off x="3466107" y="-2425909"/>
          <a:ext cx="964803" cy="5818981"/>
        </a:xfrm>
        <a:prstGeom prst="round2SameRect">
          <a:avLst/>
        </a:prstGeom>
        <a:solidFill>
          <a:schemeClr val="tx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Char char="•"/>
          </a:pPr>
          <a:r>
            <a:rPr lang="en-US" sz="1900" kern="1200">
              <a:solidFill>
                <a:schemeClr val="bg1"/>
              </a:solidFill>
            </a:rPr>
            <a:t>QUAN ĐIỂM CƠ BẢN CỦA CHỦ NGHĨA MÁC-LÊNIN VỀ GIAI CẤP CÔNG NHÂN VÀ SỨ MỆNH LỊCH SỬ THẾ GIỚI CỦA GIAI CẤP CÔNG NHÂN</a:t>
          </a:r>
        </a:p>
      </dsp:txBody>
      <dsp:txXfrm rot="-5400000">
        <a:off x="1039018" y="48278"/>
        <a:ext cx="5771883" cy="870607"/>
      </dsp:txXfrm>
    </dsp:sp>
    <dsp:sp modelId="{DEB67ACF-24B3-4060-8565-72D79704A407}">
      <dsp:nvSpPr>
        <dsp:cNvPr id="0" name=""/>
        <dsp:cNvSpPr/>
      </dsp:nvSpPr>
      <dsp:spPr>
        <a:xfrm rot="5400000">
          <a:off x="-222646" y="1512490"/>
          <a:ext cx="1484312" cy="1039018"/>
        </a:xfrm>
        <a:prstGeom prst="chevron">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rot="-5400000">
        <a:off x="1" y="1809352"/>
        <a:ext cx="1039018" cy="445294"/>
      </dsp:txXfrm>
    </dsp:sp>
    <dsp:sp modelId="{4AE78F41-081D-472F-B68B-9B2EE84CDFF3}">
      <dsp:nvSpPr>
        <dsp:cNvPr id="0" name=""/>
        <dsp:cNvSpPr/>
      </dsp:nvSpPr>
      <dsp:spPr>
        <a:xfrm rot="5400000">
          <a:off x="3466107" y="-1137245"/>
          <a:ext cx="964803" cy="5818981"/>
        </a:xfrm>
        <a:prstGeom prst="round2SameRect">
          <a:avLst/>
        </a:prstGeom>
        <a:solidFill>
          <a:srgbClr val="FF0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Char char="•"/>
          </a:pPr>
          <a:r>
            <a:rPr lang="en-US" sz="1900" kern="1200">
              <a:solidFill>
                <a:schemeClr val="bg1"/>
              </a:solidFill>
            </a:rPr>
            <a:t>GIAI CẤP CÔNG  VÀ VIỆC THỰC HIỆN SỨ MỆNH LỊCH SỬ CỦA CỦA GIAI CẤP CÔNG NHÂN HIỆN NAY, </a:t>
          </a:r>
        </a:p>
      </dsp:txBody>
      <dsp:txXfrm rot="-5400000">
        <a:off x="1039018" y="1336942"/>
        <a:ext cx="5771883" cy="870607"/>
      </dsp:txXfrm>
    </dsp:sp>
    <dsp:sp modelId="{199000BA-4C25-49AE-AEAB-19A804B7DB6F}">
      <dsp:nvSpPr>
        <dsp:cNvPr id="0" name=""/>
        <dsp:cNvSpPr/>
      </dsp:nvSpPr>
      <dsp:spPr>
        <a:xfrm rot="5400000">
          <a:off x="-222646" y="2801154"/>
          <a:ext cx="1484312" cy="1039018"/>
        </a:xfrm>
        <a:prstGeom prst="chevron">
          <a:avLst/>
        </a:prstGeom>
        <a:solidFill>
          <a:schemeClr val="accent6">
            <a:lumMod val="5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rot="-5400000">
        <a:off x="1" y="3098016"/>
        <a:ext cx="1039018" cy="445294"/>
      </dsp:txXfrm>
    </dsp:sp>
    <dsp:sp modelId="{4C75375E-C19C-4CC8-B03D-1535F28C024C}">
      <dsp:nvSpPr>
        <dsp:cNvPr id="0" name=""/>
        <dsp:cNvSpPr/>
      </dsp:nvSpPr>
      <dsp:spPr>
        <a:xfrm rot="5400000">
          <a:off x="3466107" y="151418"/>
          <a:ext cx="964803" cy="5818981"/>
        </a:xfrm>
        <a:prstGeom prst="round2SameRect">
          <a:avLst/>
        </a:prstGeom>
        <a:solidFill>
          <a:srgbClr val="7030A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Char char="•"/>
          </a:pPr>
          <a:r>
            <a:rPr lang="en-US" sz="1900" kern="1200">
              <a:solidFill>
                <a:schemeClr val="bg1"/>
              </a:solidFill>
            </a:rPr>
            <a:t>SỨ MỆNH LỊCH SỬ CỦA GIAI CẤP CÔNG NHÂN VIỆT NAM. </a:t>
          </a:r>
        </a:p>
      </dsp:txBody>
      <dsp:txXfrm rot="-5400000">
        <a:off x="1039018" y="2625605"/>
        <a:ext cx="5771883" cy="870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448DA-CDBA-4920-8BEC-50EE22CF5307}">
      <dsp:nvSpPr>
        <dsp:cNvPr id="0" name=""/>
        <dsp:cNvSpPr/>
      </dsp:nvSpPr>
      <dsp:spPr>
        <a:xfrm rot="16200000">
          <a:off x="-904435" y="927023"/>
          <a:ext cx="4114800" cy="22607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329" bIns="0" numCol="1" spcCol="1270" anchor="t" anchorCtr="0">
          <a:noAutofit/>
        </a:bodyPr>
        <a:lstStyle/>
        <a:p>
          <a:pPr marL="0" lvl="0" indent="0" algn="l" defTabSz="1377950">
            <a:lnSpc>
              <a:spcPct val="90000"/>
            </a:lnSpc>
            <a:spcBef>
              <a:spcPct val="0"/>
            </a:spcBef>
            <a:spcAft>
              <a:spcPct val="35000"/>
            </a:spcAft>
            <a:buNone/>
          </a:pPr>
          <a:r>
            <a:rPr lang="en-US" sz="3100" b="1" i="1" kern="1200">
              <a:solidFill>
                <a:srgbClr val="FF0000"/>
              </a:solidFill>
            </a:rPr>
            <a:t>1.1</a:t>
          </a:r>
        </a:p>
        <a:p>
          <a:pPr marL="228600" lvl="1" indent="-228600" algn="l" defTabSz="1066800">
            <a:lnSpc>
              <a:spcPct val="90000"/>
            </a:lnSpc>
            <a:spcBef>
              <a:spcPct val="0"/>
            </a:spcBef>
            <a:spcAft>
              <a:spcPct val="15000"/>
            </a:spcAft>
            <a:buChar char="•"/>
          </a:pPr>
          <a:r>
            <a:rPr lang="en-US" sz="2400" b="1" i="1" kern="1200" err="1">
              <a:solidFill>
                <a:srgbClr val="FF0000"/>
              </a:solidFill>
            </a:rPr>
            <a:t>Khái niệm và đặc điểm của giai cấp công nhân</a:t>
          </a:r>
          <a:endParaRPr lang="en-US" sz="2400" b="1" i="1" kern="1200">
            <a:solidFill>
              <a:srgbClr val="FF0000"/>
            </a:solidFill>
          </a:endParaRPr>
        </a:p>
      </dsp:txBody>
      <dsp:txXfrm rot="5400000">
        <a:off x="22589" y="822960"/>
        <a:ext cx="2260753" cy="2468880"/>
      </dsp:txXfrm>
    </dsp:sp>
    <dsp:sp modelId="{B8D42727-3E40-4475-807D-E447AA1B3F57}">
      <dsp:nvSpPr>
        <dsp:cNvPr id="0" name=""/>
        <dsp:cNvSpPr/>
      </dsp:nvSpPr>
      <dsp:spPr>
        <a:xfrm rot="16200000">
          <a:off x="1506762" y="927023"/>
          <a:ext cx="4114800" cy="22607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329" bIns="0" numCol="1" spcCol="1270" anchor="t" anchorCtr="0">
          <a:noAutofit/>
        </a:bodyPr>
        <a:lstStyle/>
        <a:p>
          <a:pPr marL="0" lvl="0" indent="0" algn="l" defTabSz="1377950">
            <a:lnSpc>
              <a:spcPct val="90000"/>
            </a:lnSpc>
            <a:spcBef>
              <a:spcPct val="0"/>
            </a:spcBef>
            <a:spcAft>
              <a:spcPct val="35000"/>
            </a:spcAft>
            <a:buNone/>
          </a:pPr>
          <a:r>
            <a:rPr lang="en-US" sz="3100" b="1" i="1" kern="1200">
              <a:solidFill>
                <a:srgbClr val="FF0000"/>
              </a:solidFill>
            </a:rPr>
            <a:t>1.2 </a:t>
          </a:r>
        </a:p>
        <a:p>
          <a:pPr marL="228600" lvl="1" indent="-228600" algn="l" defTabSz="1066800">
            <a:lnSpc>
              <a:spcPct val="90000"/>
            </a:lnSpc>
            <a:spcBef>
              <a:spcPct val="0"/>
            </a:spcBef>
            <a:spcAft>
              <a:spcPct val="15000"/>
            </a:spcAft>
            <a:buChar char="•"/>
          </a:pPr>
          <a:r>
            <a:rPr lang="en-US" sz="2400" b="1" i="1" kern="1200" err="1">
              <a:solidFill>
                <a:srgbClr val="FF0000"/>
              </a:solidFill>
            </a:rPr>
            <a:t>Nội dung và đặc điểm sứ mệnh lịch sử của giai cấp công nhân</a:t>
          </a:r>
          <a:endParaRPr lang="en-US" sz="2400" b="1" i="1" kern="1200">
            <a:solidFill>
              <a:srgbClr val="FF0000"/>
            </a:solidFill>
          </a:endParaRPr>
        </a:p>
      </dsp:txBody>
      <dsp:txXfrm rot="5400000">
        <a:off x="2433786" y="822960"/>
        <a:ext cx="2260753" cy="2468880"/>
      </dsp:txXfrm>
    </dsp:sp>
    <dsp:sp modelId="{BB2A42B4-4347-42BA-BE1D-54CFABA38DB5}">
      <dsp:nvSpPr>
        <dsp:cNvPr id="0" name=""/>
        <dsp:cNvSpPr/>
      </dsp:nvSpPr>
      <dsp:spPr>
        <a:xfrm rot="16200000">
          <a:off x="3934465" y="927023"/>
          <a:ext cx="4114800" cy="22607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7329"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rot="5400000">
        <a:off x="4861488" y="822960"/>
        <a:ext cx="2260753" cy="2468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448DA-CDBA-4920-8BEC-50EE22CF5307}">
      <dsp:nvSpPr>
        <dsp:cNvPr id="0" name=""/>
        <dsp:cNvSpPr/>
      </dsp:nvSpPr>
      <dsp:spPr>
        <a:xfrm rot="16200000">
          <a:off x="-306195" y="342705"/>
          <a:ext cx="4114800" cy="342938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0" tIns="0" rIns="223658" bIns="0" numCol="1" spcCol="1270" anchor="t" anchorCtr="0">
          <a:noAutofit/>
        </a:bodyPr>
        <a:lstStyle/>
        <a:p>
          <a:pPr marL="0" lvl="0" indent="0" algn="l" defTabSz="1555750">
            <a:lnSpc>
              <a:spcPct val="90000"/>
            </a:lnSpc>
            <a:spcBef>
              <a:spcPct val="0"/>
            </a:spcBef>
            <a:spcAft>
              <a:spcPct val="35000"/>
            </a:spcAft>
            <a:buNone/>
          </a:pPr>
          <a:r>
            <a:rPr lang="en-US" sz="3500" b="1" i="1" kern="1200">
              <a:solidFill>
                <a:srgbClr val="FF0000"/>
              </a:solidFill>
            </a:rPr>
            <a:t>2.1</a:t>
          </a:r>
        </a:p>
        <a:p>
          <a:pPr marL="228600" lvl="1" indent="-228600" algn="l" defTabSz="1200150">
            <a:lnSpc>
              <a:spcPct val="90000"/>
            </a:lnSpc>
            <a:spcBef>
              <a:spcPct val="0"/>
            </a:spcBef>
            <a:spcAft>
              <a:spcPct val="15000"/>
            </a:spcAft>
            <a:buChar char="•"/>
          </a:pPr>
          <a:r>
            <a:rPr lang="en-US" sz="2700" b="1" i="1" kern="1200" err="1">
              <a:solidFill>
                <a:srgbClr val="FF0000"/>
              </a:solidFill>
            </a:rPr>
            <a:t>Giai cấpcông nhân hiện nay</a:t>
          </a:r>
        </a:p>
      </dsp:txBody>
      <dsp:txXfrm rot="5400000">
        <a:off x="36511" y="822959"/>
        <a:ext cx="3429388" cy="2468880"/>
      </dsp:txXfrm>
    </dsp:sp>
    <dsp:sp modelId="{B8D42727-3E40-4475-807D-E447AA1B3F57}">
      <dsp:nvSpPr>
        <dsp:cNvPr id="0" name=""/>
        <dsp:cNvSpPr/>
      </dsp:nvSpPr>
      <dsp:spPr>
        <a:xfrm rot="16200000">
          <a:off x="3351017" y="342705"/>
          <a:ext cx="4114800" cy="342938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0" tIns="0" rIns="223658" bIns="0" numCol="1" spcCol="1270" anchor="t" anchorCtr="0">
          <a:noAutofit/>
        </a:bodyPr>
        <a:lstStyle/>
        <a:p>
          <a:pPr marL="0" lvl="0" indent="0" algn="l" defTabSz="1555750">
            <a:lnSpc>
              <a:spcPct val="90000"/>
            </a:lnSpc>
            <a:spcBef>
              <a:spcPct val="0"/>
            </a:spcBef>
            <a:spcAft>
              <a:spcPct val="35000"/>
            </a:spcAft>
            <a:buNone/>
          </a:pPr>
          <a:r>
            <a:rPr lang="en-US" sz="3500" b="1" i="1" kern="1200">
              <a:solidFill>
                <a:srgbClr val="FF0000"/>
              </a:solidFill>
            </a:rPr>
            <a:t>2.2 </a:t>
          </a:r>
        </a:p>
        <a:p>
          <a:pPr marL="228600" lvl="1" indent="-228600" algn="l" defTabSz="1200150">
            <a:lnSpc>
              <a:spcPct val="90000"/>
            </a:lnSpc>
            <a:spcBef>
              <a:spcPct val="0"/>
            </a:spcBef>
            <a:spcAft>
              <a:spcPct val="15000"/>
            </a:spcAft>
            <a:buChar char="•"/>
          </a:pPr>
          <a:r>
            <a:rPr lang="en-US" sz="2700" b="1" i="1" kern="1200" err="1">
              <a:solidFill>
                <a:srgbClr val="FF0000"/>
              </a:solidFill>
            </a:rPr>
            <a:t>Thực hiện mệnh lịch sử của giai cấp công nhân trên thế giới hiện nay</a:t>
          </a:r>
        </a:p>
      </dsp:txBody>
      <dsp:txXfrm rot="5400000">
        <a:off x="3693723" y="822959"/>
        <a:ext cx="3429388" cy="24688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448DA-CDBA-4920-8BEC-50EE22CF5307}">
      <dsp:nvSpPr>
        <dsp:cNvPr id="0" name=""/>
        <dsp:cNvSpPr/>
      </dsp:nvSpPr>
      <dsp:spPr>
        <a:xfrm rot="16200000">
          <a:off x="-904435" y="927023"/>
          <a:ext cx="4114800" cy="22607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1" i="1" kern="1200">
              <a:solidFill>
                <a:srgbClr val="FF0000"/>
              </a:solidFill>
            </a:rPr>
            <a:t>3.1 Đặc điểm của giai cấpcông nhân Việt Nam</a:t>
          </a:r>
        </a:p>
      </dsp:txBody>
      <dsp:txXfrm rot="5400000">
        <a:off x="22589" y="822960"/>
        <a:ext cx="2260753" cy="2468880"/>
      </dsp:txXfrm>
    </dsp:sp>
    <dsp:sp modelId="{B8D42727-3E40-4475-807D-E447AA1B3F57}">
      <dsp:nvSpPr>
        <dsp:cNvPr id="0" name=""/>
        <dsp:cNvSpPr/>
      </dsp:nvSpPr>
      <dsp:spPr>
        <a:xfrm rot="16200000">
          <a:off x="1506762" y="927023"/>
          <a:ext cx="4114800" cy="22607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t" anchorCtr="0">
          <a:noAutofit/>
        </a:bodyPr>
        <a:lstStyle/>
        <a:p>
          <a:pPr marL="0" lvl="0" indent="0" algn="l" defTabSz="1333500">
            <a:lnSpc>
              <a:spcPct val="90000"/>
            </a:lnSpc>
            <a:spcBef>
              <a:spcPct val="0"/>
            </a:spcBef>
            <a:spcAft>
              <a:spcPct val="35000"/>
            </a:spcAft>
            <a:buNone/>
          </a:pPr>
          <a:r>
            <a:rPr lang="en-US" sz="3000" b="1" i="1" kern="1200">
              <a:solidFill>
                <a:srgbClr val="FF0000"/>
              </a:solidFill>
            </a:rPr>
            <a:t>3.2 </a:t>
          </a:r>
        </a:p>
        <a:p>
          <a:pPr marL="228600" lvl="1" indent="-228600" algn="l" defTabSz="1022350">
            <a:lnSpc>
              <a:spcPct val="90000"/>
            </a:lnSpc>
            <a:spcBef>
              <a:spcPct val="0"/>
            </a:spcBef>
            <a:spcAft>
              <a:spcPct val="15000"/>
            </a:spcAft>
            <a:buChar char="•"/>
          </a:pPr>
          <a:r>
            <a:rPr lang="en-US" sz="2300" b="1" i="1" kern="1200" err="1">
              <a:solidFill>
                <a:srgbClr val="FF0000"/>
              </a:solidFill>
            </a:rPr>
            <a:t>Nội dung sứ  mệnh lịch sử của giai cấp công nhân Việt Namhiện nay</a:t>
          </a:r>
        </a:p>
      </dsp:txBody>
      <dsp:txXfrm rot="5400000">
        <a:off x="2433786" y="822960"/>
        <a:ext cx="2260753" cy="2468880"/>
      </dsp:txXfrm>
    </dsp:sp>
    <dsp:sp modelId="{634273CE-C84B-4745-BB6D-7C248CC0831C}">
      <dsp:nvSpPr>
        <dsp:cNvPr id="0" name=""/>
        <dsp:cNvSpPr/>
      </dsp:nvSpPr>
      <dsp:spPr>
        <a:xfrm rot="16200000">
          <a:off x="3934465" y="927023"/>
          <a:ext cx="4114800" cy="22607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rot="5400000">
        <a:off x="4861488" y="822960"/>
        <a:ext cx="2260753" cy="2468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564F4-3E8F-4AAA-BF3A-7C023597BBFA}">
      <dsp:nvSpPr>
        <dsp:cNvPr id="0" name=""/>
        <dsp:cNvSpPr/>
      </dsp:nvSpPr>
      <dsp:spPr>
        <a:xfrm rot="5400000">
          <a:off x="-311019" y="311019"/>
          <a:ext cx="1620379" cy="998341"/>
        </a:xfrm>
        <a:prstGeom prst="chevron">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1</a:t>
          </a:r>
        </a:p>
      </dsp:txBody>
      <dsp:txXfrm rot="-5400000">
        <a:off x="0" y="499171"/>
        <a:ext cx="998341" cy="622038"/>
      </dsp:txXfrm>
    </dsp:sp>
    <dsp:sp modelId="{BEB628E9-DCAD-40E6-AC4C-462AB2971643}">
      <dsp:nvSpPr>
        <dsp:cNvPr id="0" name=""/>
        <dsp:cNvSpPr/>
      </dsp:nvSpPr>
      <dsp:spPr>
        <a:xfrm rot="5400000">
          <a:off x="3924862" y="-2926521"/>
          <a:ext cx="1302015" cy="7155058"/>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kern="1200" err="1">
              <a:solidFill>
                <a:srgbClr val="000000"/>
              </a:solidFill>
            </a:rPr>
            <a:t>Về kiến thức: </a:t>
          </a:r>
          <a:r>
            <a:rPr lang="en-US" sz="2200" kern="1200" err="1">
              <a:solidFill>
                <a:srgbClr val="000000"/>
              </a:solidFill>
            </a:rPr>
            <a:t>Nắm được quan điểm cơ bản của CN Mác- Lênin về vấn đề dân tộc, tôn giáo, mối quan hệ của chúng. Chính sách dân tộc và tôn giáo của Đảng và Nhà nước ta.</a:t>
          </a:r>
          <a:endParaRPr lang="en-US" sz="2200" kern="1200"/>
        </a:p>
      </dsp:txBody>
      <dsp:txXfrm rot="-5400000">
        <a:off x="998341" y="63560"/>
        <a:ext cx="7091499" cy="1174897"/>
      </dsp:txXfrm>
    </dsp:sp>
    <dsp:sp modelId="{D22A1E3C-176B-456B-B7F1-9F07F5DE04DA}">
      <dsp:nvSpPr>
        <dsp:cNvPr id="0" name=""/>
        <dsp:cNvSpPr/>
      </dsp:nvSpPr>
      <dsp:spPr>
        <a:xfrm rot="5400000">
          <a:off x="-214629" y="1682625"/>
          <a:ext cx="1427600" cy="998341"/>
        </a:xfrm>
        <a:prstGeom prst="chevron">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2</a:t>
          </a:r>
        </a:p>
      </dsp:txBody>
      <dsp:txXfrm rot="-5400000">
        <a:off x="1" y="1967166"/>
        <a:ext cx="998341" cy="429259"/>
      </dsp:txXfrm>
    </dsp:sp>
    <dsp:sp modelId="{CD4319BC-7359-4BBB-A0EE-2B6B8BD3C265}">
      <dsp:nvSpPr>
        <dsp:cNvPr id="0" name=""/>
        <dsp:cNvSpPr/>
      </dsp:nvSpPr>
      <dsp:spPr>
        <a:xfrm rot="5400000">
          <a:off x="3979984" y="-1500721"/>
          <a:ext cx="1191773" cy="7155058"/>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kern="1200" err="1">
              <a:solidFill>
                <a:srgbClr val="000000"/>
              </a:solidFill>
            </a:rPr>
            <a:t>Về kỹ năng: </a:t>
          </a:r>
          <a:r>
            <a:rPr lang="en-US" sz="2200" kern="1200" err="1">
              <a:solidFill>
                <a:srgbClr val="000000"/>
              </a:solidFill>
            </a:rPr>
            <a:t>Rèn luyện tư duy và năng lực vận dụng những nội dung đã học vào thực tiễn</a:t>
          </a:r>
          <a:endParaRPr lang="en-US" sz="2200" kern="1200"/>
        </a:p>
      </dsp:txBody>
      <dsp:txXfrm rot="-5400000">
        <a:off x="998341" y="1539099"/>
        <a:ext cx="7096881" cy="1075418"/>
      </dsp:txXfrm>
    </dsp:sp>
    <dsp:sp modelId="{D65FB220-4FFF-4AC6-BC85-67B69C80F07D}">
      <dsp:nvSpPr>
        <dsp:cNvPr id="0" name=""/>
        <dsp:cNvSpPr/>
      </dsp:nvSpPr>
      <dsp:spPr>
        <a:xfrm rot="5400000">
          <a:off x="-213930" y="3055391"/>
          <a:ext cx="1426202" cy="998341"/>
        </a:xfrm>
        <a:prstGeom prst="chevron">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a:t>3</a:t>
          </a:r>
        </a:p>
      </dsp:txBody>
      <dsp:txXfrm rot="-5400000">
        <a:off x="1" y="3340631"/>
        <a:ext cx="998341" cy="427861"/>
      </dsp:txXfrm>
    </dsp:sp>
    <dsp:sp modelId="{E99BEC08-4BE0-4F59-A6AF-254147AADA00}">
      <dsp:nvSpPr>
        <dsp:cNvPr id="0" name=""/>
        <dsp:cNvSpPr/>
      </dsp:nvSpPr>
      <dsp:spPr>
        <a:xfrm rot="5400000">
          <a:off x="3842635" y="-153312"/>
          <a:ext cx="1466471" cy="7155058"/>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b="1" kern="1200" err="1">
              <a:solidFill>
                <a:srgbClr val="000000"/>
              </a:solidFill>
            </a:rPr>
            <a:t>Về tư tưởng: </a:t>
          </a:r>
          <a:r>
            <a:rPr lang="en-US" sz="2200" kern="1200" err="1">
              <a:solidFill>
                <a:srgbClr val="000000"/>
              </a:solidFill>
            </a:rPr>
            <a:t>Nhận thức được tính khoa học trong quan điểm và cách thức giải quyết vấn đề dân tộc và tôn giáo của CN ML. Từ đó xác định trách nhiệm của bản thân đối trong việc thực hiện chủ trương, chính sách của Đảng và Nhà nước.</a:t>
          </a:r>
          <a:endParaRPr lang="en-US" sz="2200" kern="1200"/>
        </a:p>
      </dsp:txBody>
      <dsp:txXfrm rot="-5400000">
        <a:off x="998341" y="2762569"/>
        <a:ext cx="7083471" cy="13232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E7194-C53A-4158-8D6C-F487816113F1}">
      <dsp:nvSpPr>
        <dsp:cNvPr id="0" name=""/>
        <dsp:cNvSpPr/>
      </dsp:nvSpPr>
      <dsp:spPr>
        <a:xfrm>
          <a:off x="-4594335" y="-704407"/>
          <a:ext cx="5472816" cy="5472816"/>
        </a:xfrm>
        <a:prstGeom prst="blockArc">
          <a:avLst>
            <a:gd name="adj1" fmla="val 18900000"/>
            <a:gd name="adj2" fmla="val 2700000"/>
            <a:gd name="adj3" fmla="val 395"/>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AE6AD381-66FC-4F9C-99B9-E6474E34130F}">
      <dsp:nvSpPr>
        <dsp:cNvPr id="0" name=""/>
        <dsp:cNvSpPr/>
      </dsp:nvSpPr>
      <dsp:spPr>
        <a:xfrm>
          <a:off x="564979" y="333544"/>
          <a:ext cx="7228433" cy="958510"/>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4516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err="1">
              <a:solidFill>
                <a:schemeClr val="tx1"/>
              </a:solidFill>
            </a:rPr>
            <a:t>Khái niệm, đặc trưng cơ bản của dân tộc</a:t>
          </a:r>
          <a:endParaRPr lang="en-US" sz="3000" kern="1200">
            <a:solidFill>
              <a:schemeClr val="tx1"/>
            </a:solidFill>
          </a:endParaRPr>
        </a:p>
      </dsp:txBody>
      <dsp:txXfrm>
        <a:off x="564979" y="333544"/>
        <a:ext cx="7228433" cy="958510"/>
      </dsp:txXfrm>
    </dsp:sp>
    <dsp:sp modelId="{84238755-3CFC-487D-8682-C34AFB1032BE}">
      <dsp:nvSpPr>
        <dsp:cNvPr id="0" name=""/>
        <dsp:cNvSpPr/>
      </dsp:nvSpPr>
      <dsp:spPr>
        <a:xfrm>
          <a:off x="56979" y="304800"/>
          <a:ext cx="1016000" cy="1016000"/>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CE6D2999-F010-49DF-866F-E431C290BF1B}">
      <dsp:nvSpPr>
        <dsp:cNvPr id="0" name=""/>
        <dsp:cNvSpPr/>
      </dsp:nvSpPr>
      <dsp:spPr>
        <a:xfrm>
          <a:off x="860432" y="1552744"/>
          <a:ext cx="6932980" cy="958510"/>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4516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err="1">
              <a:solidFill>
                <a:schemeClr val="tx1"/>
              </a:solidFill>
            </a:rPr>
            <a:t>Hai xu hướng khách quan của sự phát triển quan hệ dân tộc </a:t>
          </a:r>
        </a:p>
      </dsp:txBody>
      <dsp:txXfrm>
        <a:off x="860432" y="1552744"/>
        <a:ext cx="6932980" cy="958510"/>
      </dsp:txXfrm>
    </dsp:sp>
    <dsp:sp modelId="{099BD075-3F5A-451F-91B0-925F14A776D7}">
      <dsp:nvSpPr>
        <dsp:cNvPr id="0" name=""/>
        <dsp:cNvSpPr/>
      </dsp:nvSpPr>
      <dsp:spPr>
        <a:xfrm>
          <a:off x="352432" y="1523999"/>
          <a:ext cx="1016000" cy="1016000"/>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816FF499-6918-47D3-868D-9320182800CA}">
      <dsp:nvSpPr>
        <dsp:cNvPr id="0" name=""/>
        <dsp:cNvSpPr/>
      </dsp:nvSpPr>
      <dsp:spPr>
        <a:xfrm>
          <a:off x="564979" y="2771944"/>
          <a:ext cx="7228433" cy="958510"/>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4516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err="1">
              <a:solidFill>
                <a:schemeClr val="tx1"/>
              </a:solidFill>
            </a:rPr>
            <a:t>Cương lĩnh dân tộc của CN Mác- Lênin</a:t>
          </a:r>
          <a:endParaRPr lang="en-US" sz="3000" kern="1200">
            <a:solidFill>
              <a:schemeClr val="tx1"/>
            </a:solidFill>
          </a:endParaRPr>
        </a:p>
      </dsp:txBody>
      <dsp:txXfrm>
        <a:off x="564979" y="2771944"/>
        <a:ext cx="7228433" cy="958510"/>
      </dsp:txXfrm>
    </dsp:sp>
    <dsp:sp modelId="{C8A7B589-2FD5-4099-95D0-791C2A6AA8EE}">
      <dsp:nvSpPr>
        <dsp:cNvPr id="0" name=""/>
        <dsp:cNvSpPr/>
      </dsp:nvSpPr>
      <dsp:spPr>
        <a:xfrm>
          <a:off x="56979" y="2743200"/>
          <a:ext cx="1016000" cy="1016000"/>
        </a:xfrm>
        <a:prstGeom prst="ellipse">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55534-B7FE-46AF-8B58-414EDDF2CDBD}">
      <dsp:nvSpPr>
        <dsp:cNvPr id="0" name=""/>
        <dsp:cNvSpPr/>
      </dsp:nvSpPr>
      <dsp:spPr>
        <a:xfrm>
          <a:off x="0" y="879705"/>
          <a:ext cx="7772400" cy="979980"/>
        </a:xfrm>
        <a:prstGeom prst="rect">
          <a:avLst/>
        </a:prstGeom>
        <a:solidFill>
          <a:schemeClr val="tx2">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E96FAF-1A14-4B73-B0B1-815A4CDE9854}">
      <dsp:nvSpPr>
        <dsp:cNvPr id="0" name=""/>
        <dsp:cNvSpPr/>
      </dsp:nvSpPr>
      <dsp:spPr>
        <a:xfrm>
          <a:off x="388620" y="54361"/>
          <a:ext cx="7113906" cy="1268143"/>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05645" tIns="0" rIns="205645" bIns="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bg2"/>
              </a:solidFill>
            </a:rPr>
            <a:t>Một là: Tách ra để hình thành cộng đồng mới</a:t>
          </a:r>
        </a:p>
      </dsp:txBody>
      <dsp:txXfrm>
        <a:off x="450526" y="116267"/>
        <a:ext cx="6990094" cy="1144331"/>
      </dsp:txXfrm>
    </dsp:sp>
    <dsp:sp modelId="{91AD323A-98E8-40E7-A051-CE4345954FDB}">
      <dsp:nvSpPr>
        <dsp:cNvPr id="0" name=""/>
        <dsp:cNvSpPr/>
      </dsp:nvSpPr>
      <dsp:spPr>
        <a:xfrm>
          <a:off x="0" y="3013362"/>
          <a:ext cx="7772400" cy="1047075"/>
        </a:xfrm>
        <a:prstGeom prst="rect">
          <a:avLst/>
        </a:prstGeom>
        <a:solidFill>
          <a:schemeClr val="tx2">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A3F5FA-B669-4DC5-A54A-FE0902EE7166}">
      <dsp:nvSpPr>
        <dsp:cNvPr id="0" name=""/>
        <dsp:cNvSpPr/>
      </dsp:nvSpPr>
      <dsp:spPr>
        <a:xfrm>
          <a:off x="388620" y="2021685"/>
          <a:ext cx="7113906" cy="1434477"/>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bg2"/>
              </a:solidFill>
            </a:rPr>
            <a:t>Hai là: Liên hiệp các dân tộc (quốc gia)</a:t>
          </a:r>
        </a:p>
      </dsp:txBody>
      <dsp:txXfrm>
        <a:off x="458645" y="2091710"/>
        <a:ext cx="6973856" cy="12944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FFEBF-0B0B-4526-B4D0-667AAA984499}">
      <dsp:nvSpPr>
        <dsp:cNvPr id="0" name=""/>
        <dsp:cNvSpPr/>
      </dsp:nvSpPr>
      <dsp:spPr>
        <a:xfrm>
          <a:off x="0" y="37754"/>
          <a:ext cx="7772400" cy="1406925"/>
        </a:xfrm>
        <a:prstGeom prst="roundRect">
          <a:avLst/>
        </a:prstGeom>
        <a:solidFill>
          <a:srgbClr val="C0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6.1.2.1 Đặc điểm dân tộc Việt Nam</a:t>
          </a:r>
        </a:p>
      </dsp:txBody>
      <dsp:txXfrm>
        <a:off x="68680" y="106434"/>
        <a:ext cx="7635039" cy="1269564"/>
      </dsp:txXfrm>
    </dsp:sp>
    <dsp:sp modelId="{C9BC0453-4EAA-439F-86D7-719AD7B5DD8E}">
      <dsp:nvSpPr>
        <dsp:cNvPr id="0" name=""/>
        <dsp:cNvSpPr/>
      </dsp:nvSpPr>
      <dsp:spPr>
        <a:xfrm>
          <a:off x="0" y="1444680"/>
          <a:ext cx="77724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dsp:txBody>
      <dsp:txXfrm>
        <a:off x="0" y="1444680"/>
        <a:ext cx="7772400" cy="612720"/>
      </dsp:txXfrm>
    </dsp:sp>
    <dsp:sp modelId="{24875456-BDFA-4CE0-80EC-504A0E342940}">
      <dsp:nvSpPr>
        <dsp:cNvPr id="0" name=""/>
        <dsp:cNvSpPr/>
      </dsp:nvSpPr>
      <dsp:spPr>
        <a:xfrm>
          <a:off x="0" y="2057400"/>
          <a:ext cx="7772400" cy="1406925"/>
        </a:xfrm>
        <a:prstGeom prst="roundRect">
          <a:avLst/>
        </a:prstGeom>
        <a:solidFill>
          <a:srgbClr val="C0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6.1.2.2 Quan điểm và chính sách dân tộc của Đảng, Nhà nước VN</a:t>
          </a:r>
        </a:p>
      </dsp:txBody>
      <dsp:txXfrm>
        <a:off x="68680" y="2126080"/>
        <a:ext cx="7635039" cy="1269564"/>
      </dsp:txXfrm>
    </dsp:sp>
    <dsp:sp modelId="{310605D5-56E8-4E86-9165-CDDDC4905099}">
      <dsp:nvSpPr>
        <dsp:cNvPr id="0" name=""/>
        <dsp:cNvSpPr/>
      </dsp:nvSpPr>
      <dsp:spPr>
        <a:xfrm>
          <a:off x="0" y="3464325"/>
          <a:ext cx="777240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46990" rIns="263144" bIns="46990" numCol="1" spcCol="1270" anchor="t" anchorCtr="0">
          <a:noAutofit/>
        </a:bodyPr>
        <a:lstStyle/>
        <a:p>
          <a:pPr marL="285750" lvl="1" indent="-285750" algn="l" defTabSz="1289050">
            <a:lnSpc>
              <a:spcPct val="90000"/>
            </a:lnSpc>
            <a:spcBef>
              <a:spcPct val="0"/>
            </a:spcBef>
            <a:spcAft>
              <a:spcPct val="20000"/>
            </a:spcAft>
            <a:buChar char="•"/>
          </a:pPr>
          <a:endParaRPr lang="en-US" sz="2900" kern="1200"/>
        </a:p>
      </dsp:txBody>
      <dsp:txXfrm>
        <a:off x="0" y="3464325"/>
        <a:ext cx="7772400" cy="6127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ABB6A-89B7-4FC4-9D52-4E40B6956871}" type="datetimeFigureOut">
              <a:rPr lang="en-US" smtClean="0"/>
              <a:t>9/8/21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117D2-5F55-4547-A822-4BB9F12DDD76}" type="slidenum">
              <a:rPr lang="en-US" smtClean="0"/>
              <a:t>‹#›</a:t>
            </a:fld>
            <a:endParaRPr lang="en-US"/>
          </a:p>
        </p:txBody>
      </p:sp>
    </p:spTree>
    <p:extLst>
      <p:ext uri="{BB962C8B-B14F-4D97-AF65-F5344CB8AC3E}">
        <p14:creationId xmlns:p14="http://schemas.microsoft.com/office/powerpoint/2010/main" val="19401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a:solidFill>
                  <a:schemeClr val="tx1"/>
                </a:solidFill>
                <a:latin typeface="Times New Roman" panose="02020603050405020304" pitchFamily="18" charset="0"/>
                <a:cs typeface="Arial" pitchFamily="34" charset="0"/>
              </a:defRPr>
            </a:lvl1pPr>
            <a:lvl2pPr marL="742950" indent="-285750">
              <a:defRPr sz="3200" u="sng">
                <a:solidFill>
                  <a:schemeClr val="tx1"/>
                </a:solidFill>
                <a:latin typeface="Times New Roman" panose="02020603050405020304" pitchFamily="18" charset="0"/>
                <a:cs typeface="Arial" pitchFamily="34" charset="0"/>
              </a:defRPr>
            </a:lvl2pPr>
            <a:lvl3pPr marL="1143000" indent="-228600">
              <a:defRPr sz="3200" u="sng">
                <a:solidFill>
                  <a:schemeClr val="tx1"/>
                </a:solidFill>
                <a:latin typeface="Times New Roman" panose="02020603050405020304" pitchFamily="18" charset="0"/>
                <a:cs typeface="Arial" pitchFamily="34" charset="0"/>
              </a:defRPr>
            </a:lvl3pPr>
            <a:lvl4pPr marL="1600200" indent="-228600">
              <a:defRPr sz="3200" u="sng">
                <a:solidFill>
                  <a:schemeClr val="tx1"/>
                </a:solidFill>
                <a:latin typeface="Times New Roman" panose="02020603050405020304" pitchFamily="18" charset="0"/>
                <a:cs typeface="Arial" pitchFamily="34" charset="0"/>
              </a:defRPr>
            </a:lvl4pPr>
            <a:lvl5pPr marL="2057400" indent="-228600">
              <a:defRPr sz="3200" u="sng">
                <a:solidFill>
                  <a:schemeClr val="tx1"/>
                </a:solidFill>
                <a:latin typeface="Times New Roman" panose="02020603050405020304" pitchFamily="18" charset="0"/>
                <a:cs typeface="Arial" pitchFamily="34" charset="0"/>
              </a:defRPr>
            </a:lvl5pPr>
            <a:lvl6pPr marL="25146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6pPr>
            <a:lvl7pPr marL="29718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7pPr>
            <a:lvl8pPr marL="34290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8pPr>
            <a:lvl9pPr marL="38862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9pPr>
          </a:lstStyle>
          <a:p>
            <a:fld id="{3E3CC5AB-D94D-473C-8B37-B40AAF9F4B44}" type="slidenum">
              <a:rPr lang="en-US" altLang="en-US" sz="1200">
                <a:latin typeface="Arial" pitchFamily="34" charset="0"/>
              </a:rPr>
              <a:t>13</a:t>
            </a:fld>
            <a:endParaRPr lang="en-US" altLang="en-US" sz="1200">
              <a:latin typeface="Arial" pitchFamily="34" charset="0"/>
            </a:endParaRPr>
          </a:p>
        </p:txBody>
      </p:sp>
    </p:spTree>
    <p:extLst>
      <p:ext uri="{BB962C8B-B14F-4D97-AF65-F5344CB8AC3E}">
        <p14:creationId xmlns:p14="http://schemas.microsoft.com/office/powerpoint/2010/main" val="426028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a:solidFill>
                  <a:schemeClr val="tx1"/>
                </a:solidFill>
                <a:latin typeface="Times New Roman" panose="02020603050405020304" pitchFamily="18" charset="0"/>
                <a:cs typeface="Arial" pitchFamily="34" charset="0"/>
              </a:defRPr>
            </a:lvl1pPr>
            <a:lvl2pPr marL="742950" indent="-285750">
              <a:defRPr sz="3200" u="sng">
                <a:solidFill>
                  <a:schemeClr val="tx1"/>
                </a:solidFill>
                <a:latin typeface="Times New Roman" panose="02020603050405020304" pitchFamily="18" charset="0"/>
                <a:cs typeface="Arial" pitchFamily="34" charset="0"/>
              </a:defRPr>
            </a:lvl2pPr>
            <a:lvl3pPr marL="1143000" indent="-228600">
              <a:defRPr sz="3200" u="sng">
                <a:solidFill>
                  <a:schemeClr val="tx1"/>
                </a:solidFill>
                <a:latin typeface="Times New Roman" panose="02020603050405020304" pitchFamily="18" charset="0"/>
                <a:cs typeface="Arial" pitchFamily="34" charset="0"/>
              </a:defRPr>
            </a:lvl3pPr>
            <a:lvl4pPr marL="1600200" indent="-228600">
              <a:defRPr sz="3200" u="sng">
                <a:solidFill>
                  <a:schemeClr val="tx1"/>
                </a:solidFill>
                <a:latin typeface="Times New Roman" panose="02020603050405020304" pitchFamily="18" charset="0"/>
                <a:cs typeface="Arial" pitchFamily="34" charset="0"/>
              </a:defRPr>
            </a:lvl4pPr>
            <a:lvl5pPr marL="2057400" indent="-228600">
              <a:defRPr sz="3200" u="sng">
                <a:solidFill>
                  <a:schemeClr val="tx1"/>
                </a:solidFill>
                <a:latin typeface="Times New Roman" panose="02020603050405020304" pitchFamily="18" charset="0"/>
                <a:cs typeface="Arial" pitchFamily="34" charset="0"/>
              </a:defRPr>
            </a:lvl5pPr>
            <a:lvl6pPr marL="25146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6pPr>
            <a:lvl7pPr marL="29718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7pPr>
            <a:lvl8pPr marL="34290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8pPr>
            <a:lvl9pPr marL="38862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9pPr>
          </a:lstStyle>
          <a:p>
            <a:fld id="{35286180-9465-4B15-9760-E17DE1716730}" type="slidenum">
              <a:rPr lang="en-US" altLang="en-US" sz="1200">
                <a:latin typeface="Arial" pitchFamily="34" charset="0"/>
              </a:rPr>
              <a:t>14</a:t>
            </a:fld>
            <a:endParaRPr lang="en-US" altLang="en-US" sz="1200">
              <a:latin typeface="Arial" pitchFamily="34" charset="0"/>
            </a:endParaRPr>
          </a:p>
        </p:txBody>
      </p:sp>
    </p:spTree>
    <p:extLst>
      <p:ext uri="{BB962C8B-B14F-4D97-AF65-F5344CB8AC3E}">
        <p14:creationId xmlns:p14="http://schemas.microsoft.com/office/powerpoint/2010/main" val="299493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a:solidFill>
                  <a:schemeClr val="tx1"/>
                </a:solidFill>
                <a:latin typeface="Times New Roman" panose="02020603050405020304" pitchFamily="18" charset="0"/>
                <a:cs typeface="Arial" pitchFamily="34" charset="0"/>
              </a:defRPr>
            </a:lvl1pPr>
            <a:lvl2pPr marL="742950" indent="-285750">
              <a:defRPr sz="3200" u="sng">
                <a:solidFill>
                  <a:schemeClr val="tx1"/>
                </a:solidFill>
                <a:latin typeface="Times New Roman" panose="02020603050405020304" pitchFamily="18" charset="0"/>
                <a:cs typeface="Arial" pitchFamily="34" charset="0"/>
              </a:defRPr>
            </a:lvl2pPr>
            <a:lvl3pPr marL="1143000" indent="-228600">
              <a:defRPr sz="3200" u="sng">
                <a:solidFill>
                  <a:schemeClr val="tx1"/>
                </a:solidFill>
                <a:latin typeface="Times New Roman" panose="02020603050405020304" pitchFamily="18" charset="0"/>
                <a:cs typeface="Arial" pitchFamily="34" charset="0"/>
              </a:defRPr>
            </a:lvl3pPr>
            <a:lvl4pPr marL="1600200" indent="-228600">
              <a:defRPr sz="3200" u="sng">
                <a:solidFill>
                  <a:schemeClr val="tx1"/>
                </a:solidFill>
                <a:latin typeface="Times New Roman" panose="02020603050405020304" pitchFamily="18" charset="0"/>
                <a:cs typeface="Arial" pitchFamily="34" charset="0"/>
              </a:defRPr>
            </a:lvl4pPr>
            <a:lvl5pPr marL="2057400" indent="-228600">
              <a:defRPr sz="3200" u="sng">
                <a:solidFill>
                  <a:schemeClr val="tx1"/>
                </a:solidFill>
                <a:latin typeface="Times New Roman" panose="02020603050405020304" pitchFamily="18" charset="0"/>
                <a:cs typeface="Arial" pitchFamily="34" charset="0"/>
              </a:defRPr>
            </a:lvl5pPr>
            <a:lvl6pPr marL="25146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6pPr>
            <a:lvl7pPr marL="29718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7pPr>
            <a:lvl8pPr marL="34290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8pPr>
            <a:lvl9pPr marL="3886200" indent="-228600" eaLnBrk="0" fontAlgn="base" hangingPunct="0">
              <a:spcBef>
                <a:spcPct val="0"/>
              </a:spcBef>
              <a:spcAft>
                <a:spcPct val="0"/>
              </a:spcAft>
              <a:defRPr sz="3200" u="sng">
                <a:solidFill>
                  <a:schemeClr val="tx1"/>
                </a:solidFill>
                <a:latin typeface="Times New Roman" panose="02020603050405020304" pitchFamily="18" charset="0"/>
                <a:cs typeface="Arial" pitchFamily="34" charset="0"/>
              </a:defRPr>
            </a:lvl9pPr>
          </a:lstStyle>
          <a:p>
            <a:fld id="{BED2B286-AEA8-4AE8-9904-39C2332C1200}" type="slidenum">
              <a:rPr lang="en-US" altLang="en-US" sz="1200">
                <a:latin typeface="Arial" pitchFamily="34" charset="0"/>
              </a:rPr>
              <a:t>15</a:t>
            </a:fld>
            <a:endParaRPr lang="en-US" altLang="en-US" sz="1200">
              <a:latin typeface="Arial" pitchFamily="34" charset="0"/>
            </a:endParaRPr>
          </a:p>
        </p:txBody>
      </p:sp>
    </p:spTree>
    <p:extLst>
      <p:ext uri="{BB962C8B-B14F-4D97-AF65-F5344CB8AC3E}">
        <p14:creationId xmlns:p14="http://schemas.microsoft.com/office/powerpoint/2010/main" val="395571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5DF858-7DF8-44F4-AD66-505275764BC9}" type="slidenum">
              <a:rPr lang="en-US" smtClean="0"/>
              <a:t>82</a:t>
            </a:fld>
            <a:endParaRPr lang="en-US"/>
          </a:p>
        </p:txBody>
      </p:sp>
    </p:spTree>
    <p:extLst>
      <p:ext uri="{BB962C8B-B14F-4D97-AF65-F5344CB8AC3E}">
        <p14:creationId xmlns:p14="http://schemas.microsoft.com/office/powerpoint/2010/main" val="409961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D9ABFA03-2B2A-4A37-B701-735E32D27661}" type="datetimeFigureOut">
              <a:rPr lang="en-US" smtClean="0"/>
              <a:t>9/8/21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6A31614-D110-4A13-9A2B-576074D0A279}" type="datetimeFigureOut">
              <a:rPr lang="en-US" smtClean="0"/>
              <a:t>9/8/21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3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29D56D2F-E04F-4539-B363-A3E41F4D9D8B}" type="slidenum">
              <a:rPr lang="en-US"/>
              <a:pPr>
                <a:defRPr/>
              </a:pPr>
              <a:t>‹#›</a:t>
            </a:fld>
            <a:endParaRPr lang="en-US"/>
          </a:p>
        </p:txBody>
      </p:sp>
      <p:sp>
        <p:nvSpPr>
          <p:cNvPr id="9"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798138182"/>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D105B663-A09B-4C89-A157-CCE25D1DB064}" type="slidenum">
              <a:rPr lang="en-US"/>
              <a:pPr>
                <a:defRPr/>
              </a:pPr>
              <a:t>‹#›</a:t>
            </a:fld>
            <a:endParaRPr lang="en-US"/>
          </a:p>
        </p:txBody>
      </p:sp>
      <p:sp>
        <p:nvSpPr>
          <p:cNvPr id="5"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376968414"/>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82546263-36F6-4379-B2F2-E086BB9E3450}" type="slidenum">
              <a:rPr lang="en-US"/>
              <a:pPr>
                <a:defRPr/>
              </a:pPr>
              <a:t>‹#›</a:t>
            </a:fld>
            <a:endParaRPr lang="en-US"/>
          </a:p>
        </p:txBody>
      </p:sp>
      <p:sp>
        <p:nvSpPr>
          <p:cNvPr id="4"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968877716"/>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1767DF7-D8F7-41C2-8B8E-A28A2D267D2C}"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537387747"/>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93C7369-FC81-4A3E-A370-4E4785971934}"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450890316"/>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B873A57-4724-4D56-87E3-DCC0FA40CAD1}"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490356336"/>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6346629C-AC5B-44A3-9AAA-5ED4BD72F1A6}"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642605587"/>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981200"/>
            <a:ext cx="8229600" cy="3886200"/>
          </a:xfrm>
        </p:spPr>
        <p:txBody>
          <a:bodyPr/>
          <a:lstStyle/>
          <a:p>
            <a:pPr lvl="0"/>
            <a:endParaRPr lang="vi-VN" noProof="0"/>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7BF10FF-EB5E-400F-928D-8551A6B089C8}"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241150019"/>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2" y="2438406"/>
            <a:ext cx="9009063" cy="1052513"/>
            <a:chOff x="0" y="1536"/>
            <a:chExt cx="5675" cy="663"/>
          </a:xfrm>
        </p:grpSpPr>
        <p:grpSp>
          <p:nvGrpSpPr>
            <p:cNvPr id="5" name="Group 3"/>
            <p:cNvGrpSpPr/>
            <p:nvPr/>
          </p:nvGrpSpPr>
          <p:grpSpPr>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grpSp>
          <p:nvGrpSpPr>
            <p:cNvPr id="6" name="Group 6"/>
            <p:cNvGrpSpPr/>
            <p:nvPr/>
          </p:nvGrpSpPr>
          <p:grpSpPr>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922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92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6F7DA4E-A137-4942-9F38-36138D99A0D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608455547"/>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EDAE0A3-512D-4FC2-89BD-CFD546DDDC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9220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4728DE4-0AB8-4097-961C-3834B43915BE}" type="datetimeFigureOut">
              <a:rPr lang="en-US" smtClean="0"/>
              <a:t>9/8/21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4CEFF1C4-2CD1-40D0-8425-80EEF7522D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31465272"/>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429B4A2B-BD33-43E3-8ED0-FB60DDAC1C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96569601"/>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CD659ECD-E7C6-4D97-B627-59971A3540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0434238"/>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AB165E9A-C39D-4AE9-B616-37403A72D5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7470522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9245AEAB-42AB-4F02-8655-CB5640CC638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2642056"/>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7519BD09-CC4C-4C04-AF99-8E3B85DEF5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752929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A755DDEF-4D0E-4D52-89A5-E68E65E274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16263025"/>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9F9D1581-6DE6-408E-8456-3F9C01E761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218665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030E0915-444F-4323-9A12-765834B873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9946105"/>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4"/>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ED61B831-656F-4344-B635-1FA76A48E0DE}" type="datetimeFigureOut">
              <a:rPr lang="en-US">
                <a:solidFill>
                  <a:srgbClr val="000000"/>
                </a:solidFill>
              </a:rPr>
              <a:pPr>
                <a:defRPr/>
              </a:pPr>
              <a:t>9/8/21</a:t>
            </a:fld>
            <a:endParaRPr lang="en-US">
              <a:solidFill>
                <a:srgbClr val="000000"/>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2"/>
          </p:nvPr>
        </p:nvSpPr>
        <p:spPr/>
        <p:txBody>
          <a:bodyPr/>
          <a:lstStyle>
            <a:lvl1pPr>
              <a:defRPr/>
            </a:lvl1pPr>
          </a:lstStyle>
          <a:p>
            <a:pPr>
              <a:defRPr/>
            </a:pPr>
            <a:fld id="{0DAA156C-5BDE-4D7D-8F01-CB8F711176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40143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nvGrpSpPr>
            <p:cNvPr id="7" name="Group 5"/>
            <p:cNvGrpSpPr/>
            <p:nvPr/>
          </p:nvGrpSpPr>
          <p:grpSpPr>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grpSp>
      <p:sp>
        <p:nvSpPr>
          <p:cNvPr id="481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481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atin typeface="Arial Unicode MS" pitchFamily="34" charset="-128"/>
              </a:defRPr>
            </a:lvl1pPr>
          </a:lstStyle>
          <a:p>
            <a:pPr>
              <a:defRPr/>
            </a:pPr>
            <a:endParaRPr lang="en-US"/>
          </a:p>
        </p:txBody>
      </p:sp>
      <p:sp>
        <p:nvSpPr>
          <p:cNvPr id="19" name="Rectangle 17"/>
          <p:cNvSpPr>
            <a:spLocks noGrp="1" noChangeArrowheads="1"/>
          </p:cNvSpPr>
          <p:nvPr>
            <p:ph type="ftr" sz="quarter" idx="11"/>
          </p:nvPr>
        </p:nvSpPr>
        <p:spPr/>
        <p:txBody>
          <a:bodyPr/>
          <a:lstStyle>
            <a:lvl1pPr>
              <a:defRPr>
                <a:latin typeface="Arial Unicode MS" pitchFamily="34" charset="-128"/>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97C3C040-20CE-4261-B678-7709108C246C}" type="slidenum">
              <a:rPr lang="en-US"/>
              <a:pPr>
                <a:defRPr/>
              </a:pPr>
              <a:t>‹#›</a:t>
            </a:fld>
            <a:endParaRPr lang="en-US"/>
          </a:p>
        </p:txBody>
      </p:sp>
    </p:spTree>
    <p:extLst>
      <p:ext uri="{BB962C8B-B14F-4D97-AF65-F5344CB8AC3E}">
        <p14:creationId xmlns:p14="http://schemas.microsoft.com/office/powerpoint/2010/main" val="5607747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A7799286-CC84-4AC1-A892-E61848ADBAA5}"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20465481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8"/>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34C385F9-0D00-43F7-93F9-1F6A4A471882}"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83458890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C8676E5-B9B4-4C47-9C7C-CA71070B12AD}"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427570738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3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29D56D2F-E04F-4539-B363-A3E41F4D9D8B}" type="slidenum">
              <a:rPr lang="en-US"/>
              <a:pPr>
                <a:defRPr/>
              </a:pPr>
              <a:t>‹#›</a:t>
            </a:fld>
            <a:endParaRPr lang="en-US"/>
          </a:p>
        </p:txBody>
      </p:sp>
      <p:sp>
        <p:nvSpPr>
          <p:cNvPr id="9"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79813818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D105B663-A09B-4C89-A157-CCE25D1DB064}" type="slidenum">
              <a:rPr lang="en-US"/>
              <a:pPr>
                <a:defRPr/>
              </a:pPr>
              <a:t>‹#›</a:t>
            </a:fld>
            <a:endParaRPr lang="en-US"/>
          </a:p>
        </p:txBody>
      </p:sp>
      <p:sp>
        <p:nvSpPr>
          <p:cNvPr id="5"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37696841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82546263-36F6-4379-B2F2-E086BB9E3450}" type="slidenum">
              <a:rPr lang="en-US"/>
              <a:pPr>
                <a:defRPr/>
              </a:pPr>
              <a:t>‹#›</a:t>
            </a:fld>
            <a:endParaRPr lang="en-US"/>
          </a:p>
        </p:txBody>
      </p:sp>
      <p:sp>
        <p:nvSpPr>
          <p:cNvPr id="4"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96887771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1767DF7-D8F7-41C2-8B8E-A28A2D267D2C}"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53738774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B884160-DF70-4977-8F58-03796A345B06}" type="datetimeFigureOut">
              <a:rPr lang="en-US" smtClean="0"/>
              <a:t>9/8/21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93C7369-FC81-4A3E-A370-4E4785971934}"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45089031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B873A57-4724-4D56-87E3-DCC0FA40CAD1}"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4903563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6346629C-AC5B-44A3-9AAA-5ED4BD72F1A6}"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64260558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981200"/>
            <a:ext cx="8229600" cy="3886200"/>
          </a:xfrm>
        </p:spPr>
        <p:txBody>
          <a:bodyPr/>
          <a:lstStyle/>
          <a:p>
            <a:pPr lvl="0"/>
            <a:endParaRPr lang="vi-VN" noProof="0"/>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7BF10FF-EB5E-400F-928D-8551A6B089C8}"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24115001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nvGrpSpPr>
            <p:cNvPr id="7" name="Group 5"/>
            <p:cNvGrpSpPr/>
            <p:nvPr/>
          </p:nvGrpSpPr>
          <p:grpSpPr>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grpSp>
      <p:sp>
        <p:nvSpPr>
          <p:cNvPr id="481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481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atin typeface="Arial Unicode MS" pitchFamily="34" charset="-128"/>
              </a:defRPr>
            </a:lvl1pPr>
          </a:lstStyle>
          <a:p>
            <a:pPr>
              <a:defRPr/>
            </a:pPr>
            <a:endParaRPr lang="en-US"/>
          </a:p>
        </p:txBody>
      </p:sp>
      <p:sp>
        <p:nvSpPr>
          <p:cNvPr id="19" name="Rectangle 17"/>
          <p:cNvSpPr>
            <a:spLocks noGrp="1" noChangeArrowheads="1"/>
          </p:cNvSpPr>
          <p:nvPr>
            <p:ph type="ftr" sz="quarter" idx="11"/>
          </p:nvPr>
        </p:nvSpPr>
        <p:spPr/>
        <p:txBody>
          <a:bodyPr/>
          <a:lstStyle>
            <a:lvl1pPr>
              <a:defRPr>
                <a:latin typeface="Arial Unicode MS" pitchFamily="34" charset="-128"/>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97C3C040-20CE-4261-B678-7709108C246C}" type="slidenum">
              <a:rPr lang="en-US"/>
              <a:pPr>
                <a:defRPr/>
              </a:pPr>
              <a:t>‹#›</a:t>
            </a:fld>
            <a:endParaRPr lang="en-US"/>
          </a:p>
        </p:txBody>
      </p:sp>
    </p:spTree>
    <p:extLst>
      <p:ext uri="{BB962C8B-B14F-4D97-AF65-F5344CB8AC3E}">
        <p14:creationId xmlns:p14="http://schemas.microsoft.com/office/powerpoint/2010/main" val="56077478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A7799286-CC84-4AC1-A892-E61848ADBAA5}"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20465481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8"/>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34C385F9-0D00-43F7-93F9-1F6A4A471882}"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83458890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C8676E5-B9B4-4C47-9C7C-CA71070B12AD}"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427570738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3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29D56D2F-E04F-4539-B363-A3E41F4D9D8B}" type="slidenum">
              <a:rPr lang="en-US"/>
              <a:pPr>
                <a:defRPr/>
              </a:pPr>
              <a:t>‹#›</a:t>
            </a:fld>
            <a:endParaRPr lang="en-US"/>
          </a:p>
        </p:txBody>
      </p:sp>
      <p:sp>
        <p:nvSpPr>
          <p:cNvPr id="9"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79813818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D105B663-A09B-4C89-A157-CCE25D1DB064}" type="slidenum">
              <a:rPr lang="en-US"/>
              <a:pPr>
                <a:defRPr/>
              </a:pPr>
              <a:t>‹#›</a:t>
            </a:fld>
            <a:endParaRPr lang="en-US"/>
          </a:p>
        </p:txBody>
      </p:sp>
      <p:sp>
        <p:nvSpPr>
          <p:cNvPr id="5"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3769684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C570945E-3F1F-4102-9352-A21ABF8DC0A2}" type="datetimeFigureOut">
              <a:rPr lang="en-US" smtClean="0"/>
              <a:t>9/8/21</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82546263-36F6-4379-B2F2-E086BB9E3450}" type="slidenum">
              <a:rPr lang="en-US"/>
              <a:pPr>
                <a:defRPr/>
              </a:pPr>
              <a:t>‹#›</a:t>
            </a:fld>
            <a:endParaRPr lang="en-US"/>
          </a:p>
        </p:txBody>
      </p:sp>
      <p:sp>
        <p:nvSpPr>
          <p:cNvPr id="4"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96887771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1767DF7-D8F7-41C2-8B8E-A28A2D267D2C}"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53738774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93C7369-FC81-4A3E-A370-4E4785971934}"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45089031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B873A57-4724-4D56-87E3-DCC0FA40CAD1}"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49035633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6346629C-AC5B-44A3-9AAA-5ED4BD72F1A6}"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64260558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981200"/>
            <a:ext cx="8229600" cy="3886200"/>
          </a:xfrm>
        </p:spPr>
        <p:txBody>
          <a:bodyPr/>
          <a:lstStyle/>
          <a:p>
            <a:pPr lvl="0"/>
            <a:endParaRPr lang="vi-VN" noProof="0"/>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7BF10FF-EB5E-400F-928D-8551A6B089C8}"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2411500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2" y="2438406"/>
            <a:ext cx="9009063" cy="1052513"/>
            <a:chOff x="0" y="1536"/>
            <a:chExt cx="5675" cy="663"/>
          </a:xfrm>
        </p:grpSpPr>
        <p:grpSp>
          <p:nvGrpSpPr>
            <p:cNvPr id="5" name="Group 3"/>
            <p:cNvGrpSpPr/>
            <p:nvPr/>
          </p:nvGrpSpPr>
          <p:grpSpPr>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grpSp>
          <p:nvGrpSpPr>
            <p:cNvPr id="6" name="Group 6"/>
            <p:cNvGrpSpPr/>
            <p:nvPr/>
          </p:nvGrpSpPr>
          <p:grpSpPr>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922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92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6F7DA4E-A137-4942-9F38-36138D99A0D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60845554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EDAE0A3-512D-4FC2-89BD-CFD546DDDC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92203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4CEFF1C4-2CD1-40D0-8425-80EEF7522D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3146527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429B4A2B-BD33-43E3-8ED0-FB60DDAC1C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965696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5AF29B39-D9E5-4087-8E8F-C4F9DF49DCC0}" type="datetimeFigureOut">
              <a:rPr lang="en-US" smtClean="0"/>
              <a:t>9/8/21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CD659ECD-E7C6-4D97-B627-59971A3540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043423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AB165E9A-C39D-4AE9-B616-37403A72D5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7470522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9245AEAB-42AB-4F02-8655-CB5640CC638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264205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7519BD09-CC4C-4C04-AF99-8E3B85DEF5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752929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A755DDEF-4D0E-4D52-89A5-E68E65E274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1626302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9F9D1581-6DE6-408E-8456-3F9C01E761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218665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030E0915-444F-4323-9A12-765834B873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994610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4"/>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ED61B831-656F-4344-B635-1FA76A48E0DE}" type="datetimeFigureOut">
              <a:rPr lang="en-US">
                <a:solidFill>
                  <a:srgbClr val="000000"/>
                </a:solidFill>
              </a:rPr>
              <a:pPr>
                <a:defRPr/>
              </a:pPr>
              <a:t>9/8/21</a:t>
            </a:fld>
            <a:endParaRPr lang="en-US">
              <a:solidFill>
                <a:srgbClr val="000000"/>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2"/>
          </p:nvPr>
        </p:nvSpPr>
        <p:spPr/>
        <p:txBody>
          <a:bodyPr/>
          <a:lstStyle>
            <a:lvl1pPr>
              <a:defRPr/>
            </a:lvl1pPr>
          </a:lstStyle>
          <a:p>
            <a:pPr>
              <a:defRPr/>
            </a:pPr>
            <a:fld id="{0DAA156C-5BDE-4D7D-8F01-CB8F711176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401430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nvGrpSpPr>
            <p:cNvPr id="7" name="Group 5"/>
            <p:cNvGrpSpPr/>
            <p:nvPr/>
          </p:nvGrpSpPr>
          <p:grpSpPr>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grpSp>
      <p:sp>
        <p:nvSpPr>
          <p:cNvPr id="481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481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atin typeface="Arial Unicode MS" pitchFamily="34" charset="-128"/>
              </a:defRPr>
            </a:lvl1pPr>
          </a:lstStyle>
          <a:p>
            <a:pPr>
              <a:defRPr/>
            </a:pPr>
            <a:endParaRPr lang="en-US"/>
          </a:p>
        </p:txBody>
      </p:sp>
      <p:sp>
        <p:nvSpPr>
          <p:cNvPr id="19" name="Rectangle 17"/>
          <p:cNvSpPr>
            <a:spLocks noGrp="1" noChangeArrowheads="1"/>
          </p:cNvSpPr>
          <p:nvPr>
            <p:ph type="ftr" sz="quarter" idx="11"/>
          </p:nvPr>
        </p:nvSpPr>
        <p:spPr/>
        <p:txBody>
          <a:bodyPr/>
          <a:lstStyle>
            <a:lvl1pPr>
              <a:defRPr>
                <a:latin typeface="Arial Unicode MS" pitchFamily="34" charset="-128"/>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97C3C040-20CE-4261-B678-7709108C246C}" type="slidenum">
              <a:rPr lang="en-US"/>
              <a:pPr>
                <a:defRPr/>
              </a:pPr>
              <a:t>‹#›</a:t>
            </a:fld>
            <a:endParaRPr lang="en-US"/>
          </a:p>
        </p:txBody>
      </p:sp>
    </p:spTree>
    <p:extLst>
      <p:ext uri="{BB962C8B-B14F-4D97-AF65-F5344CB8AC3E}">
        <p14:creationId xmlns:p14="http://schemas.microsoft.com/office/powerpoint/2010/main" val="56077478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A7799286-CC84-4AC1-A892-E61848ADBAA5}"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2046548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BABA128-5AC6-4638-B32B-6CEFF744D174}" type="datetimeFigureOut">
              <a:rPr lang="en-US" smtClean="0"/>
              <a:t>9/8/21</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8"/>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34C385F9-0D00-43F7-93F9-1F6A4A471882}"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834588902"/>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C8676E5-B9B4-4C47-9C7C-CA71070B12AD}"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427570738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3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29D56D2F-E04F-4539-B363-A3E41F4D9D8B}" type="slidenum">
              <a:rPr lang="en-US"/>
              <a:pPr>
                <a:defRPr/>
              </a:pPr>
              <a:t>‹#›</a:t>
            </a:fld>
            <a:endParaRPr lang="en-US"/>
          </a:p>
        </p:txBody>
      </p:sp>
      <p:sp>
        <p:nvSpPr>
          <p:cNvPr id="9"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798138182"/>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D105B663-A09B-4C89-A157-CCE25D1DB064}" type="slidenum">
              <a:rPr lang="en-US"/>
              <a:pPr>
                <a:defRPr/>
              </a:pPr>
              <a:t>‹#›</a:t>
            </a:fld>
            <a:endParaRPr lang="en-US"/>
          </a:p>
        </p:txBody>
      </p:sp>
      <p:sp>
        <p:nvSpPr>
          <p:cNvPr id="5"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37696841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82546263-36F6-4379-B2F2-E086BB9E3450}" type="slidenum">
              <a:rPr lang="en-US"/>
              <a:pPr>
                <a:defRPr/>
              </a:pPr>
              <a:t>‹#›</a:t>
            </a:fld>
            <a:endParaRPr lang="en-US"/>
          </a:p>
        </p:txBody>
      </p:sp>
      <p:sp>
        <p:nvSpPr>
          <p:cNvPr id="4"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96887771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1767DF7-D8F7-41C2-8B8E-A28A2D267D2C}"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53738774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93C7369-FC81-4A3E-A370-4E4785971934}"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450890316"/>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B873A57-4724-4D56-87E3-DCC0FA40CAD1}"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49035633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6346629C-AC5B-44A3-9AAA-5ED4BD72F1A6}"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64260558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981200"/>
            <a:ext cx="8229600" cy="3886200"/>
          </a:xfrm>
        </p:spPr>
        <p:txBody>
          <a:bodyPr/>
          <a:lstStyle/>
          <a:p>
            <a:pPr lvl="0"/>
            <a:endParaRPr lang="vi-VN" noProof="0"/>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7BF10FF-EB5E-400F-928D-8551A6B089C8}"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2411500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9C5867D5-170F-4016-AE80-17E7CB592E48}" type="datetimeFigureOut">
              <a:rPr lang="en-US" smtClean="0"/>
              <a:t>9/8/21</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2" y="2438406"/>
            <a:ext cx="9009063" cy="1052513"/>
            <a:chOff x="0" y="1536"/>
            <a:chExt cx="5675" cy="663"/>
          </a:xfrm>
        </p:grpSpPr>
        <p:grpSp>
          <p:nvGrpSpPr>
            <p:cNvPr id="5" name="Group 3"/>
            <p:cNvGrpSpPr/>
            <p:nvPr/>
          </p:nvGrpSpPr>
          <p:grpSpPr>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grpSp>
          <p:nvGrpSpPr>
            <p:cNvPr id="6" name="Group 6"/>
            <p:cNvGrpSpPr/>
            <p:nvPr/>
          </p:nvGrpSpPr>
          <p:grpSpPr>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922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92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6F7DA4E-A137-4942-9F38-36138D99A0D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60845554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EDAE0A3-512D-4FC2-89BD-CFD546DDDC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92203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4CEFF1C4-2CD1-40D0-8425-80EEF7522D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3146527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429B4A2B-BD33-43E3-8ED0-FB60DDAC1C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9656960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CD659ECD-E7C6-4D97-B627-59971A3540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0434238"/>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AB165E9A-C39D-4AE9-B616-37403A72D5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7470522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9245AEAB-42AB-4F02-8655-CB5640CC638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264205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7519BD09-CC4C-4C04-AF99-8E3B85DEF5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752929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A755DDEF-4D0E-4D52-89A5-E68E65E274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1626302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9F9D1581-6DE6-408E-8456-3F9C01E761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218665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56DB220-7086-430D-8D89-5A69A7CD820C}" type="datetimeFigureOut">
              <a:rPr lang="en-US" smtClean="0"/>
              <a:t>9/8/21</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030E0915-444F-4323-9A12-765834B873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9946105"/>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4"/>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ED61B831-656F-4344-B635-1FA76A48E0DE}" type="datetimeFigureOut">
              <a:rPr lang="en-US">
                <a:solidFill>
                  <a:srgbClr val="000000"/>
                </a:solidFill>
              </a:rPr>
              <a:pPr>
                <a:defRPr/>
              </a:pPr>
              <a:t>9/8/21</a:t>
            </a:fld>
            <a:endParaRPr lang="en-US">
              <a:solidFill>
                <a:srgbClr val="000000"/>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2"/>
          </p:nvPr>
        </p:nvSpPr>
        <p:spPr/>
        <p:txBody>
          <a:bodyPr/>
          <a:lstStyle>
            <a:lvl1pPr>
              <a:defRPr/>
            </a:lvl1pPr>
          </a:lstStyle>
          <a:p>
            <a:pPr>
              <a:defRPr/>
            </a:pPr>
            <a:fld id="{0DAA156C-5BDE-4D7D-8F01-CB8F711176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4014308"/>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nvGrpSpPr>
            <p:cNvPr id="7" name="Group 5"/>
            <p:cNvGrpSpPr/>
            <p:nvPr/>
          </p:nvGrpSpPr>
          <p:grpSpPr>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grpSp>
      <p:sp>
        <p:nvSpPr>
          <p:cNvPr id="481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481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atin typeface="Arial Unicode MS" pitchFamily="34" charset="-128"/>
              </a:defRPr>
            </a:lvl1pPr>
          </a:lstStyle>
          <a:p>
            <a:pPr>
              <a:defRPr/>
            </a:pPr>
            <a:endParaRPr lang="en-US"/>
          </a:p>
        </p:txBody>
      </p:sp>
      <p:sp>
        <p:nvSpPr>
          <p:cNvPr id="19" name="Rectangle 17"/>
          <p:cNvSpPr>
            <a:spLocks noGrp="1" noChangeArrowheads="1"/>
          </p:cNvSpPr>
          <p:nvPr>
            <p:ph type="ftr" sz="quarter" idx="11"/>
          </p:nvPr>
        </p:nvSpPr>
        <p:spPr/>
        <p:txBody>
          <a:bodyPr/>
          <a:lstStyle>
            <a:lvl1pPr>
              <a:defRPr>
                <a:latin typeface="Arial Unicode MS" pitchFamily="34" charset="-128"/>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97C3C040-20CE-4261-B678-7709108C246C}" type="slidenum">
              <a:rPr lang="en-US"/>
              <a:pPr>
                <a:defRPr/>
              </a:pPr>
              <a:t>‹#›</a:t>
            </a:fld>
            <a:endParaRPr lang="en-US"/>
          </a:p>
        </p:txBody>
      </p:sp>
    </p:spTree>
    <p:extLst>
      <p:ext uri="{BB962C8B-B14F-4D97-AF65-F5344CB8AC3E}">
        <p14:creationId xmlns:p14="http://schemas.microsoft.com/office/powerpoint/2010/main" val="560774785"/>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A7799286-CC84-4AC1-A892-E61848ADBAA5}"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204654810"/>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8"/>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34C385F9-0D00-43F7-93F9-1F6A4A471882}"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83458890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C8676E5-B9B4-4C47-9C7C-CA71070B12AD}"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427570738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3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29D56D2F-E04F-4539-B363-A3E41F4D9D8B}" type="slidenum">
              <a:rPr lang="en-US"/>
              <a:pPr>
                <a:defRPr/>
              </a:pPr>
              <a:t>‹#›</a:t>
            </a:fld>
            <a:endParaRPr lang="en-US"/>
          </a:p>
        </p:txBody>
      </p:sp>
      <p:sp>
        <p:nvSpPr>
          <p:cNvPr id="9"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798138182"/>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D105B663-A09B-4C89-A157-CCE25D1DB064}" type="slidenum">
              <a:rPr lang="en-US"/>
              <a:pPr>
                <a:defRPr/>
              </a:pPr>
              <a:t>‹#›</a:t>
            </a:fld>
            <a:endParaRPr lang="en-US"/>
          </a:p>
        </p:txBody>
      </p:sp>
      <p:sp>
        <p:nvSpPr>
          <p:cNvPr id="5"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37696841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82546263-36F6-4379-B2F2-E086BB9E3450}" type="slidenum">
              <a:rPr lang="en-US"/>
              <a:pPr>
                <a:defRPr/>
              </a:pPr>
              <a:t>‹#›</a:t>
            </a:fld>
            <a:endParaRPr lang="en-US"/>
          </a:p>
        </p:txBody>
      </p:sp>
      <p:sp>
        <p:nvSpPr>
          <p:cNvPr id="4"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96887771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1767DF7-D8F7-41C2-8B8E-A28A2D267D2C}"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5373877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E7F8B0B-23DB-4A1F-9811-82F9C55D4616}" type="datetimeFigureOut">
              <a:rPr lang="en-US" smtClean="0"/>
              <a:t>9/8/21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93C7369-FC81-4A3E-A370-4E4785971934}"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450890316"/>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B873A57-4724-4D56-87E3-DCC0FA40CAD1}"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1490356336"/>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6346629C-AC5B-44A3-9AAA-5ED4BD72F1A6}"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642605587"/>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981200"/>
            <a:ext cx="8229600" cy="3886200"/>
          </a:xfrm>
        </p:spPr>
        <p:txBody>
          <a:bodyPr/>
          <a:lstStyle/>
          <a:p>
            <a:pPr lvl="0"/>
            <a:endParaRPr lang="vi-VN" noProof="0"/>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7BF10FF-EB5E-400F-928D-8551A6B089C8}"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241150019"/>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2" y="2438406"/>
            <a:ext cx="9009063" cy="1052513"/>
            <a:chOff x="0" y="1536"/>
            <a:chExt cx="5675" cy="663"/>
          </a:xfrm>
        </p:grpSpPr>
        <p:grpSp>
          <p:nvGrpSpPr>
            <p:cNvPr id="5" name="Group 3"/>
            <p:cNvGrpSpPr/>
            <p:nvPr/>
          </p:nvGrpSpPr>
          <p:grpSpPr>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grpSp>
          <p:nvGrpSpPr>
            <p:cNvPr id="6" name="Group 6"/>
            <p:cNvGrpSpPr/>
            <p:nvPr/>
          </p:nvGrpSpPr>
          <p:grpSpPr>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vi-VN">
                <a:solidFill>
                  <a:srgbClr val="000000"/>
                </a:solidFill>
              </a:endParaRPr>
            </a:p>
          </p:txBody>
        </p:sp>
      </p:grpSp>
      <p:sp>
        <p:nvSpPr>
          <p:cNvPr id="922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92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6F7DA4E-A137-4942-9F38-36138D99A0D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608455547"/>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EDAE0A3-512D-4FC2-89BD-CFD546DDDC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922030"/>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4CEFF1C4-2CD1-40D0-8425-80EEF7522D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31465272"/>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429B4A2B-BD33-43E3-8ED0-FB60DDAC1CF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9656960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CD659ECD-E7C6-4D97-B627-59971A3540C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0434238"/>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AB165E9A-C39D-4AE9-B616-37403A72D5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747052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B6A4288-F65C-4BBC-94A9-390AE287B93C}" type="datetimeFigureOut">
              <a:rPr lang="en-US" smtClean="0"/>
              <a:t>9/8/21</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3"/>
          <p:cNvSpPr>
            <a:spLocks noGrp="1" noChangeArrowheads="1"/>
          </p:cNvSpPr>
          <p:nvPr>
            <p:ph type="sldNum" sz="quarter" idx="12"/>
          </p:nvPr>
        </p:nvSpPr>
        <p:spPr/>
        <p:txBody>
          <a:bodyPr/>
          <a:lstStyle>
            <a:lvl1pPr>
              <a:defRPr/>
            </a:lvl1pPr>
          </a:lstStyle>
          <a:p>
            <a:pPr>
              <a:defRPr/>
            </a:pPr>
            <a:fld id="{9245AEAB-42AB-4F02-8655-CB5640CC638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2642056"/>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7519BD09-CC4C-4C04-AF99-8E3B85DEF55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752929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A755DDEF-4D0E-4D52-89A5-E68E65E274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1626302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9F9D1581-6DE6-408E-8456-3F9C01E761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12186658"/>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11"/>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030E0915-444F-4323-9A12-765834B873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9946105"/>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4"/>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ED61B831-656F-4344-B635-1FA76A48E0DE}" type="datetimeFigureOut">
              <a:rPr lang="en-US">
                <a:solidFill>
                  <a:srgbClr val="000000"/>
                </a:solidFill>
              </a:rPr>
              <a:pPr>
                <a:defRPr/>
              </a:pPr>
              <a:t>9/8/21</a:t>
            </a:fld>
            <a:endParaRPr lang="en-US">
              <a:solidFill>
                <a:srgbClr val="000000"/>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2"/>
          </p:nvPr>
        </p:nvSpPr>
        <p:spPr/>
        <p:txBody>
          <a:bodyPr/>
          <a:lstStyle>
            <a:lvl1pPr>
              <a:defRPr/>
            </a:lvl1pPr>
          </a:lstStyle>
          <a:p>
            <a:pPr>
              <a:defRPr/>
            </a:pPr>
            <a:fld id="{0DAA156C-5BDE-4D7D-8F01-CB8F711176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4014308"/>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nvGrpSpPr>
            <p:cNvPr id="7" name="Group 5"/>
            <p:cNvGrpSpPr/>
            <p:nvPr/>
          </p:nvGrpSpPr>
          <p:grpSpPr>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grpSp>
      </p:grpSp>
      <p:sp>
        <p:nvSpPr>
          <p:cNvPr id="481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a:t>Click to edit Master title style</a:t>
            </a:r>
          </a:p>
        </p:txBody>
      </p:sp>
      <p:sp>
        <p:nvSpPr>
          <p:cNvPr id="481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atin typeface="Arial Unicode MS" pitchFamily="34" charset="-128"/>
              </a:defRPr>
            </a:lvl1pPr>
          </a:lstStyle>
          <a:p>
            <a:pPr>
              <a:defRPr/>
            </a:pPr>
            <a:endParaRPr lang="en-US"/>
          </a:p>
        </p:txBody>
      </p:sp>
      <p:sp>
        <p:nvSpPr>
          <p:cNvPr id="19" name="Rectangle 17"/>
          <p:cNvSpPr>
            <a:spLocks noGrp="1" noChangeArrowheads="1"/>
          </p:cNvSpPr>
          <p:nvPr>
            <p:ph type="ftr" sz="quarter" idx="11"/>
          </p:nvPr>
        </p:nvSpPr>
        <p:spPr/>
        <p:txBody>
          <a:bodyPr/>
          <a:lstStyle>
            <a:lvl1pPr>
              <a:defRPr>
                <a:latin typeface="Arial Unicode MS" pitchFamily="34" charset="-128"/>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97C3C040-20CE-4261-B678-7709108C246C}" type="slidenum">
              <a:rPr lang="en-US"/>
              <a:pPr>
                <a:defRPr/>
              </a:pPr>
              <a:t>‹#›</a:t>
            </a:fld>
            <a:endParaRPr lang="en-US"/>
          </a:p>
        </p:txBody>
      </p:sp>
    </p:spTree>
    <p:extLst>
      <p:ext uri="{BB962C8B-B14F-4D97-AF65-F5344CB8AC3E}">
        <p14:creationId xmlns:p14="http://schemas.microsoft.com/office/powerpoint/2010/main" val="560774785"/>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A7799286-CC84-4AC1-A892-E61848ADBAA5}"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320465481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8"/>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34C385F9-0D00-43F7-93F9-1F6A4A471882}" type="slidenum">
              <a:rPr lang="en-US"/>
              <a:pPr>
                <a:defRPr/>
              </a:pPr>
              <a:t>‹#›</a:t>
            </a:fld>
            <a:endParaRPr lang="en-US"/>
          </a:p>
        </p:txBody>
      </p:sp>
      <p:sp>
        <p:nvSpPr>
          <p:cNvPr id="6"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834588902"/>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2"/>
          <p:cNvSpPr>
            <a:spLocks noGrp="1" noChangeArrowheads="1"/>
          </p:cNvSpPr>
          <p:nvPr>
            <p:ph type="ftr" sz="quarter" idx="10"/>
          </p:nvPr>
        </p:nvSpPr>
        <p:spPr/>
        <p:txBody>
          <a:bodyPr/>
          <a:lstStyle>
            <a:lvl1pPr>
              <a:defRPr>
                <a:latin typeface="Arial Unicode MS" pitchFamily="34" charset="-128"/>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2C8676E5-B9B4-4C47-9C7C-CA71070B12AD}" type="slidenum">
              <a:rPr lang="en-US"/>
              <a:pPr>
                <a:defRPr/>
              </a:pPr>
              <a:t>‹#›</a:t>
            </a:fld>
            <a:endParaRPr lang="en-US"/>
          </a:p>
        </p:txBody>
      </p:sp>
      <p:sp>
        <p:nvSpPr>
          <p:cNvPr id="7" name="Rectangle 16"/>
          <p:cNvSpPr>
            <a:spLocks noGrp="1" noChangeArrowheads="1"/>
          </p:cNvSpPr>
          <p:nvPr>
            <p:ph type="dt" sz="half" idx="12"/>
          </p:nvPr>
        </p:nvSpPr>
        <p:spPr/>
        <p:txBody>
          <a:bodyPr/>
          <a:lstStyle>
            <a:lvl1pPr>
              <a:defRPr>
                <a:latin typeface="Arial Unicode MS" pitchFamily="34" charset="-128"/>
              </a:defRPr>
            </a:lvl1pPr>
          </a:lstStyle>
          <a:p>
            <a:pPr>
              <a:defRPr/>
            </a:pPr>
            <a:endParaRPr lang="en-US"/>
          </a:p>
        </p:txBody>
      </p:sp>
    </p:spTree>
    <p:extLst>
      <p:ext uri="{BB962C8B-B14F-4D97-AF65-F5344CB8AC3E}">
        <p14:creationId xmlns:p14="http://schemas.microsoft.com/office/powerpoint/2010/main" val="42757073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9/8/21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6"/>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7" name="Rectangle 3"/>
          <p:cNvSpPr>
            <a:spLocks noChangeArrowheads="1"/>
          </p:cNvSpPr>
          <p:nvPr/>
        </p:nvSpPr>
        <p:spPr bwMode="ltGray">
          <a:xfrm>
            <a:off x="800103" y="1098556"/>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8" name="Rectangle 4"/>
          <p:cNvSpPr>
            <a:spLocks noChangeArrowheads="1"/>
          </p:cNvSpPr>
          <p:nvPr/>
        </p:nvSpPr>
        <p:spPr bwMode="ltGray">
          <a:xfrm>
            <a:off x="541341" y="1520831"/>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9" name="Rectangle 5"/>
          <p:cNvSpPr>
            <a:spLocks noChangeArrowheads="1"/>
          </p:cNvSpPr>
          <p:nvPr/>
        </p:nvSpPr>
        <p:spPr bwMode="ltGray">
          <a:xfrm>
            <a:off x="911227" y="1520831"/>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0" name="Rectangle 6"/>
          <p:cNvSpPr>
            <a:spLocks noChangeArrowheads="1"/>
          </p:cNvSpPr>
          <p:nvPr/>
        </p:nvSpPr>
        <p:spPr bwMode="ltGray">
          <a:xfrm>
            <a:off x="127000" y="1447806"/>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1" name="Rectangle 7"/>
          <p:cNvSpPr>
            <a:spLocks noChangeArrowheads="1"/>
          </p:cNvSpPr>
          <p:nvPr/>
        </p:nvSpPr>
        <p:spPr bwMode="gray">
          <a:xfrm>
            <a:off x="762000" y="990606"/>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2" name="Rectangle 8"/>
          <p:cNvSpPr>
            <a:spLocks noChangeArrowheads="1"/>
          </p:cNvSpPr>
          <p:nvPr/>
        </p:nvSpPr>
        <p:spPr bwMode="gray">
          <a:xfrm>
            <a:off x="442916"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3" name="Rectangle 9"/>
          <p:cNvSpPr>
            <a:spLocks noGrp="1" noChangeArrowheads="1"/>
          </p:cNvSpPr>
          <p:nvPr>
            <p:ph type="title"/>
          </p:nvPr>
        </p:nvSpPr>
        <p:spPr bwMode="auto">
          <a:xfrm>
            <a:off x="1150940" y="214314"/>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0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509947CA-D48D-41C8-92F3-5A01B3452ACF}"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714598593"/>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Unicode MS" pitchFamily="34" charset="-128"/>
        </a:defRPr>
      </a:lvl2pPr>
      <a:lvl3pPr algn="l" rtl="0" eaLnBrk="0" fontAlgn="base" hangingPunct="0">
        <a:spcBef>
          <a:spcPct val="0"/>
        </a:spcBef>
        <a:spcAft>
          <a:spcPct val="0"/>
        </a:spcAft>
        <a:defRPr sz="4400">
          <a:solidFill>
            <a:schemeClr val="tx2"/>
          </a:solidFill>
          <a:latin typeface="Arial Unicode MS" pitchFamily="34" charset="-128"/>
        </a:defRPr>
      </a:lvl3pPr>
      <a:lvl4pPr algn="l" rtl="0" eaLnBrk="0" fontAlgn="base" hangingPunct="0">
        <a:spcBef>
          <a:spcPct val="0"/>
        </a:spcBef>
        <a:spcAft>
          <a:spcPct val="0"/>
        </a:spcAft>
        <a:defRPr sz="4400">
          <a:solidFill>
            <a:schemeClr val="tx2"/>
          </a:solidFill>
          <a:latin typeface="Arial Unicode MS" pitchFamily="34" charset="-128"/>
        </a:defRPr>
      </a:lvl4pPr>
      <a:lvl5pPr algn="l" rtl="0" eaLnBrk="0" fontAlgn="base" hangingPunct="0">
        <a:spcBef>
          <a:spcPct val="0"/>
        </a:spcBef>
        <a:spcAft>
          <a:spcPct val="0"/>
        </a:spcAft>
        <a:defRPr sz="4400">
          <a:solidFill>
            <a:schemeClr val="tx2"/>
          </a:solidFill>
          <a:latin typeface="Arial Unicode MS" pitchFamily="34" charset="-128"/>
        </a:defRPr>
      </a:lvl5pPr>
      <a:lvl6pPr marL="457200" algn="l" rtl="0" fontAlgn="base">
        <a:spcBef>
          <a:spcPct val="0"/>
        </a:spcBef>
        <a:spcAft>
          <a:spcPct val="0"/>
        </a:spcAft>
        <a:defRPr sz="4400">
          <a:solidFill>
            <a:schemeClr val="tx2"/>
          </a:solidFill>
          <a:latin typeface="Arial Unicode MS" pitchFamily="34" charset="-128"/>
        </a:defRPr>
      </a:lvl6pPr>
      <a:lvl7pPr marL="914400" algn="l" rtl="0" fontAlgn="base">
        <a:spcBef>
          <a:spcPct val="0"/>
        </a:spcBef>
        <a:spcAft>
          <a:spcPct val="0"/>
        </a:spcAft>
        <a:defRPr sz="4400">
          <a:solidFill>
            <a:schemeClr val="tx2"/>
          </a:solidFill>
          <a:latin typeface="Arial Unicode MS" pitchFamily="34" charset="-128"/>
        </a:defRPr>
      </a:lvl7pPr>
      <a:lvl8pPr marL="1371600" algn="l" rtl="0" fontAlgn="base">
        <a:spcBef>
          <a:spcPct val="0"/>
        </a:spcBef>
        <a:spcAft>
          <a:spcPct val="0"/>
        </a:spcAft>
        <a:defRPr sz="4400">
          <a:solidFill>
            <a:schemeClr val="tx2"/>
          </a:solidFill>
          <a:latin typeface="Arial Unicode MS" pitchFamily="34" charset="-128"/>
        </a:defRPr>
      </a:lvl8pPr>
      <a:lvl9pPr marL="1828800" algn="l" rtl="0" fontAlgn="base">
        <a:spcBef>
          <a:spcPct val="0"/>
        </a:spcBef>
        <a:spcAft>
          <a:spcPct val="0"/>
        </a:spcAft>
        <a:defRPr sz="4400">
          <a:solidFill>
            <a:schemeClr val="tx2"/>
          </a:solidFill>
          <a:latin typeface="Arial Unicode MS" pitchFamily="34"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
        <p:nvSpPr>
          <p:cNvPr id="471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3B69ACF-22AF-40C7-B496-5ABA21121D1B}" type="slidenum">
              <a:rPr lang="en-US"/>
              <a:pPr fontAlgn="base">
                <a:spcBef>
                  <a:spcPct val="0"/>
                </a:spcBef>
                <a:spcAft>
                  <a:spcPct val="0"/>
                </a:spcAft>
                <a:defRPr/>
              </a:pPr>
              <a:t>‹#›</a:t>
            </a:fld>
            <a:endParaRPr lang="en-US"/>
          </a:p>
        </p:txBody>
      </p:sp>
      <p:grpSp>
        <p:nvGrpSpPr>
          <p:cNvPr id="2052" name="Group 4"/>
          <p:cNvGrpSpPr/>
          <p:nvPr/>
        </p:nvGrpSpPr>
        <p:grpSpPr>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Tree>
    <p:extLst>
      <p:ext uri="{BB962C8B-B14F-4D97-AF65-F5344CB8AC3E}">
        <p14:creationId xmlns:p14="http://schemas.microsoft.com/office/powerpoint/2010/main" val="28234373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
        <p:nvSpPr>
          <p:cNvPr id="471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3B69ACF-22AF-40C7-B496-5ABA21121D1B}" type="slidenum">
              <a:rPr lang="en-US"/>
              <a:pPr fontAlgn="base">
                <a:spcBef>
                  <a:spcPct val="0"/>
                </a:spcBef>
                <a:spcAft>
                  <a:spcPct val="0"/>
                </a:spcAft>
                <a:defRPr/>
              </a:pPr>
              <a:t>‹#›</a:t>
            </a:fld>
            <a:endParaRPr lang="en-US"/>
          </a:p>
        </p:txBody>
      </p:sp>
      <p:grpSp>
        <p:nvGrpSpPr>
          <p:cNvPr id="2052" name="Group 4"/>
          <p:cNvGrpSpPr/>
          <p:nvPr/>
        </p:nvGrpSpPr>
        <p:grpSpPr>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Tree>
    <p:extLst>
      <p:ext uri="{BB962C8B-B14F-4D97-AF65-F5344CB8AC3E}">
        <p14:creationId xmlns:p14="http://schemas.microsoft.com/office/powerpoint/2010/main" val="2823437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6"/>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7" name="Rectangle 3"/>
          <p:cNvSpPr>
            <a:spLocks noChangeArrowheads="1"/>
          </p:cNvSpPr>
          <p:nvPr/>
        </p:nvSpPr>
        <p:spPr bwMode="ltGray">
          <a:xfrm>
            <a:off x="800103" y="1098556"/>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8" name="Rectangle 4"/>
          <p:cNvSpPr>
            <a:spLocks noChangeArrowheads="1"/>
          </p:cNvSpPr>
          <p:nvPr/>
        </p:nvSpPr>
        <p:spPr bwMode="ltGray">
          <a:xfrm>
            <a:off x="541341" y="1520831"/>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9" name="Rectangle 5"/>
          <p:cNvSpPr>
            <a:spLocks noChangeArrowheads="1"/>
          </p:cNvSpPr>
          <p:nvPr/>
        </p:nvSpPr>
        <p:spPr bwMode="ltGray">
          <a:xfrm>
            <a:off x="911227" y="1520831"/>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0" name="Rectangle 6"/>
          <p:cNvSpPr>
            <a:spLocks noChangeArrowheads="1"/>
          </p:cNvSpPr>
          <p:nvPr/>
        </p:nvSpPr>
        <p:spPr bwMode="ltGray">
          <a:xfrm>
            <a:off x="127000" y="1447806"/>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1" name="Rectangle 7"/>
          <p:cNvSpPr>
            <a:spLocks noChangeArrowheads="1"/>
          </p:cNvSpPr>
          <p:nvPr/>
        </p:nvSpPr>
        <p:spPr bwMode="gray">
          <a:xfrm>
            <a:off x="762000" y="990606"/>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2" name="Rectangle 8"/>
          <p:cNvSpPr>
            <a:spLocks noChangeArrowheads="1"/>
          </p:cNvSpPr>
          <p:nvPr/>
        </p:nvSpPr>
        <p:spPr bwMode="gray">
          <a:xfrm>
            <a:off x="442916"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3" name="Rectangle 9"/>
          <p:cNvSpPr>
            <a:spLocks noGrp="1" noChangeArrowheads="1"/>
          </p:cNvSpPr>
          <p:nvPr>
            <p:ph type="title"/>
          </p:nvPr>
        </p:nvSpPr>
        <p:spPr bwMode="auto">
          <a:xfrm>
            <a:off x="1150940" y="214314"/>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0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509947CA-D48D-41C8-92F3-5A01B3452ACF}"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714598593"/>
      </p:ext>
    </p:extLst>
  </p:cSld>
  <p:clrMap bg1="lt1" tx1="dk1" bg2="lt2" tx2="dk2" accent1="accent1" accent2="accent2" accent3="accent3" accent4="accent4" accent5="accent5" accent6="accent6" hlink="hlink" folHlink="folHlink"/>
  <p:sldLayoutIdLst>
    <p:sldLayoutId id="2147483687"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Unicode MS" pitchFamily="34" charset="-128"/>
        </a:defRPr>
      </a:lvl2pPr>
      <a:lvl3pPr algn="l" rtl="0" eaLnBrk="0" fontAlgn="base" hangingPunct="0">
        <a:spcBef>
          <a:spcPct val="0"/>
        </a:spcBef>
        <a:spcAft>
          <a:spcPct val="0"/>
        </a:spcAft>
        <a:defRPr sz="4400">
          <a:solidFill>
            <a:schemeClr val="tx2"/>
          </a:solidFill>
          <a:latin typeface="Arial Unicode MS" pitchFamily="34" charset="-128"/>
        </a:defRPr>
      </a:lvl3pPr>
      <a:lvl4pPr algn="l" rtl="0" eaLnBrk="0" fontAlgn="base" hangingPunct="0">
        <a:spcBef>
          <a:spcPct val="0"/>
        </a:spcBef>
        <a:spcAft>
          <a:spcPct val="0"/>
        </a:spcAft>
        <a:defRPr sz="4400">
          <a:solidFill>
            <a:schemeClr val="tx2"/>
          </a:solidFill>
          <a:latin typeface="Arial Unicode MS" pitchFamily="34" charset="-128"/>
        </a:defRPr>
      </a:lvl4pPr>
      <a:lvl5pPr algn="l" rtl="0" eaLnBrk="0" fontAlgn="base" hangingPunct="0">
        <a:spcBef>
          <a:spcPct val="0"/>
        </a:spcBef>
        <a:spcAft>
          <a:spcPct val="0"/>
        </a:spcAft>
        <a:defRPr sz="4400">
          <a:solidFill>
            <a:schemeClr val="tx2"/>
          </a:solidFill>
          <a:latin typeface="Arial Unicode MS" pitchFamily="34" charset="-128"/>
        </a:defRPr>
      </a:lvl5pPr>
      <a:lvl6pPr marL="457200" algn="l" rtl="0" fontAlgn="base">
        <a:spcBef>
          <a:spcPct val="0"/>
        </a:spcBef>
        <a:spcAft>
          <a:spcPct val="0"/>
        </a:spcAft>
        <a:defRPr sz="4400">
          <a:solidFill>
            <a:schemeClr val="tx2"/>
          </a:solidFill>
          <a:latin typeface="Arial Unicode MS" pitchFamily="34" charset="-128"/>
        </a:defRPr>
      </a:lvl6pPr>
      <a:lvl7pPr marL="914400" algn="l" rtl="0" fontAlgn="base">
        <a:spcBef>
          <a:spcPct val="0"/>
        </a:spcBef>
        <a:spcAft>
          <a:spcPct val="0"/>
        </a:spcAft>
        <a:defRPr sz="4400">
          <a:solidFill>
            <a:schemeClr val="tx2"/>
          </a:solidFill>
          <a:latin typeface="Arial Unicode MS" pitchFamily="34" charset="-128"/>
        </a:defRPr>
      </a:lvl7pPr>
      <a:lvl8pPr marL="1371600" algn="l" rtl="0" fontAlgn="base">
        <a:spcBef>
          <a:spcPct val="0"/>
        </a:spcBef>
        <a:spcAft>
          <a:spcPct val="0"/>
        </a:spcAft>
        <a:defRPr sz="4400">
          <a:solidFill>
            <a:schemeClr val="tx2"/>
          </a:solidFill>
          <a:latin typeface="Arial Unicode MS" pitchFamily="34" charset="-128"/>
        </a:defRPr>
      </a:lvl8pPr>
      <a:lvl9pPr marL="1828800" algn="l" rtl="0" fontAlgn="base">
        <a:spcBef>
          <a:spcPct val="0"/>
        </a:spcBef>
        <a:spcAft>
          <a:spcPct val="0"/>
        </a:spcAft>
        <a:defRPr sz="4400">
          <a:solidFill>
            <a:schemeClr val="tx2"/>
          </a:solidFill>
          <a:latin typeface="Arial Unicode MS" pitchFamily="34"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
        <p:nvSpPr>
          <p:cNvPr id="471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3B69ACF-22AF-40C7-B496-5ABA21121D1B}" type="slidenum">
              <a:rPr lang="en-US"/>
              <a:pPr fontAlgn="base">
                <a:spcBef>
                  <a:spcPct val="0"/>
                </a:spcBef>
                <a:spcAft>
                  <a:spcPct val="0"/>
                </a:spcAft>
                <a:defRPr/>
              </a:pPr>
              <a:t>‹#›</a:t>
            </a:fld>
            <a:endParaRPr lang="en-US"/>
          </a:p>
        </p:txBody>
      </p:sp>
      <p:grpSp>
        <p:nvGrpSpPr>
          <p:cNvPr id="2052" name="Group 4"/>
          <p:cNvGrpSpPr/>
          <p:nvPr/>
        </p:nvGrpSpPr>
        <p:grpSpPr>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Tree>
    <p:extLst>
      <p:ext uri="{BB962C8B-B14F-4D97-AF65-F5344CB8AC3E}">
        <p14:creationId xmlns:p14="http://schemas.microsoft.com/office/powerpoint/2010/main" val="28234373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6"/>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7" name="Rectangle 3"/>
          <p:cNvSpPr>
            <a:spLocks noChangeArrowheads="1"/>
          </p:cNvSpPr>
          <p:nvPr/>
        </p:nvSpPr>
        <p:spPr bwMode="ltGray">
          <a:xfrm>
            <a:off x="800103" y="1098556"/>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8" name="Rectangle 4"/>
          <p:cNvSpPr>
            <a:spLocks noChangeArrowheads="1"/>
          </p:cNvSpPr>
          <p:nvPr/>
        </p:nvSpPr>
        <p:spPr bwMode="ltGray">
          <a:xfrm>
            <a:off x="541341" y="1520831"/>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9" name="Rectangle 5"/>
          <p:cNvSpPr>
            <a:spLocks noChangeArrowheads="1"/>
          </p:cNvSpPr>
          <p:nvPr/>
        </p:nvSpPr>
        <p:spPr bwMode="ltGray">
          <a:xfrm>
            <a:off x="911227" y="1520831"/>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0" name="Rectangle 6"/>
          <p:cNvSpPr>
            <a:spLocks noChangeArrowheads="1"/>
          </p:cNvSpPr>
          <p:nvPr/>
        </p:nvSpPr>
        <p:spPr bwMode="ltGray">
          <a:xfrm>
            <a:off x="127000" y="1447806"/>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1" name="Rectangle 7"/>
          <p:cNvSpPr>
            <a:spLocks noChangeArrowheads="1"/>
          </p:cNvSpPr>
          <p:nvPr/>
        </p:nvSpPr>
        <p:spPr bwMode="gray">
          <a:xfrm>
            <a:off x="762000" y="990606"/>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2" name="Rectangle 8"/>
          <p:cNvSpPr>
            <a:spLocks noChangeArrowheads="1"/>
          </p:cNvSpPr>
          <p:nvPr/>
        </p:nvSpPr>
        <p:spPr bwMode="gray">
          <a:xfrm>
            <a:off x="442916"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3" name="Rectangle 9"/>
          <p:cNvSpPr>
            <a:spLocks noGrp="1" noChangeArrowheads="1"/>
          </p:cNvSpPr>
          <p:nvPr>
            <p:ph type="title"/>
          </p:nvPr>
        </p:nvSpPr>
        <p:spPr bwMode="auto">
          <a:xfrm>
            <a:off x="1150940" y="214314"/>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0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509947CA-D48D-41C8-92F3-5A01B3452ACF}"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7145985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Unicode MS" pitchFamily="34" charset="-128"/>
        </a:defRPr>
      </a:lvl2pPr>
      <a:lvl3pPr algn="l" rtl="0" eaLnBrk="0" fontAlgn="base" hangingPunct="0">
        <a:spcBef>
          <a:spcPct val="0"/>
        </a:spcBef>
        <a:spcAft>
          <a:spcPct val="0"/>
        </a:spcAft>
        <a:defRPr sz="4400">
          <a:solidFill>
            <a:schemeClr val="tx2"/>
          </a:solidFill>
          <a:latin typeface="Arial Unicode MS" pitchFamily="34" charset="-128"/>
        </a:defRPr>
      </a:lvl3pPr>
      <a:lvl4pPr algn="l" rtl="0" eaLnBrk="0" fontAlgn="base" hangingPunct="0">
        <a:spcBef>
          <a:spcPct val="0"/>
        </a:spcBef>
        <a:spcAft>
          <a:spcPct val="0"/>
        </a:spcAft>
        <a:defRPr sz="4400">
          <a:solidFill>
            <a:schemeClr val="tx2"/>
          </a:solidFill>
          <a:latin typeface="Arial Unicode MS" pitchFamily="34" charset="-128"/>
        </a:defRPr>
      </a:lvl4pPr>
      <a:lvl5pPr algn="l" rtl="0" eaLnBrk="0" fontAlgn="base" hangingPunct="0">
        <a:spcBef>
          <a:spcPct val="0"/>
        </a:spcBef>
        <a:spcAft>
          <a:spcPct val="0"/>
        </a:spcAft>
        <a:defRPr sz="4400">
          <a:solidFill>
            <a:schemeClr val="tx2"/>
          </a:solidFill>
          <a:latin typeface="Arial Unicode MS" pitchFamily="34" charset="-128"/>
        </a:defRPr>
      </a:lvl5pPr>
      <a:lvl6pPr marL="457200" algn="l" rtl="0" fontAlgn="base">
        <a:spcBef>
          <a:spcPct val="0"/>
        </a:spcBef>
        <a:spcAft>
          <a:spcPct val="0"/>
        </a:spcAft>
        <a:defRPr sz="4400">
          <a:solidFill>
            <a:schemeClr val="tx2"/>
          </a:solidFill>
          <a:latin typeface="Arial Unicode MS" pitchFamily="34" charset="-128"/>
        </a:defRPr>
      </a:lvl6pPr>
      <a:lvl7pPr marL="914400" algn="l" rtl="0" fontAlgn="base">
        <a:spcBef>
          <a:spcPct val="0"/>
        </a:spcBef>
        <a:spcAft>
          <a:spcPct val="0"/>
        </a:spcAft>
        <a:defRPr sz="4400">
          <a:solidFill>
            <a:schemeClr val="tx2"/>
          </a:solidFill>
          <a:latin typeface="Arial Unicode MS" pitchFamily="34" charset="-128"/>
        </a:defRPr>
      </a:lvl7pPr>
      <a:lvl8pPr marL="1371600" algn="l" rtl="0" fontAlgn="base">
        <a:spcBef>
          <a:spcPct val="0"/>
        </a:spcBef>
        <a:spcAft>
          <a:spcPct val="0"/>
        </a:spcAft>
        <a:defRPr sz="4400">
          <a:solidFill>
            <a:schemeClr val="tx2"/>
          </a:solidFill>
          <a:latin typeface="Arial Unicode MS" pitchFamily="34" charset="-128"/>
        </a:defRPr>
      </a:lvl8pPr>
      <a:lvl9pPr marL="1828800" algn="l" rtl="0" fontAlgn="base">
        <a:spcBef>
          <a:spcPct val="0"/>
        </a:spcBef>
        <a:spcAft>
          <a:spcPct val="0"/>
        </a:spcAft>
        <a:defRPr sz="4400">
          <a:solidFill>
            <a:schemeClr val="tx2"/>
          </a:solidFill>
          <a:latin typeface="Arial Unicode MS" pitchFamily="34"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
        <p:nvSpPr>
          <p:cNvPr id="471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3B69ACF-22AF-40C7-B496-5ABA21121D1B}" type="slidenum">
              <a:rPr lang="en-US"/>
              <a:pPr fontAlgn="base">
                <a:spcBef>
                  <a:spcPct val="0"/>
                </a:spcBef>
                <a:spcAft>
                  <a:spcPct val="0"/>
                </a:spcAft>
                <a:defRPr/>
              </a:pPr>
              <a:t>‹#›</a:t>
            </a:fld>
            <a:endParaRPr lang="en-US"/>
          </a:p>
        </p:txBody>
      </p:sp>
      <p:grpSp>
        <p:nvGrpSpPr>
          <p:cNvPr id="2052" name="Group 4"/>
          <p:cNvGrpSpPr/>
          <p:nvPr/>
        </p:nvGrpSpPr>
        <p:grpSpPr>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Tree>
    <p:extLst>
      <p:ext uri="{BB962C8B-B14F-4D97-AF65-F5344CB8AC3E}">
        <p14:creationId xmlns:p14="http://schemas.microsoft.com/office/powerpoint/2010/main" val="28234373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6"/>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7" name="Rectangle 3"/>
          <p:cNvSpPr>
            <a:spLocks noChangeArrowheads="1"/>
          </p:cNvSpPr>
          <p:nvPr/>
        </p:nvSpPr>
        <p:spPr bwMode="ltGray">
          <a:xfrm>
            <a:off x="800103" y="1098556"/>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8" name="Rectangle 4"/>
          <p:cNvSpPr>
            <a:spLocks noChangeArrowheads="1"/>
          </p:cNvSpPr>
          <p:nvPr/>
        </p:nvSpPr>
        <p:spPr bwMode="ltGray">
          <a:xfrm>
            <a:off x="541341" y="1520831"/>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29" name="Rectangle 5"/>
          <p:cNvSpPr>
            <a:spLocks noChangeArrowheads="1"/>
          </p:cNvSpPr>
          <p:nvPr/>
        </p:nvSpPr>
        <p:spPr bwMode="ltGray">
          <a:xfrm>
            <a:off x="911227" y="1520831"/>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0" name="Rectangle 6"/>
          <p:cNvSpPr>
            <a:spLocks noChangeArrowheads="1"/>
          </p:cNvSpPr>
          <p:nvPr/>
        </p:nvSpPr>
        <p:spPr bwMode="ltGray">
          <a:xfrm>
            <a:off x="127000" y="1447806"/>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1" name="Rectangle 7"/>
          <p:cNvSpPr>
            <a:spLocks noChangeArrowheads="1"/>
          </p:cNvSpPr>
          <p:nvPr/>
        </p:nvSpPr>
        <p:spPr bwMode="gray">
          <a:xfrm>
            <a:off x="762000" y="990606"/>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2" name="Rectangle 8"/>
          <p:cNvSpPr>
            <a:spLocks noChangeArrowheads="1"/>
          </p:cNvSpPr>
          <p:nvPr/>
        </p:nvSpPr>
        <p:spPr bwMode="gray">
          <a:xfrm>
            <a:off x="442916"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kumimoji="1" lang="vi-VN" sz="2400">
              <a:solidFill>
                <a:srgbClr val="000000"/>
              </a:solidFill>
            </a:endParaRPr>
          </a:p>
        </p:txBody>
      </p:sp>
      <p:sp>
        <p:nvSpPr>
          <p:cNvPr id="1033" name="Rectangle 9"/>
          <p:cNvSpPr>
            <a:spLocks noGrp="1" noChangeArrowheads="1"/>
          </p:cNvSpPr>
          <p:nvPr>
            <p:ph type="title"/>
          </p:nvPr>
        </p:nvSpPr>
        <p:spPr bwMode="auto">
          <a:xfrm>
            <a:off x="1150940" y="214314"/>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0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solidFill>
                <a:srgbClr val="000000"/>
              </a:solidFill>
            </a:endParaRPr>
          </a:p>
        </p:txBody>
      </p:sp>
      <p:sp>
        <p:nvSpPr>
          <p:cNvPr id="820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509947CA-D48D-41C8-92F3-5A01B3452ACF}"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71459859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Unicode MS" pitchFamily="34" charset="-128"/>
        </a:defRPr>
      </a:lvl2pPr>
      <a:lvl3pPr algn="l" rtl="0" eaLnBrk="0" fontAlgn="base" hangingPunct="0">
        <a:spcBef>
          <a:spcPct val="0"/>
        </a:spcBef>
        <a:spcAft>
          <a:spcPct val="0"/>
        </a:spcAft>
        <a:defRPr sz="4400">
          <a:solidFill>
            <a:schemeClr val="tx2"/>
          </a:solidFill>
          <a:latin typeface="Arial Unicode MS" pitchFamily="34" charset="-128"/>
        </a:defRPr>
      </a:lvl3pPr>
      <a:lvl4pPr algn="l" rtl="0" eaLnBrk="0" fontAlgn="base" hangingPunct="0">
        <a:spcBef>
          <a:spcPct val="0"/>
        </a:spcBef>
        <a:spcAft>
          <a:spcPct val="0"/>
        </a:spcAft>
        <a:defRPr sz="4400">
          <a:solidFill>
            <a:schemeClr val="tx2"/>
          </a:solidFill>
          <a:latin typeface="Arial Unicode MS" pitchFamily="34" charset="-128"/>
        </a:defRPr>
      </a:lvl4pPr>
      <a:lvl5pPr algn="l" rtl="0" eaLnBrk="0" fontAlgn="base" hangingPunct="0">
        <a:spcBef>
          <a:spcPct val="0"/>
        </a:spcBef>
        <a:spcAft>
          <a:spcPct val="0"/>
        </a:spcAft>
        <a:defRPr sz="4400">
          <a:solidFill>
            <a:schemeClr val="tx2"/>
          </a:solidFill>
          <a:latin typeface="Arial Unicode MS" pitchFamily="34" charset="-128"/>
        </a:defRPr>
      </a:lvl5pPr>
      <a:lvl6pPr marL="457200" algn="l" rtl="0" fontAlgn="base">
        <a:spcBef>
          <a:spcPct val="0"/>
        </a:spcBef>
        <a:spcAft>
          <a:spcPct val="0"/>
        </a:spcAft>
        <a:defRPr sz="4400">
          <a:solidFill>
            <a:schemeClr val="tx2"/>
          </a:solidFill>
          <a:latin typeface="Arial Unicode MS" pitchFamily="34" charset="-128"/>
        </a:defRPr>
      </a:lvl6pPr>
      <a:lvl7pPr marL="914400" algn="l" rtl="0" fontAlgn="base">
        <a:spcBef>
          <a:spcPct val="0"/>
        </a:spcBef>
        <a:spcAft>
          <a:spcPct val="0"/>
        </a:spcAft>
        <a:defRPr sz="4400">
          <a:solidFill>
            <a:schemeClr val="tx2"/>
          </a:solidFill>
          <a:latin typeface="Arial Unicode MS" pitchFamily="34" charset="-128"/>
        </a:defRPr>
      </a:lvl7pPr>
      <a:lvl8pPr marL="1371600" algn="l" rtl="0" fontAlgn="base">
        <a:spcBef>
          <a:spcPct val="0"/>
        </a:spcBef>
        <a:spcAft>
          <a:spcPct val="0"/>
        </a:spcAft>
        <a:defRPr sz="4400">
          <a:solidFill>
            <a:schemeClr val="tx2"/>
          </a:solidFill>
          <a:latin typeface="Arial Unicode MS" pitchFamily="34" charset="-128"/>
        </a:defRPr>
      </a:lvl8pPr>
      <a:lvl9pPr marL="1828800" algn="l" rtl="0" fontAlgn="base">
        <a:spcBef>
          <a:spcPct val="0"/>
        </a:spcBef>
        <a:spcAft>
          <a:spcPct val="0"/>
        </a:spcAft>
        <a:defRPr sz="4400">
          <a:solidFill>
            <a:schemeClr val="tx2"/>
          </a:solidFill>
          <a:latin typeface="Arial Unicode MS" pitchFamily="34" charset="-128"/>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ctr"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
        <p:nvSpPr>
          <p:cNvPr id="471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200" kern="1200">
                <a:solidFill>
                  <a:srgbClr val="000000"/>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3B69ACF-22AF-40C7-B496-5ABA21121D1B}" type="slidenum">
              <a:rPr lang="en-US"/>
              <a:pPr fontAlgn="base">
                <a:spcBef>
                  <a:spcPct val="0"/>
                </a:spcBef>
                <a:spcAft>
                  <a:spcPct val="0"/>
                </a:spcAft>
                <a:defRPr/>
              </a:pPr>
              <a:t>‹#›</a:t>
            </a:fld>
            <a:endParaRPr lang="en-US"/>
          </a:p>
        </p:txBody>
      </p:sp>
      <p:grpSp>
        <p:nvGrpSpPr>
          <p:cNvPr id="2052" name="Group 4"/>
          <p:cNvGrpSpPr/>
          <p:nvPr/>
        </p:nvGrpSpPr>
        <p:grpSpPr>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endParaRPr lang="vi-VN" sz="2400">
                <a:solidFill>
                  <a:srgbClr val="000000"/>
                </a:solidFill>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666699"/>
                </a:solidFill>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sz="2400">
                <a:solidFill>
                  <a:srgbClr val="000000"/>
                </a:solidFill>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vi-VN">
                <a:solidFill>
                  <a:srgbClr val="9999CC"/>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1" latinLnBrk="0" hangingPunct="1">
              <a:defRPr sz="1200" kern="1200">
                <a:solidFill>
                  <a:srgbClr val="000000"/>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en-US"/>
          </a:p>
        </p:txBody>
      </p:sp>
    </p:spTree>
    <p:extLst>
      <p:ext uri="{BB962C8B-B14F-4D97-AF65-F5344CB8AC3E}">
        <p14:creationId xmlns:p14="http://schemas.microsoft.com/office/powerpoint/2010/main" val="2823437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8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85.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79.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85.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2971800" y="1295400"/>
            <a:ext cx="6019800" cy="3657600"/>
          </a:xfrm>
        </p:spPr>
        <p:txBody>
          <a:bodyPr/>
          <a:lstStyle/>
          <a:p>
            <a:r>
              <a:rPr lang="vi-VN" sz="3200" b="1"/>
              <a:t> </a:t>
            </a:r>
            <a:r>
              <a:rPr lang="en-US" sz="3200" b="1"/>
              <a:t>CHƯƠNG 1 NHẬP MÔN CHỦ NGHĨA XÃ HỘI KHOA HỌC</a:t>
            </a:r>
          </a:p>
        </p:txBody>
      </p:sp>
    </p:spTree>
    <p:extLst>
      <p:ext uri="{BB962C8B-B14F-4D97-AF65-F5344CB8AC3E}">
        <p14:creationId xmlns:p14="http://schemas.microsoft.com/office/powerpoint/2010/main" val="339098633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97055" y="13629"/>
            <a:ext cx="8534400" cy="108337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15000"/>
              </a:lnSpc>
            </a:pPr>
            <a:r>
              <a:rPr lang="vi-VN" sz="2800">
                <a:solidFill>
                  <a:srgbClr val="FFFFFF"/>
                </a:solidFill>
                <a:ea typeface="Calibri"/>
                <a:cs typeface="Times New Roman"/>
              </a:rPr>
              <a:t>2.	CÁC GIAI ĐOẠN PHÁT TRIỂN CƠ BẢN CỦA CHỦ NGHĨA XÃ HỘI KHOA HỌC</a:t>
            </a:r>
            <a:endParaRPr lang="en-US" sz="2800">
              <a:solidFill>
                <a:srgbClr val="FFFFFF"/>
              </a:solidFill>
              <a:ea typeface="Calibri"/>
              <a:cs typeface="Times New Roman"/>
            </a:endParaRPr>
          </a:p>
        </p:txBody>
      </p:sp>
      <p:sp>
        <p:nvSpPr>
          <p:cNvPr id="20484" name="Rectangle 1"/>
          <p:cNvSpPr>
            <a:spLocks noChangeArrowheads="1"/>
          </p:cNvSpPr>
          <p:nvPr/>
        </p:nvSpPr>
        <p:spPr bwMode="auto">
          <a:xfrm>
            <a:off x="304800" y="1905004"/>
            <a:ext cx="8326655"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vi-VN" dirty="0"/>
              <a:t> </a:t>
            </a:r>
            <a:r>
              <a:rPr lang="en-US" sz="3200" dirty="0">
                <a:solidFill>
                  <a:srgbClr val="FF0000"/>
                </a:solidFill>
              </a:rPr>
              <a:t>2.1. </a:t>
            </a:r>
            <a:r>
              <a:rPr lang="vi-VN" sz="3200" dirty="0">
                <a:solidFill>
                  <a:srgbClr val="FF0000"/>
                </a:solidFill>
              </a:rPr>
              <a:t>C.Mác và Ph.Ăngghen phát triển chủ nghĩa xã hội khoa học</a:t>
            </a:r>
            <a:endParaRPr lang="en-US" sz="3200" dirty="0">
              <a:solidFill>
                <a:srgbClr val="FF0000"/>
              </a:solidFill>
            </a:endParaRPr>
          </a:p>
          <a:p>
            <a:pPr lvl="1" algn="just"/>
            <a:r>
              <a:rPr lang="en-US" sz="2800" i="1" dirty="0">
                <a:solidFill>
                  <a:schemeClr val="tx2"/>
                </a:solidFill>
              </a:rPr>
              <a:t>2.1.1. </a:t>
            </a:r>
            <a:r>
              <a:rPr lang="vi-VN" sz="2800" i="1" dirty="0">
                <a:solidFill>
                  <a:schemeClr val="tx2"/>
                </a:solidFill>
              </a:rPr>
              <a:t> Thời kỳ từ 1848 đến Công xã Pari (1871)</a:t>
            </a:r>
            <a:endParaRPr lang="en-US" sz="2800" i="1" dirty="0">
              <a:solidFill>
                <a:schemeClr val="tx2"/>
              </a:solidFill>
            </a:endParaRPr>
          </a:p>
          <a:p>
            <a:pPr lvl="2" algn="just"/>
            <a:r>
              <a:rPr lang="vi-VN" sz="2800" dirty="0"/>
              <a:t>Đây là thời kỳ của những sự kiện của cách mạng dân chủ tư sản ở các nước</a:t>
            </a:r>
            <a:r>
              <a:rPr lang="en-US" sz="2800" dirty="0"/>
              <a:t> </a:t>
            </a:r>
            <a:r>
              <a:rPr lang="vi-VN" sz="2800" dirty="0"/>
              <a:t>Tây Âu (1848-1852)</a:t>
            </a:r>
            <a:r>
              <a:rPr lang="en-US" sz="2800" dirty="0"/>
              <a:t> </a:t>
            </a:r>
            <a:r>
              <a:rPr lang="vi-VN" sz="2800" dirty="0"/>
              <a:t>Quốc tế I thành lập (1864); tập I bộ Tư bản của C.Mác được xuất bản (1867)</a:t>
            </a:r>
            <a:endParaRPr lang="en-US" sz="2800" dirty="0"/>
          </a:p>
          <a:p>
            <a:pPr lvl="2" algn="just"/>
            <a:r>
              <a:rPr lang="vi-VN" sz="2800" i="1" dirty="0">
                <a:solidFill>
                  <a:schemeClr val="tx2"/>
                </a:solidFill>
              </a:rPr>
              <a:t>2.1.2.</a:t>
            </a:r>
            <a:r>
              <a:rPr lang="en-US" sz="2800" i="1" dirty="0">
                <a:solidFill>
                  <a:schemeClr val="tx2"/>
                </a:solidFill>
              </a:rPr>
              <a:t> </a:t>
            </a:r>
            <a:r>
              <a:rPr lang="vi-VN" sz="2800" i="1" dirty="0">
                <a:solidFill>
                  <a:schemeClr val="tx2"/>
                </a:solidFill>
              </a:rPr>
              <a:t>Thời kỳ sau Công xã Pari đến 1895</a:t>
            </a:r>
            <a:endParaRPr lang="en-US" sz="2800" i="1" dirty="0">
              <a:solidFill>
                <a:schemeClr val="tx2"/>
              </a:solidFill>
            </a:endParaRPr>
          </a:p>
          <a:p>
            <a:pPr lvl="2" algn="just"/>
            <a:r>
              <a:rPr lang="vi-VN" sz="2800" dirty="0"/>
              <a:t>Trên cơ sở tổng kết kinh nghiệm Công xã Pari, C.Mác và Ph.Ănghen phát triển </a:t>
            </a:r>
            <a:r>
              <a:rPr lang="en-US" sz="2800" dirty="0" err="1"/>
              <a:t>toàn</a:t>
            </a:r>
            <a:r>
              <a:rPr lang="en-US" sz="2800" dirty="0"/>
              <a:t> </a:t>
            </a:r>
            <a:r>
              <a:rPr lang="en-US" sz="2800" dirty="0" err="1"/>
              <a:t>diện</a:t>
            </a:r>
            <a:r>
              <a:rPr lang="en-US" sz="2800" dirty="0"/>
              <a:t> </a:t>
            </a:r>
            <a:r>
              <a:rPr lang="vi-VN" sz="2800" dirty="0"/>
              <a:t>chủ nghĩa xã hội khoa học</a:t>
            </a:r>
            <a:r>
              <a:rPr lang="en-US" sz="2800" dirty="0"/>
              <a:t>.</a:t>
            </a:r>
          </a:p>
          <a:p>
            <a:pPr lvl="2" algn="just"/>
            <a:endParaRPr lang="en-US" sz="2800" dirty="0"/>
          </a:p>
          <a:p>
            <a:pPr lvl="2" algn="just"/>
            <a:endParaRPr lang="en-US" sz="2800" i="1" dirty="0"/>
          </a:p>
        </p:txBody>
      </p:sp>
    </p:spTree>
    <p:extLst>
      <p:ext uri="{BB962C8B-B14F-4D97-AF65-F5344CB8AC3E}">
        <p14:creationId xmlns:p14="http://schemas.microsoft.com/office/powerpoint/2010/main" val="42528442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97055" y="13629"/>
            <a:ext cx="8534400" cy="108337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15000"/>
              </a:lnSpc>
            </a:pPr>
            <a:r>
              <a:rPr lang="vi-VN" sz="2800">
                <a:solidFill>
                  <a:srgbClr val="FFFFFF"/>
                </a:solidFill>
                <a:ea typeface="Calibri"/>
                <a:cs typeface="Times New Roman"/>
              </a:rPr>
              <a:t>2.2.</a:t>
            </a:r>
            <a:r>
              <a:rPr lang="en-US" sz="2800">
                <a:solidFill>
                  <a:srgbClr val="FFFFFF"/>
                </a:solidFill>
                <a:ea typeface="Calibri"/>
                <a:cs typeface="Times New Roman"/>
              </a:rPr>
              <a:t> </a:t>
            </a:r>
            <a:r>
              <a:rPr lang="vi-VN" sz="2800">
                <a:solidFill>
                  <a:srgbClr val="FFFFFF"/>
                </a:solidFill>
                <a:ea typeface="Calibri"/>
                <a:cs typeface="Times New Roman"/>
              </a:rPr>
              <a:t>V.</a:t>
            </a:r>
            <a:r>
              <a:rPr lang="en-US" sz="2800">
                <a:solidFill>
                  <a:srgbClr val="FFFFFF"/>
                </a:solidFill>
                <a:ea typeface="Calibri"/>
                <a:cs typeface="Times New Roman"/>
              </a:rPr>
              <a:t>I.</a:t>
            </a:r>
            <a:r>
              <a:rPr lang="vi-VN" sz="2800">
                <a:solidFill>
                  <a:srgbClr val="FFFFFF"/>
                </a:solidFill>
                <a:ea typeface="Calibri"/>
                <a:cs typeface="Times New Roman"/>
              </a:rPr>
              <a:t>Lênin vận dụng và phát triển chủ nghĩa xã hội khoa học trong điều kiện mới</a:t>
            </a:r>
            <a:endParaRPr lang="en-US" sz="2800">
              <a:solidFill>
                <a:srgbClr val="FFFFFF"/>
              </a:solidFill>
              <a:ea typeface="Calibri"/>
              <a:cs typeface="Times New Roman"/>
            </a:endParaRPr>
          </a:p>
        </p:txBody>
      </p:sp>
      <p:sp>
        <p:nvSpPr>
          <p:cNvPr id="20484" name="Rectangle 1"/>
          <p:cNvSpPr>
            <a:spLocks noChangeArrowheads="1"/>
          </p:cNvSpPr>
          <p:nvPr/>
        </p:nvSpPr>
        <p:spPr bwMode="auto">
          <a:xfrm>
            <a:off x="76200" y="1600200"/>
            <a:ext cx="90678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vi-VN"/>
              <a:t> </a:t>
            </a:r>
            <a:endParaRPr lang="en-US" sz="3200"/>
          </a:p>
          <a:p>
            <a:pPr marL="115888" lvl="2"/>
            <a:r>
              <a:rPr lang="en-US" sz="3200" i="1"/>
              <a:t> </a:t>
            </a:r>
            <a:r>
              <a:rPr lang="vi-VN" sz="2200" i="1"/>
              <a:t>2.</a:t>
            </a:r>
            <a:r>
              <a:rPr lang="en-US" sz="2200" i="1"/>
              <a:t>2.</a:t>
            </a:r>
            <a:r>
              <a:rPr lang="vi-VN" sz="2200" i="1"/>
              <a:t>1.</a:t>
            </a:r>
            <a:r>
              <a:rPr lang="en-US" sz="2200" i="1"/>
              <a:t> </a:t>
            </a:r>
            <a:r>
              <a:rPr lang="vi-VN" sz="2400" i="1"/>
              <a:t>Thời kỳ trước Cách mạng Tháng Mười Nga</a:t>
            </a:r>
            <a:endParaRPr lang="en-US" sz="2400" i="1"/>
          </a:p>
          <a:p>
            <a:pPr marL="115888" lvl="2"/>
            <a:r>
              <a:rPr lang="en-US" sz="2400" err="1"/>
              <a:t>Lênin đã bảo vệ, vận dụng và phát triển sáng tạo các nguyên lý cơ bản của chủ nghĩa xã hội khoa học</a:t>
            </a:r>
            <a:endParaRPr lang="en-US" sz="2400"/>
          </a:p>
          <a:p>
            <a:pPr marL="115888" lvl="2"/>
            <a:r>
              <a:rPr lang="en-US" sz="3600" i="1"/>
              <a:t> </a:t>
            </a:r>
            <a:r>
              <a:rPr lang="vi-VN" sz="2400" i="1"/>
              <a:t>2.</a:t>
            </a:r>
            <a:r>
              <a:rPr lang="en-US" sz="2400" i="1"/>
              <a:t>2.</a:t>
            </a:r>
            <a:r>
              <a:rPr lang="vi-VN" sz="2400" i="1"/>
              <a:t>1.</a:t>
            </a:r>
            <a:r>
              <a:rPr lang="en-US" sz="2400" i="1"/>
              <a:t> </a:t>
            </a:r>
            <a:r>
              <a:rPr lang="vi-VN" sz="2400" i="1"/>
              <a:t>Thời kỳ sau Cách mạng Tháng Mười Nga</a:t>
            </a:r>
            <a:endParaRPr lang="en-US" sz="2400" i="1"/>
          </a:p>
          <a:p>
            <a:pPr marL="115888" lvl="2"/>
            <a:r>
              <a:rPr lang="vi-VN" sz="2400"/>
              <a:t>V.I.Lênin đã viết nhiều tác phẩm quan trọng bàn về những nguyên lý của chủ nghĩa xã hội khoa học</a:t>
            </a:r>
            <a:endParaRPr lang="en-US" sz="2400"/>
          </a:p>
          <a:p>
            <a:pPr marL="458788" lvl="2" indent="-342900">
              <a:buFontTx/>
              <a:buChar char="-"/>
            </a:pPr>
            <a:r>
              <a:rPr lang="vi-VN" sz="2400"/>
              <a:t>Chuyên chính vô sản</a:t>
            </a:r>
            <a:r>
              <a:rPr lang="en-US" sz="2400"/>
              <a:t>.</a:t>
            </a:r>
          </a:p>
          <a:p>
            <a:pPr marL="458788" lvl="2" indent="-342900">
              <a:buFontTx/>
              <a:buChar char="-"/>
            </a:pPr>
            <a:r>
              <a:rPr lang="en-US" sz="2400"/>
              <a:t>T</a:t>
            </a:r>
            <a:r>
              <a:rPr lang="vi-VN" sz="2400"/>
              <a:t>hời kỳ quá độ chính trị từ chủ nghĩa tư bản chủ nghĩa lên chủ nghĩa cộng sản. </a:t>
            </a:r>
            <a:endParaRPr lang="en-US" sz="2400"/>
          </a:p>
          <a:p>
            <a:pPr marL="458788" lvl="2" indent="-342900">
              <a:buFontTx/>
              <a:buChar char="-"/>
            </a:pPr>
            <a:r>
              <a:rPr lang="vi-VN" sz="2400"/>
              <a:t>Về chế độ dân chủ.</a:t>
            </a:r>
            <a:endParaRPr lang="en-US" sz="2400"/>
          </a:p>
          <a:p>
            <a:pPr marL="458788" lvl="2" indent="-342900">
              <a:buFontTx/>
              <a:buChar char="-"/>
            </a:pPr>
            <a:r>
              <a:rPr lang="vi-VN" sz="2400"/>
              <a:t>Về cải cách hành chính bộ máy nhà nước</a:t>
            </a:r>
            <a:r>
              <a:rPr lang="en-US" sz="2400"/>
              <a:t>.</a:t>
            </a:r>
          </a:p>
          <a:p>
            <a:pPr marL="458788" lvl="2" indent="-342900">
              <a:buFontTx/>
              <a:buChar char="-"/>
            </a:pPr>
            <a:r>
              <a:rPr lang="en-US" sz="2400"/>
              <a:t>C</a:t>
            </a:r>
            <a:r>
              <a:rPr lang="vi-VN" sz="2400"/>
              <a:t>ương lĩnh xây dựng chủ nghĩa xã hội ở nước Nga</a:t>
            </a:r>
            <a:endParaRPr lang="en-US" sz="2200" i="1"/>
          </a:p>
        </p:txBody>
      </p:sp>
    </p:spTree>
    <p:extLst>
      <p:ext uri="{BB962C8B-B14F-4D97-AF65-F5344CB8AC3E}">
        <p14:creationId xmlns:p14="http://schemas.microsoft.com/office/powerpoint/2010/main" val="23455182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228600" y="417890"/>
            <a:ext cx="8534400" cy="108337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15000"/>
              </a:lnSpc>
            </a:pPr>
            <a:r>
              <a:rPr lang="vi-VN" sz="2800">
                <a:solidFill>
                  <a:srgbClr val="FFFFFF"/>
                </a:solidFill>
                <a:ea typeface="Calibri"/>
                <a:cs typeface="Times New Roman"/>
              </a:rPr>
              <a:t>2.3.Sự vận dụng và phát triển sáng tạo của chủ nghĩa xã hội khoa học từ sau khi V.I.Lênin qua đời đến nay</a:t>
            </a:r>
            <a:endParaRPr lang="en-US" sz="2800">
              <a:solidFill>
                <a:srgbClr val="FFFFFF"/>
              </a:solidFill>
              <a:ea typeface="Calibri"/>
              <a:cs typeface="Times New Roman"/>
            </a:endParaRPr>
          </a:p>
        </p:txBody>
      </p:sp>
      <p:sp>
        <p:nvSpPr>
          <p:cNvPr id="20484" name="Rectangle 1"/>
          <p:cNvSpPr>
            <a:spLocks noChangeArrowheads="1"/>
          </p:cNvSpPr>
          <p:nvPr/>
        </p:nvSpPr>
        <p:spPr bwMode="auto">
          <a:xfrm>
            <a:off x="76200" y="1905004"/>
            <a:ext cx="90678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5888" algn="just"/>
            <a:r>
              <a:rPr lang="en-US" sz="2800"/>
              <a:t>- T</a:t>
            </a:r>
            <a:r>
              <a:rPr lang="vi-VN" sz="2800"/>
              <a:t>ổng kết và thông qua </a:t>
            </a:r>
            <a:r>
              <a:rPr lang="en-US" sz="2800" err="1"/>
              <a:t>các</a:t>
            </a:r>
            <a:r>
              <a:rPr lang="vi-VN" sz="2800"/>
              <a:t> qui luật chung của công cuộc cải tạo</a:t>
            </a:r>
            <a:r>
              <a:rPr lang="en-US" sz="2800"/>
              <a:t> </a:t>
            </a:r>
            <a:r>
              <a:rPr lang="vi-VN" sz="2800"/>
              <a:t>xã hội chủ nghĩa và xây dựng chủ nghĩa xã hội</a:t>
            </a:r>
            <a:r>
              <a:rPr lang="en-US" sz="2800"/>
              <a:t>.</a:t>
            </a:r>
          </a:p>
          <a:p>
            <a:pPr marL="573088" indent="-457200" algn="just">
              <a:buFontTx/>
              <a:buChar char="-"/>
            </a:pPr>
            <a:r>
              <a:rPr lang="en-US" sz="2800"/>
              <a:t>Đ</a:t>
            </a:r>
            <a:r>
              <a:rPr lang="vi-VN" sz="2800"/>
              <a:t>ưa ra khái niệm về “thời đại hiện nay”</a:t>
            </a:r>
            <a:r>
              <a:rPr lang="en-US" sz="2800"/>
              <a:t>.</a:t>
            </a:r>
          </a:p>
          <a:p>
            <a:pPr marL="573088" indent="-457200" algn="just">
              <a:buFontTx/>
              <a:buChar char="-"/>
            </a:pPr>
            <a:r>
              <a:rPr lang="en-US" sz="2800"/>
              <a:t>X</a:t>
            </a:r>
            <a:r>
              <a:rPr lang="vi-VN" sz="2800"/>
              <a:t>ác định nhiệm vụ hàng đầu của các Đảng Cộng sản và công nhân</a:t>
            </a:r>
            <a:r>
              <a:rPr lang="en-US" sz="2800"/>
              <a:t>.</a:t>
            </a:r>
          </a:p>
          <a:p>
            <a:pPr marL="573088" indent="-457200" algn="just">
              <a:buFontTx/>
              <a:buChar char="-"/>
            </a:pPr>
            <a:r>
              <a:rPr lang="vi-VN" sz="2800"/>
              <a:t>Trung Quốc tiến hành cải cách, mở từ năm 1978 </a:t>
            </a:r>
            <a:r>
              <a:rPr lang="en-US" sz="2800"/>
              <a:t>.</a:t>
            </a:r>
          </a:p>
          <a:p>
            <a:pPr marL="573088" indent="-457200" algn="just">
              <a:buFontTx/>
              <a:buChar char="-"/>
            </a:pPr>
            <a:r>
              <a:rPr lang="vi-VN" sz="2800"/>
              <a:t>Ở Việt Nam, công cuộc đổi mới do Đảng Cộng sản Việt Nam khởi xướng và lãnh đạo từ Đại hội lần thứ VI đã thu được những thành tựu to lớn có ý nghĩa lịch sử. </a:t>
            </a:r>
            <a:endParaRPr lang="en-US" sz="2800"/>
          </a:p>
          <a:p>
            <a:pPr marL="115888" algn="just"/>
            <a:endParaRPr lang="en-US" sz="2800" b="1"/>
          </a:p>
        </p:txBody>
      </p:sp>
    </p:spTree>
    <p:extLst>
      <p:ext uri="{BB962C8B-B14F-4D97-AF65-F5344CB8AC3E}">
        <p14:creationId xmlns:p14="http://schemas.microsoft.com/office/powerpoint/2010/main" val="35684584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126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126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6" name="Rectangle 15"/>
          <p:cNvSpPr/>
          <p:nvPr/>
        </p:nvSpPr>
        <p:spPr>
          <a:xfrm>
            <a:off x="0" y="0"/>
            <a:ext cx="9144000"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514350" indent="-514350" algn="ctr" eaLnBrk="1" hangingPunct="1">
              <a:spcBef>
                <a:spcPct val="20000"/>
              </a:spcBef>
              <a:defRPr/>
            </a:pPr>
            <a:r>
              <a:rPr lang="en-US" sz="2400" b="1"/>
              <a:t>3</a:t>
            </a:r>
            <a:r>
              <a:rPr lang="en-US" sz="2400" b="1" u="none"/>
              <a:t>. ĐỐI TƯỢNG,  PHƯƠNG PHÁP VÀ Ý NGHĨA CỦA VIỆC NGHIÊN CỨU CHỦ NGHĨA XÃ HỘI KHOA HỌC</a:t>
            </a:r>
          </a:p>
        </p:txBody>
      </p:sp>
      <p:sp>
        <p:nvSpPr>
          <p:cNvPr id="13" name="Title 12"/>
          <p:cNvSpPr>
            <a:spLocks noGrp="1"/>
          </p:cNvSpPr>
          <p:nvPr>
            <p:ph type="title"/>
          </p:nvPr>
        </p:nvSpPr>
        <p:spPr>
          <a:xfrm>
            <a:off x="381000" y="781050"/>
            <a:ext cx="8229600" cy="819150"/>
          </a:xfrm>
        </p:spPr>
        <p:txBody>
          <a:bodyPr/>
          <a:lstStyle/>
          <a:p>
            <a:r>
              <a:rPr lang="en-US" altLang="en-US" sz="2400" b="1">
                <a:latin typeface="Times New Roman" panose="02020603050405020304" pitchFamily="18" charset="0"/>
                <a:cs typeface="Times New Roman" panose="02020603050405020304" pitchFamily="18" charset="0"/>
              </a:rPr>
              <a:t>3.1. Đối tượng nghiên cứu </a:t>
            </a:r>
          </a:p>
        </p:txBody>
      </p:sp>
      <p:sp>
        <p:nvSpPr>
          <p:cNvPr id="11271" name="Content Placeholder 13"/>
          <p:cNvSpPr>
            <a:spLocks noGrp="1"/>
          </p:cNvSpPr>
          <p:nvPr>
            <p:ph idx="1"/>
          </p:nvPr>
        </p:nvSpPr>
        <p:spPr>
          <a:xfrm>
            <a:off x="381000" y="2133600"/>
            <a:ext cx="8534400" cy="4648200"/>
          </a:xfrm>
        </p:spPr>
        <p:txBody>
          <a:bodyPr/>
          <a:lstStyle/>
          <a:p>
            <a:pPr>
              <a:buFont typeface="Wingdings 2" panose="05020102010507070707" pitchFamily="18" charset="2"/>
              <a:buNone/>
            </a:pPr>
            <a:endParaRPr lang="en-US" altLang="en-US" sz="2400" b="1">
              <a:latin typeface="Times New Roman" panose="02020603050405020304" pitchFamily="18" charset="0"/>
              <a:cs typeface="Times New Roman" panose="02020603050405020304" pitchFamily="18" charset="0"/>
            </a:endParaRPr>
          </a:p>
        </p:txBody>
      </p:sp>
      <p:sp>
        <p:nvSpPr>
          <p:cNvPr id="21" name="Rectangle 20"/>
          <p:cNvSpPr/>
          <p:nvPr/>
        </p:nvSpPr>
        <p:spPr>
          <a:xfrm>
            <a:off x="457200" y="2667000"/>
            <a:ext cx="1676400" cy="25908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r>
              <a:rPr lang="en-US" err="1"/>
              <a:t>ccccc</a:t>
            </a:r>
            <a:endParaRPr lang="en-US"/>
          </a:p>
        </p:txBody>
      </p:sp>
      <p:sp>
        <p:nvSpPr>
          <p:cNvPr id="22" name="TextBox 16"/>
          <p:cNvSpPr txBox="1">
            <a:spLocks noChangeArrowheads="1"/>
          </p:cNvSpPr>
          <p:nvPr/>
        </p:nvSpPr>
        <p:spPr bwMode="auto">
          <a:xfrm>
            <a:off x="609600" y="3124200"/>
            <a:ext cx="1219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err="1">
                <a:cs typeface="Times New Roman" panose="02020603050405020304" pitchFamily="18" charset="0"/>
              </a:rPr>
              <a:t>Chủ nghĩa xã hội khoa học</a:t>
            </a:r>
            <a:endParaRPr lang="en-US" altLang="en-US" sz="2400" b="1" u="none">
              <a:cs typeface="Times New Roman" panose="02020603050405020304" pitchFamily="18" charset="0"/>
            </a:endParaRPr>
          </a:p>
        </p:txBody>
      </p:sp>
      <p:cxnSp>
        <p:nvCxnSpPr>
          <p:cNvPr id="25" name="Straight Arrow Connector 24"/>
          <p:cNvCxnSpPr/>
          <p:nvPr/>
        </p:nvCxnSpPr>
        <p:spPr>
          <a:xfrm rot="5400000" flipH="1" flipV="1">
            <a:off x="1638300" y="2705100"/>
            <a:ext cx="16764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19400" y="1524000"/>
            <a:ext cx="3200400" cy="21336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cxnSp>
        <p:nvCxnSpPr>
          <p:cNvPr id="29" name="Straight Arrow Connector 28"/>
          <p:cNvCxnSpPr/>
          <p:nvPr/>
        </p:nvCxnSpPr>
        <p:spPr>
          <a:xfrm rot="16200000" flipH="1">
            <a:off x="1447800" y="4572000"/>
            <a:ext cx="20574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819400" y="4267200"/>
            <a:ext cx="3200400" cy="22098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sp>
        <p:nvSpPr>
          <p:cNvPr id="32" name="TextBox 16"/>
          <p:cNvSpPr txBox="1">
            <a:spLocks noChangeArrowheads="1"/>
          </p:cNvSpPr>
          <p:nvPr/>
        </p:nvSpPr>
        <p:spPr bwMode="auto">
          <a:xfrm>
            <a:off x="2895600" y="1600200"/>
            <a:ext cx="2971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just" eaLnBrk="1" hangingPunct="1">
              <a:spcBef>
                <a:spcPct val="20000"/>
              </a:spcBef>
            </a:pPr>
            <a:r>
              <a:rPr lang="en-US" altLang="en-US" sz="2400" b="1" u="none">
                <a:cs typeface="Times New Roman" panose="02020603050405020304" pitchFamily="18" charset="0"/>
              </a:rPr>
              <a:t>Các quy luật chính trị- xã hội của quá trình phát sinh, hình thành, phát triển HTKT-XH CSCN…</a:t>
            </a:r>
          </a:p>
        </p:txBody>
      </p:sp>
      <p:sp>
        <p:nvSpPr>
          <p:cNvPr id="33" name="TextBox 16"/>
          <p:cNvSpPr txBox="1">
            <a:spLocks noChangeArrowheads="1"/>
          </p:cNvSpPr>
          <p:nvPr/>
        </p:nvSpPr>
        <p:spPr bwMode="auto">
          <a:xfrm>
            <a:off x="2819400" y="4191000"/>
            <a:ext cx="3124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just" eaLnBrk="1" hangingPunct="1">
              <a:spcBef>
                <a:spcPct val="20000"/>
              </a:spcBef>
            </a:pPr>
            <a:r>
              <a:rPr lang="en-US" altLang="en-US" sz="2400" b="1" u="none">
                <a:cs typeface="Times New Roman" panose="02020603050405020304" pitchFamily="18" charset="0"/>
              </a:rPr>
              <a:t>Nguyên tắc cơ bản, điều kiện, con đường, hình thức, phương pháp đấu tranh cách mạng của GCCN…</a:t>
            </a:r>
          </a:p>
        </p:txBody>
      </p:sp>
      <p:sp>
        <p:nvSpPr>
          <p:cNvPr id="37" name="Left-Right-Up Arrow 36"/>
          <p:cNvSpPr/>
          <p:nvPr/>
        </p:nvSpPr>
        <p:spPr>
          <a:xfrm rot="5400000">
            <a:off x="5257800" y="2819400"/>
            <a:ext cx="609600" cy="2286000"/>
          </a:xfrm>
          <a:prstGeom prst="leftRigh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sp>
        <p:nvSpPr>
          <p:cNvPr id="40" name="TextBox 16"/>
          <p:cNvSpPr txBox="1">
            <a:spLocks noChangeArrowheads="1"/>
          </p:cNvSpPr>
          <p:nvPr/>
        </p:nvSpPr>
        <p:spPr bwMode="auto">
          <a:xfrm>
            <a:off x="6781800" y="3352800"/>
            <a:ext cx="1981200" cy="120015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Cụ thể: nội dung của học phần</a:t>
            </a:r>
          </a:p>
        </p:txBody>
      </p:sp>
    </p:spTree>
    <p:extLst>
      <p:ext uri="{BB962C8B-B14F-4D97-AF65-F5344CB8AC3E}">
        <p14:creationId xmlns:p14="http://schemas.microsoft.com/office/powerpoint/2010/main" val="2600213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animBg="1"/>
      <p:bldP spid="22" grpId="0"/>
      <p:bldP spid="26" grpId="0" animBg="1"/>
      <p:bldP spid="31" grpId="0" animBg="1"/>
      <p:bldP spid="32" grpId="0"/>
      <p:bldP spid="33" grpId="0"/>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229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229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6" name="Rectangle 15"/>
          <p:cNvSpPr/>
          <p:nvPr/>
        </p:nvSpPr>
        <p:spPr>
          <a:xfrm>
            <a:off x="0" y="-12032"/>
            <a:ext cx="9144000" cy="107883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514350" indent="-514350" algn="ctr" eaLnBrk="1" hangingPunct="1">
              <a:spcBef>
                <a:spcPct val="20000"/>
              </a:spcBef>
              <a:defRPr/>
            </a:pPr>
            <a:r>
              <a:rPr lang="en-US" sz="2400" b="1"/>
              <a:t>3. </a:t>
            </a:r>
            <a:r>
              <a:rPr lang="en-US" sz="2400" b="1" u="none"/>
              <a:t>ĐỐI TƯỢNG,  PHƯƠNG PHÁP VÀ Ý NGHĨA CỦA CỦA VIỆC NGHIÊN CỨU CHỦ NGHĨA XÃ HỘI KHOA HỌC</a:t>
            </a:r>
          </a:p>
        </p:txBody>
      </p:sp>
      <p:sp>
        <p:nvSpPr>
          <p:cNvPr id="13" name="Title 12"/>
          <p:cNvSpPr>
            <a:spLocks noGrp="1"/>
          </p:cNvSpPr>
          <p:nvPr>
            <p:ph type="title"/>
          </p:nvPr>
        </p:nvSpPr>
        <p:spPr>
          <a:xfrm>
            <a:off x="381000" y="609600"/>
            <a:ext cx="8229600" cy="819150"/>
          </a:xfrm>
        </p:spPr>
        <p:txBody>
          <a:bodyPr/>
          <a:lstStyle/>
          <a:p>
            <a:r>
              <a:rPr lang="en-US" altLang="en-US" sz="2400" b="1">
                <a:solidFill>
                  <a:schemeClr val="tx1"/>
                </a:solidFill>
                <a:latin typeface="Times New Roman" panose="02020603050405020304" pitchFamily="18" charset="0"/>
                <a:cs typeface="Times New Roman" panose="02020603050405020304" pitchFamily="18" charset="0"/>
              </a:rPr>
              <a:t>3.2. Phương pháp nghiên cứu</a:t>
            </a:r>
          </a:p>
        </p:txBody>
      </p:sp>
      <p:sp>
        <p:nvSpPr>
          <p:cNvPr id="12295" name="Content Placeholder 13"/>
          <p:cNvSpPr>
            <a:spLocks noGrp="1"/>
          </p:cNvSpPr>
          <p:nvPr>
            <p:ph idx="1"/>
          </p:nvPr>
        </p:nvSpPr>
        <p:spPr>
          <a:xfrm>
            <a:off x="381000" y="1676400"/>
            <a:ext cx="8534400" cy="4648200"/>
          </a:xfrm>
        </p:spPr>
        <p:txBody>
          <a:bodyPr/>
          <a:lstStyle/>
          <a:p>
            <a:pPr>
              <a:buFont typeface="Wingdings 2" panose="05020102010507070707" pitchFamily="18" charset="2"/>
              <a:buNone/>
            </a:pPr>
            <a:endParaRPr lang="en-US" altLang="en-US" sz="2400" b="1">
              <a:latin typeface="Times New Roman" panose="02020603050405020304" pitchFamily="18" charset="0"/>
              <a:cs typeface="Times New Roman" panose="02020603050405020304" pitchFamily="18" charset="0"/>
            </a:endParaRPr>
          </a:p>
        </p:txBody>
      </p:sp>
      <p:sp>
        <p:nvSpPr>
          <p:cNvPr id="18" name="Oval 17"/>
          <p:cNvSpPr/>
          <p:nvPr/>
        </p:nvSpPr>
        <p:spPr>
          <a:xfrm>
            <a:off x="1905000" y="1524000"/>
            <a:ext cx="5257800" cy="4953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sp>
        <p:nvSpPr>
          <p:cNvPr id="19" name="Oval 18"/>
          <p:cNvSpPr/>
          <p:nvPr/>
        </p:nvSpPr>
        <p:spPr>
          <a:xfrm>
            <a:off x="3429000" y="2971800"/>
            <a:ext cx="2133600" cy="19812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sp>
        <p:nvSpPr>
          <p:cNvPr id="28" name="TextBox 16"/>
          <p:cNvSpPr txBox="1">
            <a:spLocks noChangeArrowheads="1"/>
          </p:cNvSpPr>
          <p:nvPr/>
        </p:nvSpPr>
        <p:spPr bwMode="auto">
          <a:xfrm>
            <a:off x="3352800" y="3352800"/>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PP luận CNDVBC và CNDVLS</a:t>
            </a:r>
          </a:p>
        </p:txBody>
      </p:sp>
      <p:cxnSp>
        <p:nvCxnSpPr>
          <p:cNvPr id="41" name="Straight Connector 40"/>
          <p:cNvCxnSpPr/>
          <p:nvPr/>
        </p:nvCxnSpPr>
        <p:spPr>
          <a:xfrm rot="5400000">
            <a:off x="3694907" y="2247106"/>
            <a:ext cx="1447800"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3657601" y="5715000"/>
            <a:ext cx="15240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562600" y="4191000"/>
            <a:ext cx="152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flipH="1" flipV="1">
            <a:off x="1905000" y="4076700"/>
            <a:ext cx="1524000" cy="381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16"/>
          <p:cNvSpPr txBox="1">
            <a:spLocks noChangeArrowheads="1"/>
          </p:cNvSpPr>
          <p:nvPr/>
        </p:nvSpPr>
        <p:spPr bwMode="auto">
          <a:xfrm>
            <a:off x="2133600" y="2286000"/>
            <a:ext cx="19050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  Kết hợp lôgic và</a:t>
            </a:r>
          </a:p>
          <a:p>
            <a:pPr algn="ctr" eaLnBrk="1" hangingPunct="1">
              <a:spcBef>
                <a:spcPct val="20000"/>
              </a:spcBef>
            </a:pPr>
            <a:r>
              <a:rPr lang="en-US" altLang="en-US" sz="2400" b="1" u="none">
                <a:cs typeface="Times New Roman" panose="02020603050405020304" pitchFamily="18" charset="0"/>
              </a:rPr>
              <a:t>Lịch sử </a:t>
            </a:r>
          </a:p>
        </p:txBody>
      </p:sp>
      <p:sp>
        <p:nvSpPr>
          <p:cNvPr id="65" name="TextBox 16"/>
          <p:cNvSpPr txBox="1">
            <a:spLocks noChangeArrowheads="1"/>
          </p:cNvSpPr>
          <p:nvPr/>
        </p:nvSpPr>
        <p:spPr bwMode="auto">
          <a:xfrm>
            <a:off x="5029200" y="2286000"/>
            <a:ext cx="19050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 Kết hợp </a:t>
            </a:r>
          </a:p>
          <a:p>
            <a:pPr algn="ctr" eaLnBrk="1" hangingPunct="1">
              <a:spcBef>
                <a:spcPct val="20000"/>
              </a:spcBef>
            </a:pPr>
            <a:r>
              <a:rPr lang="en-US" altLang="en-US" sz="2400" b="1" u="none">
                <a:cs typeface="Times New Roman" panose="02020603050405020304" pitchFamily="18" charset="0"/>
              </a:rPr>
              <a:t>lý luận và</a:t>
            </a:r>
          </a:p>
          <a:p>
            <a:pPr algn="ctr" eaLnBrk="1" hangingPunct="1">
              <a:spcBef>
                <a:spcPct val="20000"/>
              </a:spcBef>
            </a:pPr>
            <a:r>
              <a:rPr lang="en-US" altLang="en-US" sz="2400" b="1" u="none">
                <a:cs typeface="Times New Roman" panose="02020603050405020304" pitchFamily="18" charset="0"/>
              </a:rPr>
              <a:t>  thực tiễn</a:t>
            </a:r>
          </a:p>
        </p:txBody>
      </p:sp>
      <p:sp>
        <p:nvSpPr>
          <p:cNvPr id="66" name="TextBox 16"/>
          <p:cNvSpPr txBox="1">
            <a:spLocks noChangeArrowheads="1"/>
          </p:cNvSpPr>
          <p:nvPr/>
        </p:nvSpPr>
        <p:spPr bwMode="auto">
          <a:xfrm>
            <a:off x="1981200" y="4267200"/>
            <a:ext cx="19050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 Kế thừa</a:t>
            </a:r>
          </a:p>
          <a:p>
            <a:pPr algn="ctr" eaLnBrk="1" hangingPunct="1">
              <a:spcBef>
                <a:spcPct val="20000"/>
              </a:spcBef>
            </a:pPr>
            <a:r>
              <a:rPr lang="en-US" altLang="en-US" sz="2400" b="1" u="none">
                <a:cs typeface="Times New Roman" panose="02020603050405020304" pitchFamily="18" charset="0"/>
              </a:rPr>
              <a:t>tiếp thu có </a:t>
            </a:r>
          </a:p>
          <a:p>
            <a:pPr algn="ctr" eaLnBrk="1" hangingPunct="1">
              <a:spcBef>
                <a:spcPct val="20000"/>
              </a:spcBef>
            </a:pPr>
            <a:r>
              <a:rPr lang="en-US" altLang="en-US" sz="2400" b="1" u="none">
                <a:cs typeface="Times New Roman" panose="02020603050405020304" pitchFamily="18" charset="0"/>
              </a:rPr>
              <a:t>  chọn lọc</a:t>
            </a:r>
          </a:p>
        </p:txBody>
      </p:sp>
      <p:sp>
        <p:nvSpPr>
          <p:cNvPr id="67" name="TextBox 16"/>
          <p:cNvSpPr txBox="1">
            <a:spLocks noChangeArrowheads="1"/>
          </p:cNvSpPr>
          <p:nvPr/>
        </p:nvSpPr>
        <p:spPr bwMode="auto">
          <a:xfrm>
            <a:off x="4648200" y="4876800"/>
            <a:ext cx="190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Các phương pháp khác</a:t>
            </a:r>
          </a:p>
        </p:txBody>
      </p:sp>
    </p:spTree>
    <p:extLst>
      <p:ext uri="{BB962C8B-B14F-4D97-AF65-F5344CB8AC3E}">
        <p14:creationId xmlns:p14="http://schemas.microsoft.com/office/powerpoint/2010/main" val="40512400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animBg="1"/>
      <p:bldP spid="19" grpId="0" animBg="1"/>
      <p:bldP spid="28" grpId="0"/>
      <p:bldP spid="64" grpId="0"/>
      <p:bldP spid="65" grpId="0"/>
      <p:bldP spid="66" grpId="0"/>
      <p:bldP spid="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33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33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endParaRPr lang="en-US" altLang="en-US" sz="2400" u="none">
              <a:latin typeface=".VnTime" pitchFamily="34" charset="0"/>
            </a:endParaRPr>
          </a:p>
        </p:txBody>
      </p:sp>
      <p:sp>
        <p:nvSpPr>
          <p:cNvPr id="16" name="Rectangle 15"/>
          <p:cNvSpPr/>
          <p:nvPr/>
        </p:nvSpPr>
        <p:spPr>
          <a:xfrm>
            <a:off x="762000" y="381000"/>
            <a:ext cx="7391400" cy="685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514350" indent="-514350" algn="ctr" eaLnBrk="1" hangingPunct="1">
              <a:spcBef>
                <a:spcPct val="20000"/>
              </a:spcBef>
              <a:defRPr/>
            </a:pPr>
            <a:r>
              <a:rPr lang="en-US" sz="2400" b="1"/>
              <a:t>3.3 ý nghĩa của việc nghiên cứu CNXHKH</a:t>
            </a:r>
            <a:endParaRPr lang="en-US" sz="2400" b="1" u="none"/>
          </a:p>
        </p:txBody>
      </p:sp>
      <p:sp>
        <p:nvSpPr>
          <p:cNvPr id="13318" name="Title 12"/>
          <p:cNvSpPr>
            <a:spLocks noGrp="1"/>
          </p:cNvSpPr>
          <p:nvPr>
            <p:ph type="title"/>
          </p:nvPr>
        </p:nvSpPr>
        <p:spPr>
          <a:xfrm>
            <a:off x="381000" y="1390650"/>
            <a:ext cx="8229600" cy="819150"/>
          </a:xfrm>
        </p:spPr>
        <p:txBody>
          <a:bodyPr/>
          <a:lstStyle/>
          <a:p>
            <a:endParaRPr lang="en-US" altLang="en-US" sz="2400" b="1">
              <a:solidFill>
                <a:schemeClr val="tx1"/>
              </a:solidFill>
              <a:latin typeface="Times New Roman" panose="02020603050405020304" pitchFamily="18" charset="0"/>
              <a:cs typeface="Times New Roman" panose="02020603050405020304" pitchFamily="18" charset="0"/>
            </a:endParaRPr>
          </a:p>
        </p:txBody>
      </p:sp>
      <p:sp>
        <p:nvSpPr>
          <p:cNvPr id="13319" name="Content Placeholder 13"/>
          <p:cNvSpPr>
            <a:spLocks noGrp="1"/>
          </p:cNvSpPr>
          <p:nvPr>
            <p:ph idx="1"/>
          </p:nvPr>
        </p:nvSpPr>
        <p:spPr>
          <a:xfrm>
            <a:off x="381000" y="1676400"/>
            <a:ext cx="8534400" cy="4648200"/>
          </a:xfrm>
        </p:spPr>
        <p:txBody>
          <a:bodyPr/>
          <a:lstStyle/>
          <a:p>
            <a:pPr>
              <a:buFont typeface="Wingdings 2" panose="05020102010507070707" pitchFamily="18" charset="2"/>
              <a:buNone/>
            </a:pPr>
            <a:endParaRPr lang="en-US" altLang="en-US" sz="2400" b="1">
              <a:latin typeface="Times New Roman" panose="02020603050405020304" pitchFamily="18" charset="0"/>
              <a:cs typeface="Times New Roman" panose="02020603050405020304" pitchFamily="18" charset="0"/>
            </a:endParaRPr>
          </a:p>
        </p:txBody>
      </p:sp>
      <p:sp>
        <p:nvSpPr>
          <p:cNvPr id="20" name="Rectangle 19"/>
          <p:cNvSpPr/>
          <p:nvPr/>
        </p:nvSpPr>
        <p:spPr>
          <a:xfrm>
            <a:off x="3352800" y="1219200"/>
            <a:ext cx="27432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sp>
        <p:nvSpPr>
          <p:cNvPr id="25" name="Rectangle 24"/>
          <p:cNvSpPr/>
          <p:nvPr/>
        </p:nvSpPr>
        <p:spPr>
          <a:xfrm>
            <a:off x="457200" y="3200400"/>
            <a:ext cx="3581400" cy="25146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sp>
        <p:nvSpPr>
          <p:cNvPr id="26" name="Rectangle 25"/>
          <p:cNvSpPr/>
          <p:nvPr/>
        </p:nvSpPr>
        <p:spPr>
          <a:xfrm>
            <a:off x="4724400" y="2667000"/>
            <a:ext cx="4267200" cy="39624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eaLnBrk="1" hangingPunct="1">
              <a:defRPr/>
            </a:pPr>
            <a:endParaRPr lang="en-US"/>
          </a:p>
        </p:txBody>
      </p:sp>
      <p:sp>
        <p:nvSpPr>
          <p:cNvPr id="29" name="TextBox 16"/>
          <p:cNvSpPr txBox="1">
            <a:spLocks noChangeArrowheads="1"/>
          </p:cNvSpPr>
          <p:nvPr/>
        </p:nvSpPr>
        <p:spPr bwMode="auto">
          <a:xfrm>
            <a:off x="3352800" y="12192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Ý nghĩa của việc nghiên cứu</a:t>
            </a:r>
          </a:p>
        </p:txBody>
      </p:sp>
      <p:cxnSp>
        <p:nvCxnSpPr>
          <p:cNvPr id="31" name="Straight Connector 30"/>
          <p:cNvCxnSpPr/>
          <p:nvPr/>
        </p:nvCxnSpPr>
        <p:spPr>
          <a:xfrm>
            <a:off x="457200" y="3733800"/>
            <a:ext cx="35814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TextBox 16"/>
          <p:cNvSpPr txBox="1">
            <a:spLocks noChangeArrowheads="1"/>
          </p:cNvSpPr>
          <p:nvPr/>
        </p:nvSpPr>
        <p:spPr bwMode="auto">
          <a:xfrm>
            <a:off x="838200" y="32004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Về mặt lý luận</a:t>
            </a:r>
          </a:p>
        </p:txBody>
      </p:sp>
      <p:sp>
        <p:nvSpPr>
          <p:cNvPr id="34" name="TextBox 16"/>
          <p:cNvSpPr txBox="1">
            <a:spLocks noChangeArrowheads="1"/>
          </p:cNvSpPr>
          <p:nvPr/>
        </p:nvSpPr>
        <p:spPr bwMode="auto">
          <a:xfrm>
            <a:off x="5791200" y="27432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1" hangingPunct="1">
              <a:spcBef>
                <a:spcPct val="20000"/>
              </a:spcBef>
            </a:pPr>
            <a:r>
              <a:rPr lang="en-US" altLang="en-US" sz="2400" b="1" u="none">
                <a:cs typeface="Times New Roman" panose="02020603050405020304" pitchFamily="18" charset="0"/>
              </a:rPr>
              <a:t>Về mặt thực tiễn</a:t>
            </a:r>
          </a:p>
        </p:txBody>
      </p:sp>
      <p:cxnSp>
        <p:nvCxnSpPr>
          <p:cNvPr id="36" name="Straight Connector 35"/>
          <p:cNvCxnSpPr/>
          <p:nvPr/>
        </p:nvCxnSpPr>
        <p:spPr>
          <a:xfrm>
            <a:off x="4800600" y="3200400"/>
            <a:ext cx="41148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9" idx="2"/>
            <a:endCxn id="33" idx="0"/>
          </p:cNvCxnSpPr>
          <p:nvPr/>
        </p:nvCxnSpPr>
        <p:spPr>
          <a:xfrm rot="5400000">
            <a:off x="2853531" y="1367632"/>
            <a:ext cx="1150937" cy="2514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6200000" flipH="1">
            <a:off x="5691981" y="1013619"/>
            <a:ext cx="541338" cy="2628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16"/>
          <p:cNvSpPr txBox="1">
            <a:spLocks noChangeArrowheads="1"/>
          </p:cNvSpPr>
          <p:nvPr/>
        </p:nvSpPr>
        <p:spPr bwMode="auto">
          <a:xfrm>
            <a:off x="762000" y="4038600"/>
            <a:ext cx="30480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just" eaLnBrk="1" hangingPunct="1">
              <a:spcBef>
                <a:spcPct val="20000"/>
              </a:spcBef>
              <a:buFontTx/>
              <a:buChar char="-"/>
            </a:pPr>
            <a:r>
              <a:rPr lang="en-US" altLang="en-US" sz="2400" b="1" u="none" err="1">
                <a:cs typeface="Times New Roman" panose="02020603050405020304" pitchFamily="18" charset="0"/>
              </a:rPr>
              <a:t>Hiểu CN Mác-Lênin một cách đầy đủ</a:t>
            </a:r>
            <a:endParaRPr lang="en-US" altLang="en-US" sz="2400" b="1" u="none">
              <a:cs typeface="Times New Roman" panose="02020603050405020304" pitchFamily="18" charset="0"/>
            </a:endParaRPr>
          </a:p>
          <a:p>
            <a:pPr algn="just" eaLnBrk="1" hangingPunct="1">
              <a:spcBef>
                <a:spcPct val="20000"/>
              </a:spcBef>
            </a:pPr>
            <a:endParaRPr lang="en-US" altLang="en-US" sz="2400" b="1" u="none">
              <a:cs typeface="Times New Roman" panose="02020603050405020304" pitchFamily="18" charset="0"/>
            </a:endParaRPr>
          </a:p>
        </p:txBody>
      </p:sp>
      <p:sp>
        <p:nvSpPr>
          <p:cNvPr id="43" name="TextBox 16"/>
          <p:cNvSpPr txBox="1">
            <a:spLocks noChangeArrowheads="1"/>
          </p:cNvSpPr>
          <p:nvPr/>
        </p:nvSpPr>
        <p:spPr bwMode="auto">
          <a:xfrm>
            <a:off x="4876800" y="3505200"/>
            <a:ext cx="40386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just" eaLnBrk="1" hangingPunct="1">
              <a:spcBef>
                <a:spcPct val="20000"/>
              </a:spcBef>
              <a:buFontTx/>
              <a:buChar char="-"/>
            </a:pPr>
            <a:r>
              <a:rPr lang="en-US" altLang="en-US" sz="2400" b="1" u="none">
                <a:cs typeface="Times New Roman" panose="02020603050405020304" pitchFamily="18" charset="0"/>
              </a:rPr>
              <a:t> Giúp cho các ĐCS hoạch đường lối cách mạng, chiến lược để xây dựng CNXH.</a:t>
            </a:r>
          </a:p>
          <a:p>
            <a:pPr algn="just" eaLnBrk="1" hangingPunct="1">
              <a:spcBef>
                <a:spcPct val="20000"/>
              </a:spcBef>
              <a:buFontTx/>
              <a:buChar char="-"/>
            </a:pPr>
            <a:r>
              <a:rPr lang="en-US" altLang="en-US" sz="2400" b="1" u="none">
                <a:cs typeface="Times New Roman" panose="02020603050405020304" pitchFamily="18" charset="0"/>
              </a:rPr>
              <a:t> Trang bị lý luận cách mạng cho GCCN, quần chúng nhân dân lao động.</a:t>
            </a:r>
          </a:p>
          <a:p>
            <a:pPr algn="just" eaLnBrk="1" hangingPunct="1">
              <a:spcBef>
                <a:spcPct val="20000"/>
              </a:spcBef>
              <a:buFontTx/>
              <a:buChar char="-"/>
            </a:pPr>
            <a:r>
              <a:rPr lang="en-US" altLang="en-US" sz="2400" b="1" u="none">
                <a:cs typeface="Times New Roman" panose="02020603050405020304" pitchFamily="18" charset="0"/>
              </a:rPr>
              <a:t>Xây dựng niềm tin khoa học, bản lĩnh cách mạng…</a:t>
            </a:r>
          </a:p>
          <a:p>
            <a:pPr algn="just" eaLnBrk="1" hangingPunct="1">
              <a:spcBef>
                <a:spcPct val="20000"/>
              </a:spcBef>
              <a:buFontTx/>
              <a:buChar char="-"/>
            </a:pPr>
            <a:endParaRPr lang="en-US" altLang="en-US" sz="2400" b="1" u="none">
              <a:cs typeface="Times New Roman" panose="02020603050405020304" pitchFamily="18" charset="0"/>
            </a:endParaRPr>
          </a:p>
        </p:txBody>
      </p:sp>
    </p:spTree>
    <p:extLst>
      <p:ext uri="{BB962C8B-B14F-4D97-AF65-F5344CB8AC3E}">
        <p14:creationId xmlns:p14="http://schemas.microsoft.com/office/powerpoint/2010/main" val="3878460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6" grpId="0" animBg="1"/>
      <p:bldP spid="29" grpId="0"/>
      <p:bldP spid="33" grpId="0"/>
      <p:bldP spid="34"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453240" y="313034"/>
            <a:ext cx="8534400" cy="46166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 CHƯƠNG 1 NHẬP MÔN CHỦ NGHĨA XÃ HỘI KHOA HỌC</a:t>
            </a:r>
            <a:endParaRPr lang="en-US" sz="2400" b="1">
              <a:solidFill>
                <a:srgbClr val="FFFFFF"/>
              </a:solidFill>
              <a:latin typeface="Arial" pitchFamily="34" charset="0"/>
            </a:endParaRPr>
          </a:p>
        </p:txBody>
      </p:sp>
      <p:sp>
        <p:nvSpPr>
          <p:cNvPr id="18435" name="Rectangle 6"/>
          <p:cNvSpPr>
            <a:spLocks noChangeArrowheads="1"/>
          </p:cNvSpPr>
          <p:nvPr/>
        </p:nvSpPr>
        <p:spPr bwMode="auto">
          <a:xfrm>
            <a:off x="2609991" y="1020920"/>
            <a:ext cx="4220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rgbClr val="000000"/>
                </a:solidFill>
              </a:rPr>
              <a:t>CÂU HỎI ÔN TẬP CHƯƠNG</a:t>
            </a:r>
          </a:p>
        </p:txBody>
      </p:sp>
      <p:sp>
        <p:nvSpPr>
          <p:cNvPr id="18436" name="Rectangle 1"/>
          <p:cNvSpPr>
            <a:spLocks noChangeArrowheads="1"/>
          </p:cNvSpPr>
          <p:nvPr/>
        </p:nvSpPr>
        <p:spPr bwMode="auto">
          <a:xfrm>
            <a:off x="76200" y="1828800"/>
            <a:ext cx="88392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vi-VN" sz="2800"/>
              <a:t> </a:t>
            </a:r>
            <a:r>
              <a:rPr lang="en-US" sz="2800"/>
              <a:t>1. </a:t>
            </a:r>
            <a:r>
              <a:rPr lang="vi-VN" sz="2800"/>
              <a:t>Phân tích điều kiện kinh tế- xã hội và vai trò của C.Mác và Ph.Ăngghen trong việc hình thành chủ nghĩa xã hội khoa học?</a:t>
            </a:r>
            <a:endParaRPr lang="en-US" sz="2800"/>
          </a:p>
          <a:p>
            <a:pPr lvl="0"/>
            <a:r>
              <a:rPr lang="vi-VN" sz="2800"/>
              <a:t> </a:t>
            </a:r>
            <a:r>
              <a:rPr lang="en-US" sz="2800"/>
              <a:t>2. </a:t>
            </a:r>
            <a:r>
              <a:rPr lang="vi-VN" sz="2800"/>
              <a:t>Phân tích sự vận dụng và phát triển chủ nghĩa xã hội khoa học của V.I.Lênin?</a:t>
            </a:r>
            <a:endParaRPr lang="en-US" sz="2800"/>
          </a:p>
          <a:p>
            <a:pPr lvl="0"/>
            <a:r>
              <a:rPr lang="vi-VN" sz="2800"/>
              <a:t> </a:t>
            </a:r>
            <a:r>
              <a:rPr lang="en-US" sz="2800"/>
              <a:t>3. </a:t>
            </a:r>
            <a:r>
              <a:rPr lang="vi-VN" sz="2800"/>
              <a:t>Phân tích sự vận dụng và phát triển chủ nghĩa xã hội khoa học của các Đảng cộng sản và công nhân quốc tế từ sau khi V.I.Lênin qua đời?</a:t>
            </a:r>
            <a:endParaRPr lang="en-US" sz="2800"/>
          </a:p>
          <a:p>
            <a:pPr lvl="0"/>
            <a:r>
              <a:rPr lang="vi-VN" sz="2800"/>
              <a:t> </a:t>
            </a:r>
            <a:r>
              <a:rPr lang="en-US" sz="2800"/>
              <a:t>4. </a:t>
            </a:r>
            <a:r>
              <a:rPr lang="vi-VN" sz="2800"/>
              <a:t>Nêu và phân tích đối tượng của chủ nghĩa xã hội khoa học? Ý nghĩa của việc học tập, nghiên cứu chủ nghĩa xã hội khoa học hiện nay.</a:t>
            </a:r>
            <a:endParaRPr lang="en-US" sz="2800"/>
          </a:p>
        </p:txBody>
      </p:sp>
    </p:spTree>
    <p:extLst>
      <p:ext uri="{BB962C8B-B14F-4D97-AF65-F5344CB8AC3E}">
        <p14:creationId xmlns:p14="http://schemas.microsoft.com/office/powerpoint/2010/main" val="16968996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a:latin typeface="+mn-lt"/>
              </a:rPr>
              <a:t>CHƯƠNG 2</a:t>
            </a:r>
            <a:br>
              <a:rPr lang="en-US" sz="3200" b="1">
                <a:latin typeface="+mn-lt"/>
              </a:rPr>
            </a:br>
            <a:r>
              <a:rPr lang="en-US" sz="3200" b="1">
                <a:latin typeface="+mn-lt"/>
              </a:rPr>
              <a:t>SỨ MỆNH LỊCH SỬ CỦA GIAI CẤP CÔNG NHÂN</a:t>
            </a:r>
            <a:endParaRPr lang="en-US" sz="3200">
              <a:latin typeface="+mn-l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58588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3400" y="235803"/>
            <a:ext cx="8534400" cy="83099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rPr>
              <a:t>CHƯƠNG </a:t>
            </a:r>
            <a:r>
              <a:rPr lang="en-US" sz="2400" b="1">
                <a:solidFill>
                  <a:srgbClr val="FFFFFF"/>
                </a:solidFill>
              </a:rPr>
              <a:t>2</a:t>
            </a:r>
            <a:r>
              <a:rPr lang="vi-VN" sz="2400" b="1">
                <a:solidFill>
                  <a:srgbClr val="FFFFFF"/>
                </a:solidFill>
              </a:rPr>
              <a:t>.</a:t>
            </a:r>
            <a:r>
              <a:rPr lang="en-US" sz="2400" b="1">
                <a:solidFill>
                  <a:srgbClr val="FFFFFF"/>
                </a:solidFill>
              </a:rPr>
              <a:t> SỨ MỆNH LỊCH SỬ CỦA GIAI CẤP CÔNG NHÂN</a:t>
            </a:r>
          </a:p>
        </p:txBody>
      </p:sp>
      <p:sp>
        <p:nvSpPr>
          <p:cNvPr id="18435" name="Rectangle 6"/>
          <p:cNvSpPr>
            <a:spLocks noChangeArrowheads="1"/>
          </p:cNvSpPr>
          <p:nvPr/>
        </p:nvSpPr>
        <p:spPr bwMode="auto">
          <a:xfrm>
            <a:off x="3819386" y="1062335"/>
            <a:ext cx="1802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chemeClr val="tx2"/>
                </a:solidFill>
              </a:rPr>
              <a:t>MỤC ĐÍCH</a:t>
            </a:r>
          </a:p>
        </p:txBody>
      </p:sp>
      <p:sp>
        <p:nvSpPr>
          <p:cNvPr id="2" name="Rectangle 1"/>
          <p:cNvSpPr/>
          <p:nvPr/>
        </p:nvSpPr>
        <p:spPr>
          <a:xfrm>
            <a:off x="838200" y="2049482"/>
            <a:ext cx="7696200" cy="415498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err="1">
                <a:latin typeface="Times New Roman" panose="02020603050405020304" pitchFamily="18" charset="0"/>
                <a:ea typeface="MS Mincho"/>
              </a:rPr>
              <a:t>Chương này  giúp sinh viên nắm được  những quan điểm cơ bản của chủ nghĩa Mác – Lênin về giai cấp công nhân và sứ mệnh lịch sử của giai cấp công nhân, nội dung, biểu hiện và ý nghĩa của sứ mệnh lịch sử đó trong bối cảnh hiện nay. Qua đó sinh viên sẽ biết vận dụng phương pháp luận và các phương pháp chuyên ngành chủ nghĩa xã hội khoa học vào việc phân tích sứ mệnh lịch sử của giai cấp công nhân Việt Nam trong tiến trình cách mạng ở nước ta. Góp phần xây dựng và củng cố niềm tin khoa học, lập trường giai cấp công nhân đối với sự nghiệp xây dựng chủ nghĩa xã hội trên thế giới cũng như ở Việt Nam</a:t>
            </a:r>
            <a:endParaRPr lang="en-US" sz="2400"/>
          </a:p>
        </p:txBody>
      </p:sp>
    </p:spTree>
    <p:extLst>
      <p:ext uri="{BB962C8B-B14F-4D97-AF65-F5344CB8AC3E}">
        <p14:creationId xmlns:p14="http://schemas.microsoft.com/office/powerpoint/2010/main" val="23491134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3400" y="2018"/>
            <a:ext cx="8534400" cy="83099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CHƯƠNG </a:t>
            </a:r>
            <a:r>
              <a:rPr lang="en-US" sz="2400" b="1">
                <a:solidFill>
                  <a:srgbClr val="FFFFFF"/>
                </a:solidFill>
                <a:latin typeface="Arial" pitchFamily="34" charset="0"/>
              </a:rPr>
              <a:t>2. SỨ MỆNH LỊCH SỬ CỦA GIAI CẤP CÔNG NHÂN </a:t>
            </a:r>
            <a:r>
              <a:rPr lang="vi-VN" sz="2400" b="1">
                <a:solidFill>
                  <a:srgbClr val="FFFFFF"/>
                </a:solidFill>
                <a:latin typeface="Arial" pitchFamily="34" charset="0"/>
              </a:rPr>
              <a:t> </a:t>
            </a:r>
            <a:endParaRPr lang="en-US" sz="2400" b="1">
              <a:solidFill>
                <a:srgbClr val="FFFFFF"/>
              </a:solidFill>
              <a:latin typeface="Arial" pitchFamily="34" charset="0"/>
            </a:endParaRPr>
          </a:p>
        </p:txBody>
      </p:sp>
      <p:sp>
        <p:nvSpPr>
          <p:cNvPr id="18435" name="Rectangle 6"/>
          <p:cNvSpPr>
            <a:spLocks noChangeArrowheads="1"/>
          </p:cNvSpPr>
          <p:nvPr/>
        </p:nvSpPr>
        <p:spPr bwMode="auto">
          <a:xfrm>
            <a:off x="3929994" y="1020920"/>
            <a:ext cx="15808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chemeClr val="tx2"/>
                </a:solidFill>
              </a:rPr>
              <a:t>YÊU CẦU</a:t>
            </a:r>
          </a:p>
        </p:txBody>
      </p:sp>
      <p:sp>
        <p:nvSpPr>
          <p:cNvPr id="18436" name="Rectangle 1"/>
          <p:cNvSpPr>
            <a:spLocks noChangeArrowheads="1"/>
          </p:cNvSpPr>
          <p:nvPr/>
        </p:nvSpPr>
        <p:spPr bwMode="auto">
          <a:xfrm>
            <a:off x="609600" y="2057400"/>
            <a:ext cx="80772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eaLnBrk="0" fontAlgn="base" hangingPunct="0">
              <a:lnSpc>
                <a:spcPct val="150000"/>
              </a:lnSpc>
              <a:spcBef>
                <a:spcPct val="0"/>
              </a:spcBef>
              <a:spcAft>
                <a:spcPct val="0"/>
              </a:spcAft>
              <a:buFont typeface="Arial" pitchFamily="34" charset="0"/>
              <a:buChar char="•"/>
            </a:pPr>
            <a:r>
              <a:rPr lang="en-US" sz="2400" err="1">
                <a:solidFill>
                  <a:srgbClr val="000000"/>
                </a:solidFill>
              </a:rPr>
              <a:t>Nắm vững quan điểm cơ bản của chủ nghĩa Mác-Lênin về giai cấp công nhân và sứ mệnh lịch sử thế giới của giai cấp công nhân.</a:t>
            </a:r>
          </a:p>
          <a:p>
            <a:pPr marL="342900" indent="-342900" algn="just" eaLnBrk="0" fontAlgn="base" hangingPunct="0">
              <a:lnSpc>
                <a:spcPct val="150000"/>
              </a:lnSpc>
              <a:spcBef>
                <a:spcPct val="0"/>
              </a:spcBef>
              <a:spcAft>
                <a:spcPct val="0"/>
              </a:spcAft>
              <a:buFont typeface="Arial" pitchFamily="34" charset="0"/>
              <a:buChar char="•"/>
            </a:pPr>
            <a:r>
              <a:rPr lang="en-US" sz="2400" err="1">
                <a:solidFill>
                  <a:srgbClr val="000000"/>
                </a:solidFill>
              </a:rPr>
              <a:t>Hiểu được giai cấp công nhân và thực hiện sứ mệnh lịch sử của giai cấp công nhân hiện nay.</a:t>
            </a:r>
          </a:p>
          <a:p>
            <a:pPr marL="342900" indent="-342900" algn="just" eaLnBrk="0" fontAlgn="base" hangingPunct="0">
              <a:lnSpc>
                <a:spcPct val="150000"/>
              </a:lnSpc>
              <a:spcBef>
                <a:spcPct val="0"/>
              </a:spcBef>
              <a:spcAft>
                <a:spcPct val="0"/>
              </a:spcAft>
              <a:buFont typeface="Arial" pitchFamily="34" charset="0"/>
              <a:buChar char="•"/>
            </a:pPr>
            <a:r>
              <a:rPr lang="en-US" sz="2400" err="1">
                <a:solidFill>
                  <a:srgbClr val="000000"/>
                </a:solidFill>
              </a:rPr>
              <a:t>Từ đó vận dụng vào việc phân tích sứ mệnh lịch sử của giai cấp công nhân Việt Nam trong tiến trình cách mạng việt nam, trong sự nghiệp đổi mới và hội nhập quốc tế hiện nay.</a:t>
            </a:r>
          </a:p>
          <a:p>
            <a:pPr marL="342900" indent="-342900" algn="just" eaLnBrk="0" fontAlgn="base" hangingPunct="0">
              <a:lnSpc>
                <a:spcPct val="150000"/>
              </a:lnSpc>
              <a:spcBef>
                <a:spcPct val="0"/>
              </a:spcBef>
              <a:spcAft>
                <a:spcPct val="0"/>
              </a:spcAft>
              <a:buFont typeface="Arial" pitchFamily="34" charset="0"/>
              <a:buChar char="•"/>
            </a:pPr>
            <a:endParaRPr lang="en-US" sz="2400">
              <a:solidFill>
                <a:srgbClr val="000000"/>
              </a:solidFill>
            </a:endParaRPr>
          </a:p>
        </p:txBody>
      </p:sp>
    </p:spTree>
    <p:extLst>
      <p:ext uri="{BB962C8B-B14F-4D97-AF65-F5344CB8AC3E}">
        <p14:creationId xmlns:p14="http://schemas.microsoft.com/office/powerpoint/2010/main" val="31177865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498066" y="251479"/>
            <a:ext cx="8534400" cy="5847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CHƯƠNG </a:t>
            </a:r>
            <a:r>
              <a:rPr lang="en-US" sz="2400" b="1">
                <a:solidFill>
                  <a:srgbClr val="FFFFFF"/>
                </a:solidFill>
                <a:latin typeface="Arial" pitchFamily="34" charset="0"/>
              </a:rPr>
              <a:t>1</a:t>
            </a:r>
            <a:r>
              <a:rPr lang="vi-VN" sz="2400" b="1">
                <a:solidFill>
                  <a:srgbClr val="FFFFFF"/>
                </a:solidFill>
                <a:latin typeface="Arial" pitchFamily="34" charset="0"/>
              </a:rPr>
              <a:t>.</a:t>
            </a:r>
            <a:r>
              <a:rPr lang="en-US" sz="3200" b="1" kern="0">
                <a:solidFill>
                  <a:srgbClr val="FFFFFF"/>
                </a:solidFill>
                <a:latin typeface="Arial" pitchFamily="34" charset="0"/>
                <a:ea typeface="+mj-ea"/>
                <a:cs typeface="+mj-cs"/>
              </a:rPr>
              <a:t> </a:t>
            </a:r>
            <a:r>
              <a:rPr lang="en-US" sz="2400" b="1" kern="0">
                <a:solidFill>
                  <a:srgbClr val="FFFFFF"/>
                </a:solidFill>
                <a:latin typeface="Arial" pitchFamily="34" charset="0"/>
                <a:ea typeface="+mj-ea"/>
                <a:cs typeface="+mj-cs"/>
              </a:rPr>
              <a:t>NHẬP MÔN CHỦ NGHĨA XÃ HỘI KHOA HỌC</a:t>
            </a:r>
            <a:endParaRPr lang="en-US" sz="2400" b="1">
              <a:solidFill>
                <a:srgbClr val="FFFFFF"/>
              </a:solidFill>
              <a:latin typeface="Arial" pitchFamily="34" charset="0"/>
            </a:endParaRPr>
          </a:p>
        </p:txBody>
      </p:sp>
      <p:sp>
        <p:nvSpPr>
          <p:cNvPr id="18435" name="Rectangle 6"/>
          <p:cNvSpPr>
            <a:spLocks noChangeArrowheads="1"/>
          </p:cNvSpPr>
          <p:nvPr/>
        </p:nvSpPr>
        <p:spPr bwMode="auto">
          <a:xfrm>
            <a:off x="3819386" y="1020920"/>
            <a:ext cx="1802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rgbClr val="000000"/>
                </a:solidFill>
              </a:rPr>
              <a:t>MỤC ĐÍCH</a:t>
            </a:r>
          </a:p>
        </p:txBody>
      </p:sp>
      <p:sp>
        <p:nvSpPr>
          <p:cNvPr id="18436" name="Rectangle 1"/>
          <p:cNvSpPr>
            <a:spLocks noChangeArrowheads="1"/>
          </p:cNvSpPr>
          <p:nvPr/>
        </p:nvSpPr>
        <p:spPr bwMode="auto">
          <a:xfrm>
            <a:off x="914400" y="2057400"/>
            <a:ext cx="811806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err="1"/>
              <a:t>Chương này nhằm giúp sinh viên có kiến thức cơ bản về sự ra đời, các giai đoạn phát triển, đối tượng, phương pháp và ý nghĩa của việc học tập nghiên cứu chủ nghĩa xã hội khoa học, một trong ba bộ phận hợp thành chủ nghĩa Mác –Lênin. </a:t>
            </a:r>
          </a:p>
        </p:txBody>
      </p:sp>
    </p:spTree>
    <p:extLst>
      <p:ext uri="{BB962C8B-B14F-4D97-AF65-F5344CB8AC3E}">
        <p14:creationId xmlns:p14="http://schemas.microsoft.com/office/powerpoint/2010/main" val="34817761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3400" y="2018"/>
            <a:ext cx="8534400" cy="83099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CHƯƠNG </a:t>
            </a:r>
            <a:r>
              <a:rPr lang="en-US" sz="2400" b="1">
                <a:solidFill>
                  <a:srgbClr val="FFFFFF"/>
                </a:solidFill>
                <a:latin typeface="Arial" pitchFamily="34" charset="0"/>
              </a:rPr>
              <a:t>2</a:t>
            </a:r>
            <a:r>
              <a:rPr lang="vi-VN" sz="2400" b="1">
                <a:solidFill>
                  <a:srgbClr val="FFFFFF"/>
                </a:solidFill>
                <a:latin typeface="Arial" pitchFamily="34" charset="0"/>
              </a:rPr>
              <a:t>.</a:t>
            </a:r>
            <a:r>
              <a:rPr lang="en-US" sz="2400" b="1">
                <a:solidFill>
                  <a:srgbClr val="FFFFFF"/>
                </a:solidFill>
                <a:latin typeface="Arial" pitchFamily="34" charset="0"/>
              </a:rPr>
              <a:t> SỨ MỆNH LỊCH SỬ CỦA GIAI CẤP CÔNG NHÂN</a:t>
            </a:r>
          </a:p>
        </p:txBody>
      </p:sp>
      <p:sp>
        <p:nvSpPr>
          <p:cNvPr id="18435" name="Rectangle 6"/>
          <p:cNvSpPr>
            <a:spLocks noChangeArrowheads="1"/>
          </p:cNvSpPr>
          <p:nvPr/>
        </p:nvSpPr>
        <p:spPr bwMode="auto">
          <a:xfrm>
            <a:off x="2249865" y="983542"/>
            <a:ext cx="47011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chemeClr val="tx2"/>
                </a:solidFill>
              </a:rPr>
              <a:t>KẾT CẤU NỘI DUNG CHƯƠNG</a:t>
            </a:r>
          </a:p>
        </p:txBody>
      </p:sp>
      <p:graphicFrame>
        <p:nvGraphicFramePr>
          <p:cNvPr id="3" name="Diagram 2"/>
          <p:cNvGraphicFramePr/>
          <p:nvPr/>
        </p:nvGraphicFramePr>
        <p:xfrm>
          <a:off x="1524000" y="2336800"/>
          <a:ext cx="685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4239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pPr lvl="0"/>
            <a:r>
              <a:rPr lang="en-US" sz="2000">
                <a:solidFill>
                  <a:schemeClr val="bg1"/>
                </a:solidFill>
                <a:latin typeface="+mn-lt"/>
              </a:rPr>
              <a:t>1. QUAN ĐIỂM CƠ BẢN CỦA CHỦ NGHĨA MÁC-LÊNIN VỀ GIAI CẤP CÔNG NHÂN VÀ SỨ MỆNH LỊCH SỬ THẾ GIỚI CỦA GIAI CẤP CÔNG NHÂN</a:t>
            </a:r>
            <a:br>
              <a:rPr lang="en-US" sz="2000">
                <a:solidFill>
                  <a:schemeClr val="bg1"/>
                </a:solidFill>
                <a:latin typeface="+mn-lt"/>
              </a:rPr>
            </a:br>
            <a:endParaRPr lang="en-US" sz="2000">
              <a:latin typeface="+mn-lt"/>
            </a:endParaRPr>
          </a:p>
        </p:txBody>
      </p:sp>
      <p:graphicFrame>
        <p:nvGraphicFramePr>
          <p:cNvPr id="5" name="Content Placeholder 4"/>
          <p:cNvGraphicFramePr>
            <a:graphicFrameLocks noGrp="1"/>
          </p:cNvGraphicFramePr>
          <p:nvPr>
            <p:ph idx="1"/>
          </p:nvPr>
        </p:nvGraphicFramePr>
        <p:xfrm>
          <a:off x="1182688" y="2017713"/>
          <a:ext cx="7123112"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477000" y="2895600"/>
            <a:ext cx="1447800" cy="28007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b="1" i="1">
                <a:solidFill>
                  <a:srgbClr val="FF0000"/>
                </a:solidFill>
              </a:rPr>
              <a:t>1.3 Những điều kiện quy định sứ mệnh lịch sử của giai cấp công nhân</a:t>
            </a:r>
          </a:p>
        </p:txBody>
      </p:sp>
    </p:spTree>
    <p:extLst>
      <p:ext uri="{BB962C8B-B14F-4D97-AF65-F5344CB8AC3E}">
        <p14:creationId xmlns:p14="http://schemas.microsoft.com/office/powerpoint/2010/main" val="26870233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a:latin typeface="+mn-lt"/>
              </a:rPr>
              <a:t>1.1 Khái niệm và đặc điểm giai cấp công nhân</a:t>
            </a:r>
          </a:p>
        </p:txBody>
      </p:sp>
      <p:sp>
        <p:nvSpPr>
          <p:cNvPr id="8" name="Content Placeholder 7"/>
          <p:cNvSpPr>
            <a:spLocks noGrp="1"/>
          </p:cNvSpPr>
          <p:nvPr>
            <p:ph idx="1"/>
          </p:nvPr>
        </p:nvSpPr>
        <p:spPr/>
        <p:txBody>
          <a:bodyPr/>
          <a:lstStyle/>
          <a:p>
            <a:pPr marL="0" indent="0">
              <a:buNone/>
            </a:pPr>
            <a:r>
              <a:rPr lang="en-US" sz="2800" i="1" u="sng" err="1"/>
              <a:t>Các thuật ngữ  chỉ giai cấp công nhân</a:t>
            </a:r>
            <a:endParaRPr lang="en-US" sz="2800" i="1" u="sng"/>
          </a:p>
          <a:p>
            <a:pPr>
              <a:buFont typeface="Arial" pitchFamily="34" charset="0"/>
              <a:buChar char="•"/>
            </a:pPr>
            <a:r>
              <a:rPr lang="en-US" sz="2800" err="1"/>
              <a:t>Giai cấp vô sản</a:t>
            </a:r>
            <a:endParaRPr lang="en-US" sz="2800"/>
          </a:p>
          <a:p>
            <a:pPr>
              <a:buFont typeface="Arial" pitchFamily="34" charset="0"/>
              <a:buChar char="•"/>
            </a:pPr>
            <a:r>
              <a:rPr lang="en-US" sz="2800" err="1"/>
              <a:t>Giai cấp vô sản hiện đại</a:t>
            </a:r>
            <a:endParaRPr lang="en-US" sz="2800"/>
          </a:p>
          <a:p>
            <a:pPr>
              <a:buFont typeface="Arial" pitchFamily="34" charset="0"/>
              <a:buChar char="•"/>
            </a:pPr>
            <a:r>
              <a:rPr lang="en-US" sz="2800" err="1"/>
              <a:t>Giai cấp công nhân hiện đại</a:t>
            </a:r>
            <a:endParaRPr lang="en-US" sz="2800"/>
          </a:p>
          <a:p>
            <a:pPr>
              <a:buFont typeface="Arial" pitchFamily="34" charset="0"/>
              <a:buChar char="•"/>
            </a:pPr>
            <a:r>
              <a:rPr lang="en-US" sz="2800" err="1"/>
              <a:t>Giai cấp công nhân đại công nghiệp</a:t>
            </a:r>
            <a:endParaRPr lang="en-US" sz="2800"/>
          </a:p>
          <a:p>
            <a:pPr>
              <a:buFont typeface="Arial" pitchFamily="34" charset="0"/>
              <a:buChar char="•"/>
            </a:pPr>
            <a:r>
              <a:rPr lang="en-US" sz="2800"/>
              <a:t>………</a:t>
            </a:r>
          </a:p>
        </p:txBody>
      </p:sp>
    </p:spTree>
    <p:extLst>
      <p:ext uri="{BB962C8B-B14F-4D97-AF65-F5344CB8AC3E}">
        <p14:creationId xmlns:p14="http://schemas.microsoft.com/office/powerpoint/2010/main" val="41888741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a:latin typeface="+mn-lt"/>
              </a:rPr>
              <a:t>1.1 Khái niệm và đặc điểm giai cấp công nhân</a:t>
            </a:r>
          </a:p>
        </p:txBody>
      </p:sp>
      <p:sp>
        <p:nvSpPr>
          <p:cNvPr id="8" name="Content Placeholder 7"/>
          <p:cNvSpPr>
            <a:spLocks noGrp="1"/>
          </p:cNvSpPr>
          <p:nvPr>
            <p:ph idx="1"/>
          </p:nvPr>
        </p:nvSpPr>
        <p:spPr/>
        <p:txBody>
          <a:bodyPr/>
          <a:lstStyle/>
          <a:p>
            <a:pPr marL="0" lvl="0" indent="0">
              <a:buNone/>
            </a:pPr>
            <a:endParaRPr lang="en-US" sz="2800"/>
          </a:p>
          <a:p>
            <a:pPr marL="0" indent="0">
              <a:buNone/>
            </a:pPr>
            <a:endParaRPr lang="en-US" sz="2800"/>
          </a:p>
        </p:txBody>
      </p:sp>
      <p:sp>
        <p:nvSpPr>
          <p:cNvPr id="6" name="TextBox 5"/>
          <p:cNvSpPr txBox="1"/>
          <p:nvPr/>
        </p:nvSpPr>
        <p:spPr>
          <a:xfrm>
            <a:off x="381000" y="2362200"/>
            <a:ext cx="8001000" cy="20928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itchFamily="34" charset="0"/>
              <a:buChar char="•"/>
            </a:pPr>
            <a:r>
              <a:rPr lang="en-US" sz="2800" err="1"/>
              <a:t>Giai cấp công nhân trên phương diện kinh tế - xã hội</a:t>
            </a:r>
            <a:endParaRPr lang="en-US" sz="2800"/>
          </a:p>
          <a:p>
            <a:pPr marL="457200" indent="-457200">
              <a:buFont typeface="Arial" pitchFamily="34" charset="0"/>
              <a:buChar char="•"/>
            </a:pPr>
            <a:r>
              <a:rPr lang="en-US" sz="2800" err="1"/>
              <a:t>Giai cấp công nhân trên phương diện chính trị - xã hội</a:t>
            </a:r>
          </a:p>
          <a:p>
            <a:endParaRPr lang="en-US"/>
          </a:p>
        </p:txBody>
      </p:sp>
    </p:spTree>
    <p:extLst>
      <p:ext uri="{BB962C8B-B14F-4D97-AF65-F5344CB8AC3E}">
        <p14:creationId xmlns:p14="http://schemas.microsoft.com/office/powerpoint/2010/main" val="797716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i="1">
                <a:latin typeface="+mn-lt"/>
              </a:rPr>
              <a:t>1.2 Nội dung và đặc điểm sứ mệnh lịch sử của giai cấp công nhân</a:t>
            </a:r>
          </a:p>
        </p:txBody>
      </p:sp>
      <p:sp>
        <p:nvSpPr>
          <p:cNvPr id="8" name="Content Placeholder 7"/>
          <p:cNvSpPr>
            <a:spLocks noGrp="1"/>
          </p:cNvSpPr>
          <p:nvPr>
            <p:ph idx="1"/>
          </p:nvPr>
        </p:nvSpPr>
        <p:spPr/>
        <p:txBody>
          <a:bodyPr/>
          <a:lstStyle/>
          <a:p>
            <a:pPr marL="0" lvl="0" indent="0">
              <a:buNone/>
            </a:pPr>
            <a:endParaRPr lang="en-US" sz="2800"/>
          </a:p>
          <a:p>
            <a:pPr marL="0" indent="0">
              <a:buNone/>
            </a:pPr>
            <a:endParaRPr lang="en-US" sz="2800"/>
          </a:p>
        </p:txBody>
      </p:sp>
      <p:sp>
        <p:nvSpPr>
          <p:cNvPr id="3" name="Rectangle 2"/>
          <p:cNvSpPr/>
          <p:nvPr/>
        </p:nvSpPr>
        <p:spPr bwMode="auto">
          <a:xfrm>
            <a:off x="609600" y="3429000"/>
            <a:ext cx="2286000" cy="15240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Unicode MS" pitchFamily="34" charset="-128"/>
            </a:endParaRPr>
          </a:p>
        </p:txBody>
      </p:sp>
      <p:sp>
        <p:nvSpPr>
          <p:cNvPr id="4" name="TextBox 3"/>
          <p:cNvSpPr txBox="1"/>
          <p:nvPr/>
        </p:nvSpPr>
        <p:spPr>
          <a:xfrm>
            <a:off x="762000" y="3581400"/>
            <a:ext cx="205740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err="1">
                <a:solidFill>
                  <a:schemeClr val="bg1"/>
                </a:solidFill>
              </a:rPr>
              <a:t>Nội dung sứ mệnh lịch sử của giai cấp công nhân</a:t>
            </a:r>
            <a:endParaRPr lang="en-US" sz="2000" b="1">
              <a:solidFill>
                <a:schemeClr val="bg1"/>
              </a:solidFill>
            </a:endParaRPr>
          </a:p>
        </p:txBody>
      </p:sp>
      <p:sp>
        <p:nvSpPr>
          <p:cNvPr id="5" name="Rectangle 4"/>
          <p:cNvSpPr/>
          <p:nvPr/>
        </p:nvSpPr>
        <p:spPr bwMode="auto">
          <a:xfrm>
            <a:off x="3962400" y="2017713"/>
            <a:ext cx="4191000" cy="649287"/>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Unicode MS" pitchFamily="34" charset="-128"/>
            </a:endParaRPr>
          </a:p>
        </p:txBody>
      </p:sp>
      <p:sp>
        <p:nvSpPr>
          <p:cNvPr id="7" name="Rectangle 6"/>
          <p:cNvSpPr/>
          <p:nvPr/>
        </p:nvSpPr>
        <p:spPr bwMode="auto">
          <a:xfrm>
            <a:off x="4038600" y="3429000"/>
            <a:ext cx="4191000" cy="838200"/>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Unicode MS" pitchFamily="34" charset="-128"/>
            </a:endParaRPr>
          </a:p>
        </p:txBody>
      </p:sp>
      <p:sp>
        <p:nvSpPr>
          <p:cNvPr id="9" name="Rectangle 8"/>
          <p:cNvSpPr/>
          <p:nvPr/>
        </p:nvSpPr>
        <p:spPr bwMode="auto">
          <a:xfrm>
            <a:off x="4114800" y="4953000"/>
            <a:ext cx="4114800" cy="838200"/>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Unicode MS" pitchFamily="34" charset="-128"/>
            </a:endParaRPr>
          </a:p>
        </p:txBody>
      </p:sp>
      <p:sp>
        <p:nvSpPr>
          <p:cNvPr id="10" name="TextBox 9"/>
          <p:cNvSpPr txBox="1"/>
          <p:nvPr/>
        </p:nvSpPr>
        <p:spPr>
          <a:xfrm>
            <a:off x="4038600" y="2057400"/>
            <a:ext cx="4038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err="1">
                <a:solidFill>
                  <a:schemeClr val="bg1"/>
                </a:solidFill>
              </a:rPr>
              <a:t>Nội dung về kinh tế</a:t>
            </a:r>
            <a:endParaRPr lang="en-US" sz="2400">
              <a:solidFill>
                <a:schemeClr val="bg1"/>
              </a:solidFill>
            </a:endParaRPr>
          </a:p>
        </p:txBody>
      </p:sp>
      <p:sp>
        <p:nvSpPr>
          <p:cNvPr id="11" name="TextBox 10"/>
          <p:cNvSpPr txBox="1"/>
          <p:nvPr/>
        </p:nvSpPr>
        <p:spPr>
          <a:xfrm>
            <a:off x="4267200" y="3657600"/>
            <a:ext cx="35052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err="1">
                <a:solidFill>
                  <a:schemeClr val="bg1"/>
                </a:solidFill>
              </a:rPr>
              <a:t>Nội dung về chính trị - xã hội</a:t>
            </a:r>
            <a:endParaRPr lang="en-US" sz="2000" b="1">
              <a:solidFill>
                <a:schemeClr val="bg1"/>
              </a:solidFill>
            </a:endParaRPr>
          </a:p>
        </p:txBody>
      </p:sp>
      <p:sp>
        <p:nvSpPr>
          <p:cNvPr id="12" name="TextBox 11"/>
          <p:cNvSpPr txBox="1"/>
          <p:nvPr/>
        </p:nvSpPr>
        <p:spPr>
          <a:xfrm>
            <a:off x="4331368" y="5105400"/>
            <a:ext cx="344103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err="1">
                <a:solidFill>
                  <a:schemeClr val="bg1"/>
                </a:solidFill>
              </a:rPr>
              <a:t>Nội dung về văn hóa tư tưởng</a:t>
            </a:r>
            <a:endParaRPr lang="en-US" sz="2000" b="1">
              <a:solidFill>
                <a:schemeClr val="bg1"/>
              </a:solidFill>
            </a:endParaRPr>
          </a:p>
        </p:txBody>
      </p:sp>
      <p:cxnSp>
        <p:nvCxnSpPr>
          <p:cNvPr id="16" name="Straight Arrow Connector 15"/>
          <p:cNvCxnSpPr>
            <a:stCxn id="3" idx="3"/>
            <a:endCxn id="9" idx="1"/>
          </p:cNvCxnSpPr>
          <p:nvPr/>
        </p:nvCxnSpPr>
        <p:spPr bwMode="auto">
          <a:xfrm>
            <a:off x="2895600" y="4191000"/>
            <a:ext cx="1219200" cy="11811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3" idx="3"/>
            <a:endCxn id="7" idx="1"/>
          </p:cNvCxnSpPr>
          <p:nvPr/>
        </p:nvCxnSpPr>
        <p:spPr bwMode="auto">
          <a:xfrm flipV="1">
            <a:off x="2895600" y="3848100"/>
            <a:ext cx="1143000" cy="3429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3" idx="3"/>
          </p:cNvCxnSpPr>
          <p:nvPr/>
        </p:nvCxnSpPr>
        <p:spPr bwMode="auto">
          <a:xfrm flipV="1">
            <a:off x="2895600" y="2362200"/>
            <a:ext cx="106680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9096323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998" y="228600"/>
            <a:ext cx="7793037" cy="1462087"/>
          </a:xfrm>
        </p:spPr>
        <p:txBody>
          <a:bodyPr/>
          <a:lstStyle/>
          <a:p>
            <a:r>
              <a:rPr lang="en-US" sz="2800" b="1" i="1">
                <a:latin typeface="+mn-lt"/>
              </a:rPr>
              <a:t>1.2 Nội dung và đặc điểm sứ mệnh lịch sử của giai cấp công nhân</a:t>
            </a:r>
          </a:p>
        </p:txBody>
      </p:sp>
      <p:sp>
        <p:nvSpPr>
          <p:cNvPr id="8" name="Content Placeholder 7"/>
          <p:cNvSpPr>
            <a:spLocks noGrp="1"/>
          </p:cNvSpPr>
          <p:nvPr>
            <p:ph idx="1"/>
          </p:nvPr>
        </p:nvSpPr>
        <p:spPr>
          <a:xfrm>
            <a:off x="609600" y="2017712"/>
            <a:ext cx="8345488" cy="4383087"/>
          </a:xfrm>
        </p:spPr>
        <p:txBody>
          <a:bodyPr/>
          <a:lstStyle/>
          <a:p>
            <a:pPr marL="0" lvl="0" indent="0">
              <a:buNone/>
            </a:pPr>
            <a:endParaRPr lang="en-US" sz="2800"/>
          </a:p>
          <a:p>
            <a:pPr marL="0" indent="0">
              <a:buNone/>
            </a:pPr>
            <a:endParaRPr lang="en-US" sz="2800"/>
          </a:p>
        </p:txBody>
      </p:sp>
      <p:sp>
        <p:nvSpPr>
          <p:cNvPr id="3" name="TextBox 2"/>
          <p:cNvSpPr txBox="1"/>
          <p:nvPr/>
        </p:nvSpPr>
        <p:spPr>
          <a:xfrm>
            <a:off x="762000" y="2438400"/>
            <a:ext cx="7620000" cy="43858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err="1"/>
              <a:t>Đặc điểm sứ mệnh lịch sử của giai cấp công nhân</a:t>
            </a:r>
            <a:endParaRPr lang="en-US" sz="2400" b="1" u="sng"/>
          </a:p>
          <a:p>
            <a:pPr marL="457200" indent="-457200" algn="just">
              <a:spcBef>
                <a:spcPts val="600"/>
              </a:spcBef>
              <a:buFont typeface="Arial" pitchFamily="34" charset="0"/>
              <a:buChar char="•"/>
            </a:pPr>
            <a:r>
              <a:rPr lang="en-US" sz="2400" err="1"/>
              <a:t>Sứ mệnh lịch sử của giai cấp công nhân xuất phát từ tiền đề kinh tế- xã hội của sản xuất mang tính xã hội hóa</a:t>
            </a:r>
            <a:endParaRPr lang="en-US" sz="2400"/>
          </a:p>
          <a:p>
            <a:pPr marL="457200" indent="-457200" algn="just">
              <a:spcBef>
                <a:spcPts val="600"/>
              </a:spcBef>
              <a:buFont typeface="Arial" pitchFamily="34" charset="0"/>
              <a:buChar char="•"/>
            </a:pPr>
            <a:r>
              <a:rPr lang="en-US" sz="2400" err="1"/>
              <a:t>Thực hiện sứ mệnh lịch sử của giai cấp công nhân là sự nghiệp cách mạng của bản thân giai cấp công nhân cùng với đông đảo  quần chúng và mang lại lợi ích cho đa số</a:t>
            </a:r>
            <a:endParaRPr lang="en-US" sz="2400"/>
          </a:p>
          <a:p>
            <a:pPr marL="457200" indent="-457200" algn="just">
              <a:spcBef>
                <a:spcPts val="600"/>
              </a:spcBef>
              <a:buFont typeface="Arial" pitchFamily="34" charset="0"/>
              <a:buChar char="•"/>
            </a:pPr>
            <a:r>
              <a:rPr lang="en-US" sz="2400" err="1"/>
              <a:t>Sứ mệnh lịch sử của giai cấp công nhân không phải là thay thế chế độ sở hữu tư nhân này bằng một chế độ  sở hữu tư nhân khác mà là xóa bỏ triệt để chế độ tư hữu về tư liệu sản xuất</a:t>
            </a:r>
            <a:endParaRPr lang="en-US" sz="2400"/>
          </a:p>
          <a:p>
            <a:endParaRPr lang="en-US" sz="2400"/>
          </a:p>
        </p:txBody>
      </p:sp>
    </p:spTree>
    <p:extLst>
      <p:ext uri="{BB962C8B-B14F-4D97-AF65-F5344CB8AC3E}">
        <p14:creationId xmlns:p14="http://schemas.microsoft.com/office/powerpoint/2010/main" val="155853198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998" y="228600"/>
            <a:ext cx="7793037" cy="1462087"/>
          </a:xfrm>
        </p:spPr>
        <p:txBody>
          <a:bodyPr/>
          <a:lstStyle/>
          <a:p>
            <a:r>
              <a:rPr lang="en-US" sz="2800" b="1" i="1">
                <a:latin typeface="+mn-lt"/>
              </a:rPr>
              <a:t>1.3Những điều kiện quy định sứ mệnh lịch sử của giai cấp công nhân</a:t>
            </a:r>
          </a:p>
        </p:txBody>
      </p:sp>
      <p:sp>
        <p:nvSpPr>
          <p:cNvPr id="8" name="Content Placeholder 7"/>
          <p:cNvSpPr>
            <a:spLocks noGrp="1"/>
          </p:cNvSpPr>
          <p:nvPr>
            <p:ph idx="1"/>
          </p:nvPr>
        </p:nvSpPr>
        <p:spPr>
          <a:xfrm>
            <a:off x="609600" y="2017712"/>
            <a:ext cx="8345488" cy="4383087"/>
          </a:xfrm>
        </p:spPr>
        <p:txBody>
          <a:bodyPr/>
          <a:lstStyle/>
          <a:p>
            <a:pPr marL="0" lvl="0" indent="0">
              <a:buNone/>
            </a:pPr>
            <a:r>
              <a:rPr lang="en-US" sz="2800" b="1" i="1">
                <a:solidFill>
                  <a:schemeClr val="accent6">
                    <a:lumMod val="60000"/>
                    <a:lumOff val="40000"/>
                  </a:schemeClr>
                </a:solidFill>
              </a:rPr>
              <a:t>1.3.1 Điều kiện khách quan</a:t>
            </a:r>
          </a:p>
          <a:p>
            <a:pPr marL="0" lvl="0" indent="0" algn="just">
              <a:buNone/>
            </a:pPr>
            <a:r>
              <a:rPr lang="en-US" sz="2800" err="1"/>
              <a:t>Thứ nhất: Do địa vị kinh tế -xã hội của giai cấp công nhân</a:t>
            </a:r>
            <a:endParaRPr lang="en-US" sz="2800"/>
          </a:p>
          <a:p>
            <a:pPr marL="0" lvl="0" indent="0" algn="just">
              <a:buNone/>
            </a:pPr>
            <a:r>
              <a:rPr lang="en-US" sz="2800" err="1"/>
              <a:t>Thứ hai: Do đặc điểm chính trị -xã hội của giai cấp công nhân</a:t>
            </a:r>
            <a:endParaRPr lang="en-US" sz="2800"/>
          </a:p>
          <a:p>
            <a:pPr marL="0" lvl="0" indent="0">
              <a:buNone/>
            </a:pPr>
            <a:endParaRPr lang="en-US" sz="2800"/>
          </a:p>
          <a:p>
            <a:pPr marL="0" indent="0">
              <a:buNone/>
            </a:pPr>
            <a:endParaRPr lang="en-US" sz="2800"/>
          </a:p>
        </p:txBody>
      </p:sp>
    </p:spTree>
    <p:extLst>
      <p:ext uri="{BB962C8B-B14F-4D97-AF65-F5344CB8AC3E}">
        <p14:creationId xmlns:p14="http://schemas.microsoft.com/office/powerpoint/2010/main" val="146991181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998" y="228600"/>
            <a:ext cx="7793037" cy="1462087"/>
          </a:xfrm>
        </p:spPr>
        <p:txBody>
          <a:bodyPr/>
          <a:lstStyle/>
          <a:p>
            <a:r>
              <a:rPr lang="en-US" sz="2800" b="1" i="1">
                <a:latin typeface="+mn-lt"/>
              </a:rPr>
              <a:t>1.3Những điều kiện quy định sứ mệnh lịch sử của giai cấp công nhân</a:t>
            </a:r>
          </a:p>
        </p:txBody>
      </p:sp>
      <p:sp>
        <p:nvSpPr>
          <p:cNvPr id="8" name="Content Placeholder 7"/>
          <p:cNvSpPr>
            <a:spLocks noGrp="1"/>
          </p:cNvSpPr>
          <p:nvPr>
            <p:ph idx="1"/>
          </p:nvPr>
        </p:nvSpPr>
        <p:spPr>
          <a:xfrm>
            <a:off x="609600" y="2017712"/>
            <a:ext cx="8345488" cy="4383087"/>
          </a:xfrm>
        </p:spPr>
        <p:txBody>
          <a:bodyPr/>
          <a:lstStyle/>
          <a:p>
            <a:pPr marL="0" lvl="0" indent="0">
              <a:buNone/>
            </a:pPr>
            <a:r>
              <a:rPr lang="en-US" sz="2800" b="1" i="1">
                <a:solidFill>
                  <a:schemeClr val="accent6">
                    <a:lumMod val="60000"/>
                    <a:lumOff val="40000"/>
                  </a:schemeClr>
                </a:solidFill>
              </a:rPr>
              <a:t>1.3.2 Điều kiện chủ  quan</a:t>
            </a:r>
          </a:p>
          <a:p>
            <a:pPr marL="0" lvl="0" indent="0">
              <a:buNone/>
            </a:pPr>
            <a:r>
              <a:rPr lang="en-US" sz="2800" err="1"/>
              <a:t>Thứ nhất, Sự phát triển của bản thân giai cấp công nhân cả về số lượng và chất lượng</a:t>
            </a:r>
            <a:endParaRPr lang="en-US" sz="2800"/>
          </a:p>
          <a:p>
            <a:pPr marL="0" lvl="0" indent="0">
              <a:buNone/>
            </a:pPr>
            <a:r>
              <a:rPr lang="en-US" sz="2800" err="1"/>
              <a:t>Thứ hai, Đảng cộng sản là nhân tố chủ quan quan trọng nhất để giai cấp công nhân thực hiện thắng lợi sứ mệnh lịch sử của mình</a:t>
            </a:r>
            <a:endParaRPr lang="en-US" sz="2800"/>
          </a:p>
          <a:p>
            <a:pPr marL="0" lvl="0" indent="0">
              <a:buNone/>
            </a:pPr>
            <a:r>
              <a:rPr lang="en-US" sz="2800" err="1"/>
              <a:t>Thứ ba: Liên minh giai cấp công nhân với giai cấp nông dân và các tầng lớp nhân dân dân lao động khác</a:t>
            </a:r>
            <a:endParaRPr lang="en-US" sz="2800"/>
          </a:p>
          <a:p>
            <a:pPr marL="0" lvl="0" indent="0">
              <a:buNone/>
            </a:pPr>
            <a:endParaRPr lang="en-US" sz="2800"/>
          </a:p>
          <a:p>
            <a:pPr marL="0" indent="0">
              <a:buNone/>
            </a:pPr>
            <a:endParaRPr lang="en-US" sz="2800"/>
          </a:p>
        </p:txBody>
      </p:sp>
    </p:spTree>
    <p:extLst>
      <p:ext uri="{BB962C8B-B14F-4D97-AF65-F5344CB8AC3E}">
        <p14:creationId xmlns:p14="http://schemas.microsoft.com/office/powerpoint/2010/main" val="42801960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solidFill>
        </p:spPr>
        <p:txBody>
          <a:bodyPr/>
          <a:lstStyle/>
          <a:p>
            <a:pPr lvl="0"/>
            <a:r>
              <a:rPr lang="en-US" sz="2000">
                <a:solidFill>
                  <a:schemeClr val="bg1"/>
                </a:solidFill>
                <a:latin typeface="+mn-lt"/>
              </a:rPr>
              <a:t>2.  GIAI CẤP CÔNG NHÂN VÀ VIỆC THỰC HIỆN SỨ MỆNH LỊCH SỬ CỦA GIAI CẤP CÔNG NHÂN HIỆN NAY</a:t>
            </a:r>
            <a:br>
              <a:rPr lang="en-US" sz="2000">
                <a:solidFill>
                  <a:schemeClr val="bg1"/>
                </a:solidFill>
                <a:latin typeface="+mn-lt"/>
              </a:rPr>
            </a:br>
            <a:endParaRPr lang="en-US" sz="2000">
              <a:latin typeface="+mn-lt"/>
            </a:endParaRPr>
          </a:p>
        </p:txBody>
      </p:sp>
      <p:graphicFrame>
        <p:nvGraphicFramePr>
          <p:cNvPr id="5" name="Content Placeholder 4"/>
          <p:cNvGraphicFramePr>
            <a:graphicFrameLocks noGrp="1"/>
          </p:cNvGraphicFramePr>
          <p:nvPr>
            <p:ph idx="1"/>
          </p:nvPr>
        </p:nvGraphicFramePr>
        <p:xfrm>
          <a:off x="1182688" y="2017713"/>
          <a:ext cx="7123112"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32489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mn-lt"/>
              </a:rPr>
              <a:t>2.1 Giai cấp công nhân hiện nay</a:t>
            </a:r>
          </a:p>
        </p:txBody>
      </p:sp>
      <p:sp>
        <p:nvSpPr>
          <p:cNvPr id="3" name="Content Placeholder 2"/>
          <p:cNvSpPr>
            <a:spLocks noGrp="1"/>
          </p:cNvSpPr>
          <p:nvPr>
            <p:ph idx="1"/>
          </p:nvPr>
        </p:nvSpPr>
        <p:spPr/>
        <p:txBody>
          <a:bodyPr/>
          <a:lstStyle/>
          <a:p>
            <a:r>
              <a:rPr lang="en-US" err="1"/>
              <a:t>Những điểm tương đồng</a:t>
            </a:r>
            <a:endParaRPr lang="en-US"/>
          </a:p>
          <a:p>
            <a:r>
              <a:rPr lang="en-US" err="1"/>
              <a:t>Những điểm khác biệt</a:t>
            </a:r>
            <a:endParaRPr lang="en-US"/>
          </a:p>
        </p:txBody>
      </p:sp>
    </p:spTree>
    <p:extLst>
      <p:ext uri="{BB962C8B-B14F-4D97-AF65-F5344CB8AC3E}">
        <p14:creationId xmlns:p14="http://schemas.microsoft.com/office/powerpoint/2010/main" val="15418889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123893" y="229450"/>
            <a:ext cx="8534400" cy="58477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CHƯƠNG </a:t>
            </a:r>
            <a:r>
              <a:rPr lang="en-US" sz="2400" b="1">
                <a:solidFill>
                  <a:srgbClr val="FFFFFF"/>
                </a:solidFill>
                <a:latin typeface="Arial" pitchFamily="34" charset="0"/>
              </a:rPr>
              <a:t>1</a:t>
            </a:r>
            <a:r>
              <a:rPr lang="vi-VN" sz="2400" b="1">
                <a:solidFill>
                  <a:srgbClr val="FFFFFF"/>
                </a:solidFill>
                <a:latin typeface="Arial" pitchFamily="34" charset="0"/>
              </a:rPr>
              <a:t>.</a:t>
            </a:r>
            <a:r>
              <a:rPr lang="en-US" sz="3200" b="1" kern="0">
                <a:solidFill>
                  <a:srgbClr val="FFFFFF"/>
                </a:solidFill>
                <a:latin typeface="Arial" pitchFamily="34" charset="0"/>
              </a:rPr>
              <a:t> </a:t>
            </a:r>
            <a:r>
              <a:rPr lang="en-US" sz="2400" kern="0">
                <a:solidFill>
                  <a:srgbClr val="FFFFFF"/>
                </a:solidFill>
                <a:latin typeface="Arial" pitchFamily="34" charset="0"/>
              </a:rPr>
              <a:t>NHẬP MÔN CHỦ NGHĨA XÃ HỘI KHOA HỌC</a:t>
            </a:r>
            <a:endParaRPr lang="en-US" sz="2400">
              <a:solidFill>
                <a:srgbClr val="FFFFFF"/>
              </a:solidFill>
              <a:latin typeface="Arial" pitchFamily="34" charset="0"/>
            </a:endParaRPr>
          </a:p>
        </p:txBody>
      </p:sp>
      <p:sp>
        <p:nvSpPr>
          <p:cNvPr id="18435" name="Rectangle 6"/>
          <p:cNvSpPr>
            <a:spLocks noChangeArrowheads="1"/>
          </p:cNvSpPr>
          <p:nvPr/>
        </p:nvSpPr>
        <p:spPr bwMode="auto">
          <a:xfrm>
            <a:off x="3112044" y="1020920"/>
            <a:ext cx="32167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rgbClr val="000000"/>
                </a:solidFill>
              </a:rPr>
              <a:t>KẾT CẤU NỘI DUNG</a:t>
            </a:r>
          </a:p>
        </p:txBody>
      </p:sp>
      <p:sp>
        <p:nvSpPr>
          <p:cNvPr id="18436" name="Rectangle 1"/>
          <p:cNvSpPr>
            <a:spLocks noChangeArrowheads="1"/>
          </p:cNvSpPr>
          <p:nvPr/>
        </p:nvSpPr>
        <p:spPr bwMode="auto">
          <a:xfrm>
            <a:off x="685799" y="2030778"/>
            <a:ext cx="831296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buAutoNum type="arabicPeriod"/>
            </a:pPr>
            <a:r>
              <a:rPr lang="en-US" sz="2800"/>
              <a:t>SỰ RA ĐỜI CỦA CHỦ NGHĨA XÃ HỘI KHOA HỌC </a:t>
            </a:r>
          </a:p>
          <a:p>
            <a:pPr marL="514350" indent="-514350">
              <a:buAutoNum type="arabicPeriod"/>
            </a:pPr>
            <a:endParaRPr lang="en-US" sz="2800"/>
          </a:p>
          <a:p>
            <a:r>
              <a:rPr lang="en-US" sz="2800"/>
              <a:t>2. CÁC GIAI ĐOẠN PHÁT TRIỂN CƠ BẢN CỦA CHỦ NGHĨA XÃ HỘI KHOA HỌC</a:t>
            </a:r>
          </a:p>
          <a:p>
            <a:endParaRPr lang="en-US" sz="2800"/>
          </a:p>
          <a:p>
            <a:r>
              <a:rPr lang="en-US" sz="2800"/>
              <a:t>3. ĐỐI TƯỢNG, PHƯƠNG PHÁP VÀ Ý NGHĨA CỦA VIỆC NGHIÊN CỨU CHỦ NGHĨA XÃ HỘI KHOA HỌC </a:t>
            </a:r>
          </a:p>
        </p:txBody>
      </p:sp>
    </p:spTree>
    <p:extLst>
      <p:ext uri="{BB962C8B-B14F-4D97-AF65-F5344CB8AC3E}">
        <p14:creationId xmlns:p14="http://schemas.microsoft.com/office/powerpoint/2010/main" val="36182029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mn-lt"/>
              </a:rPr>
              <a:t>2.2 Thực hiện sứ mệnh lịch sử của giai cấp công nhân hiện nay</a:t>
            </a:r>
          </a:p>
        </p:txBody>
      </p:sp>
      <p:sp>
        <p:nvSpPr>
          <p:cNvPr id="3" name="Content Placeholder 2"/>
          <p:cNvSpPr>
            <a:spLocks noGrp="1"/>
          </p:cNvSpPr>
          <p:nvPr>
            <p:ph idx="1"/>
          </p:nvPr>
        </p:nvSpPr>
        <p:spPr/>
        <p:txBody>
          <a:bodyPr/>
          <a:lstStyle/>
          <a:p>
            <a:r>
              <a:rPr lang="en-US" err="1"/>
              <a:t>Về nội dung kinh tế - xã hội</a:t>
            </a:r>
            <a:endParaRPr lang="en-US"/>
          </a:p>
          <a:p>
            <a:r>
              <a:rPr lang="en-US" err="1"/>
              <a:t>Về nội dung chính trị - xã hội</a:t>
            </a:r>
            <a:endParaRPr lang="en-US"/>
          </a:p>
          <a:p>
            <a:r>
              <a:rPr lang="en-US" err="1"/>
              <a:t>Về nội dung văn hóa, tư tưởng</a:t>
            </a:r>
            <a:endParaRPr lang="en-US"/>
          </a:p>
        </p:txBody>
      </p:sp>
    </p:spTree>
    <p:extLst>
      <p:ext uri="{BB962C8B-B14F-4D97-AF65-F5344CB8AC3E}">
        <p14:creationId xmlns:p14="http://schemas.microsoft.com/office/powerpoint/2010/main" val="28259890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648577" cy="1066801"/>
          </a:xfrm>
          <a:solidFill>
            <a:schemeClr val="tx2"/>
          </a:solidFill>
        </p:spPr>
        <p:txBody>
          <a:bodyPr/>
          <a:lstStyle/>
          <a:p>
            <a:pPr lvl="0"/>
            <a:r>
              <a:rPr lang="en-US" sz="2000" b="1">
                <a:solidFill>
                  <a:schemeClr val="bg1"/>
                </a:solidFill>
                <a:latin typeface="+mn-lt"/>
              </a:rPr>
              <a:t>3. SỨ MỆNH LỊCH  SỬ CỦA GIAI CẤP CÔNG NHÂN VIỆT NAM</a:t>
            </a:r>
            <a:br>
              <a:rPr lang="en-US" sz="2000" b="1">
                <a:solidFill>
                  <a:schemeClr val="bg1"/>
                </a:solidFill>
                <a:latin typeface="+mn-lt"/>
              </a:rPr>
            </a:br>
            <a:endParaRPr lang="en-US" sz="2000" b="1">
              <a:latin typeface="+mn-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7001963"/>
              </p:ext>
            </p:extLst>
          </p:nvPr>
        </p:nvGraphicFramePr>
        <p:xfrm>
          <a:off x="1182688" y="2209800"/>
          <a:ext cx="7123112"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248400" y="2514600"/>
            <a:ext cx="213360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i="1">
                <a:solidFill>
                  <a:srgbClr val="FF0000"/>
                </a:solidFill>
              </a:rPr>
              <a:t>3.3 Phương hướng và một số giải pháp chủ yếu để xây dựng giai cấp công nhân Việt Nam hiện nay</a:t>
            </a:r>
          </a:p>
        </p:txBody>
      </p:sp>
    </p:spTree>
    <p:extLst>
      <p:ext uri="{BB962C8B-B14F-4D97-AF65-F5344CB8AC3E}">
        <p14:creationId xmlns:p14="http://schemas.microsoft.com/office/powerpoint/2010/main" val="1759240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mn-lt"/>
              </a:rPr>
              <a:t>3.1 Đặc điểm của giai cấp công nhân Việt Nam</a:t>
            </a:r>
          </a:p>
        </p:txBody>
      </p:sp>
      <p:sp>
        <p:nvSpPr>
          <p:cNvPr id="3" name="Content Placeholder 2"/>
          <p:cNvSpPr>
            <a:spLocks noGrp="1"/>
          </p:cNvSpPr>
          <p:nvPr>
            <p:ph idx="1"/>
          </p:nvPr>
        </p:nvSpPr>
        <p:spPr/>
        <p:txBody>
          <a:bodyPr/>
          <a:lstStyle/>
          <a:p>
            <a:pPr algn="just"/>
            <a:r>
              <a:rPr lang="en-US" sz="2800"/>
              <a:t>Ra đời trước giai cấp tư sản từ đầu thế kỷ 20, giai cấp công nhân Việt Nam phát triển chậm vì nó được sinh ra và lớn lên ở một nước thuộc địa nửa phong kiến dưới ách thống trị của thực dân Pháp.</a:t>
            </a:r>
          </a:p>
          <a:p>
            <a:pPr algn="just"/>
            <a:r>
              <a:rPr lang="en-US" sz="2800" err="1"/>
              <a:t>Giai cấp công nhân Việt Nam có tinh thần dân tộc, có truyền thống yêu nước, đoàn kết bất khuất chông xâm lược</a:t>
            </a:r>
            <a:endParaRPr lang="en-US" sz="2800"/>
          </a:p>
          <a:p>
            <a:pPr algn="just"/>
            <a:r>
              <a:rPr lang="en-US" sz="2800" err="1"/>
              <a:t>Giai cấp công nhân Việt Nam có gắn bó mật thiết với các tầng lớp nhân dân trong xã hội</a:t>
            </a:r>
            <a:endParaRPr lang="en-US" sz="2800"/>
          </a:p>
          <a:p>
            <a:endParaRPr lang="en-US"/>
          </a:p>
        </p:txBody>
      </p:sp>
    </p:spTree>
    <p:extLst>
      <p:ext uri="{BB962C8B-B14F-4D97-AF65-F5344CB8AC3E}">
        <p14:creationId xmlns:p14="http://schemas.microsoft.com/office/powerpoint/2010/main" val="112774679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mn-lt"/>
              </a:rPr>
              <a:t>3.2 Nội dung sứ mệnh lịch sử của giai cấp công nhân Việt Nam</a:t>
            </a:r>
          </a:p>
        </p:txBody>
      </p:sp>
      <p:sp>
        <p:nvSpPr>
          <p:cNvPr id="3" name="Content Placeholder 2"/>
          <p:cNvSpPr>
            <a:spLocks noGrp="1"/>
          </p:cNvSpPr>
          <p:nvPr>
            <p:ph idx="1"/>
          </p:nvPr>
        </p:nvSpPr>
        <p:spPr/>
        <p:txBody>
          <a:bodyPr/>
          <a:lstStyle/>
          <a:p>
            <a:r>
              <a:rPr lang="en-US" err="1"/>
              <a:t>Về kinh tế</a:t>
            </a:r>
            <a:endParaRPr lang="en-US"/>
          </a:p>
          <a:p>
            <a:r>
              <a:rPr lang="en-US" err="1"/>
              <a:t>Về chính trị - xã hội</a:t>
            </a:r>
            <a:endParaRPr lang="en-US"/>
          </a:p>
          <a:p>
            <a:r>
              <a:rPr lang="en-US" err="1"/>
              <a:t>Về văn hóa, tư tưởng</a:t>
            </a:r>
            <a:endParaRPr lang="en-US"/>
          </a:p>
        </p:txBody>
      </p:sp>
    </p:spTree>
    <p:extLst>
      <p:ext uri="{BB962C8B-B14F-4D97-AF65-F5344CB8AC3E}">
        <p14:creationId xmlns:p14="http://schemas.microsoft.com/office/powerpoint/2010/main" val="190328937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mn-lt"/>
              </a:rPr>
              <a:t>3.3 Phương hướng và giải pháp chủ yếu để xây dựng giai cấp công nhân Việt Nam hiện nay</a:t>
            </a:r>
          </a:p>
        </p:txBody>
      </p:sp>
      <p:sp>
        <p:nvSpPr>
          <p:cNvPr id="3" name="Content Placeholder 2"/>
          <p:cNvSpPr>
            <a:spLocks noGrp="1"/>
          </p:cNvSpPr>
          <p:nvPr>
            <p:ph idx="1"/>
          </p:nvPr>
        </p:nvSpPr>
        <p:spPr/>
        <p:txBody>
          <a:bodyPr/>
          <a:lstStyle/>
          <a:p>
            <a:r>
              <a:rPr lang="en-US" err="1"/>
              <a:t>Phương hướng</a:t>
            </a:r>
            <a:endParaRPr lang="en-US"/>
          </a:p>
          <a:p>
            <a:pPr marL="0" indent="0">
              <a:buNone/>
            </a:pPr>
            <a:endParaRPr lang="en-US"/>
          </a:p>
          <a:p>
            <a:endParaRPr lang="en-US"/>
          </a:p>
        </p:txBody>
      </p:sp>
    </p:spTree>
    <p:extLst>
      <p:ext uri="{BB962C8B-B14F-4D97-AF65-F5344CB8AC3E}">
        <p14:creationId xmlns:p14="http://schemas.microsoft.com/office/powerpoint/2010/main" val="34793590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mn-lt"/>
              </a:rPr>
              <a:t>3.3 Phương hướng và giải pháp chủ yếu để xây dựng giai cấp công nhân Việt Nam hiện nay</a:t>
            </a:r>
          </a:p>
        </p:txBody>
      </p:sp>
      <p:sp>
        <p:nvSpPr>
          <p:cNvPr id="3" name="Content Placeholder 2"/>
          <p:cNvSpPr>
            <a:spLocks noGrp="1"/>
          </p:cNvSpPr>
          <p:nvPr>
            <p:ph idx="1"/>
          </p:nvPr>
        </p:nvSpPr>
        <p:spPr>
          <a:xfrm>
            <a:off x="1150940" y="1905000"/>
            <a:ext cx="7804148" cy="4227513"/>
          </a:xfrm>
        </p:spPr>
        <p:txBody>
          <a:bodyPr/>
          <a:lstStyle/>
          <a:p>
            <a:r>
              <a:rPr lang="en-US" sz="1800" err="1"/>
              <a:t>Giải pháp</a:t>
            </a:r>
            <a:endParaRPr lang="en-US" sz="1800"/>
          </a:p>
          <a:p>
            <a:r>
              <a:rPr lang="en-US" sz="1800" err="1"/>
              <a:t>Nâng cao nhận thức kiên định quan điểm giai cấp công nhân là giai cấp lãnh đạo cách mạng thông qua đội tiên phong là Đảng cộng sản Việt Nam</a:t>
            </a:r>
          </a:p>
          <a:p>
            <a:r>
              <a:rPr lang="en-US" sz="1800" err="1"/>
              <a:t>Xây dựng giai cấp công nhân gắn với xây dựng và phát huy sức mạnh của liên minh giai cấp công nhân với giai cấp nông dân và đội ngũ trí thức và doanh nhân dưới sự lãnh đạo của Đảng cộng sản.</a:t>
            </a:r>
          </a:p>
          <a:p>
            <a:r>
              <a:rPr lang="en-US" sz="1800" err="1"/>
              <a:t>Thực hiện  chiến lược xây dựng giai cấp công nhân lớn mạnh gắn kết chặt chẽ với phát triển kinh tế - xã hội, CNH,HĐH đất nước và hội nhập quốc tế</a:t>
            </a:r>
            <a:endParaRPr lang="en-US" sz="1800"/>
          </a:p>
          <a:p>
            <a:r>
              <a:rPr lang="en-US" sz="1800" err="1"/>
              <a:t>Đào tạo bồi dưỡng nâng cao trình độ cho giai cấp công nhân, không ngừng trí thức hóa giai cấp công nhân</a:t>
            </a:r>
            <a:endParaRPr lang="en-US" sz="1800"/>
          </a:p>
          <a:p>
            <a:r>
              <a:rPr lang="en-US" sz="1800" err="1"/>
              <a:t>Xây dựng giai cấp công nhân lớn mạnh là trách nhiệm của cả hệ thống chính trị, của toàn xã hội và sự nỗ lực vươn lên của bản thân mỗi người công nhân</a:t>
            </a:r>
            <a:endParaRPr lang="en-US" sz="1800"/>
          </a:p>
          <a:p>
            <a:endParaRPr lang="en-US"/>
          </a:p>
        </p:txBody>
      </p:sp>
    </p:spTree>
    <p:extLst>
      <p:ext uri="{BB962C8B-B14F-4D97-AF65-F5344CB8AC3E}">
        <p14:creationId xmlns:p14="http://schemas.microsoft.com/office/powerpoint/2010/main" val="8985626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40" y="214315"/>
            <a:ext cx="7793037" cy="1081086"/>
          </a:xfrm>
        </p:spPr>
        <p:txBody>
          <a:bodyPr/>
          <a:lstStyle/>
          <a:p>
            <a:pPr algn="ctr"/>
            <a:r>
              <a:rPr lang="en-US" sz="3200">
                <a:latin typeface="+mn-lt"/>
              </a:rPr>
              <a:t>CÂU HỎI ÔN TẬP</a:t>
            </a:r>
          </a:p>
        </p:txBody>
      </p:sp>
      <p:sp>
        <p:nvSpPr>
          <p:cNvPr id="3" name="Content Placeholder 2"/>
          <p:cNvSpPr>
            <a:spLocks noGrp="1"/>
          </p:cNvSpPr>
          <p:nvPr>
            <p:ph idx="1"/>
          </p:nvPr>
        </p:nvSpPr>
        <p:spPr/>
        <p:txBody>
          <a:bodyPr/>
          <a:lstStyle/>
          <a:p>
            <a:pPr marL="457200" indent="-457200">
              <a:buFont typeface="+mj-lt"/>
              <a:buAutoNum type="arabicPeriod"/>
            </a:pPr>
            <a:r>
              <a:rPr lang="en-US" sz="2400" err="1"/>
              <a:t>Nêu những quan điểm cơ bản của chủ nghĩa Mác –Lênin về giai cấp công nhân và nội dung sứ mệnh lịch sử của giai cấp công nhân</a:t>
            </a:r>
            <a:endParaRPr lang="en-US" sz="2400"/>
          </a:p>
          <a:p>
            <a:pPr marL="457200" indent="-457200">
              <a:buFont typeface="+mj-lt"/>
              <a:buAutoNum type="arabicPeriod"/>
            </a:pPr>
            <a:r>
              <a:rPr lang="en-US" sz="2400" err="1"/>
              <a:t>Trình bày những điều kiện khách quan và nhân tố chủ quan quy định sứ mệnh lịch sử của giai cấp công nhân</a:t>
            </a:r>
            <a:endParaRPr lang="en-US" sz="2400"/>
          </a:p>
          <a:p>
            <a:pPr marL="457200" indent="-457200">
              <a:buFont typeface="+mj-lt"/>
              <a:buAutoNum type="arabicPeriod"/>
            </a:pPr>
            <a:r>
              <a:rPr lang="en-US" sz="2400" err="1"/>
              <a:t>Phân tích nội dung sứ mệnh lịch sử của giai cấp công nhân trên thế giới hiện nay</a:t>
            </a:r>
          </a:p>
          <a:p>
            <a:pPr marL="457200" indent="-457200">
              <a:buFont typeface="+mj-lt"/>
              <a:buAutoNum type="arabicPeriod"/>
            </a:pPr>
            <a:r>
              <a:rPr lang="en-US" sz="2400" err="1"/>
              <a:t>Phương hướng và giải pháp chủ yếu để xây dựng giai cấp công nhân Việt Nam hiện nay theo quan điểm của Đảng cộng sản Việt Nam</a:t>
            </a:r>
          </a:p>
        </p:txBody>
      </p:sp>
    </p:spTree>
    <p:extLst>
      <p:ext uri="{BB962C8B-B14F-4D97-AF65-F5344CB8AC3E}">
        <p14:creationId xmlns:p14="http://schemas.microsoft.com/office/powerpoint/2010/main" val="427497036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a:solidFill>
                  <a:schemeClr val="bg1"/>
                </a:solidFill>
                <a:latin typeface="+mn-lt"/>
              </a:rPr>
              <a:t>CHƯƠNG 3</a:t>
            </a:r>
            <a:br>
              <a:rPr lang="en-US" sz="3200" b="1">
                <a:solidFill>
                  <a:schemeClr val="bg1"/>
                </a:solidFill>
                <a:latin typeface="+mn-lt"/>
              </a:rPr>
            </a:br>
            <a:r>
              <a:rPr lang="vi-VN" sz="3200" b="1">
                <a:solidFill>
                  <a:schemeClr val="bg1"/>
                </a:solidFill>
                <a:latin typeface="+mn-lt"/>
              </a:rPr>
              <a:t>CHỦ NGHĨA XÃ HỘI VÀ </a:t>
            </a:r>
            <a:br>
              <a:rPr lang="vi-VN" sz="3200" b="1">
                <a:solidFill>
                  <a:schemeClr val="bg1"/>
                </a:solidFill>
                <a:latin typeface="+mn-lt"/>
              </a:rPr>
            </a:br>
            <a:r>
              <a:rPr lang="vi-VN" sz="3200" b="1">
                <a:solidFill>
                  <a:schemeClr val="bg1"/>
                </a:solidFill>
                <a:latin typeface="+mn-lt"/>
              </a:rPr>
              <a:t>THỜI KỲ QUÁ ĐỘ </a:t>
            </a:r>
            <a:br>
              <a:rPr lang="vi-VN" sz="3200" b="1">
                <a:solidFill>
                  <a:schemeClr val="bg1"/>
                </a:solidFill>
                <a:latin typeface="+mn-lt"/>
              </a:rPr>
            </a:br>
            <a:r>
              <a:rPr lang="vi-VN" sz="3200" b="1">
                <a:solidFill>
                  <a:schemeClr val="bg1"/>
                </a:solidFill>
                <a:latin typeface="+mn-lt"/>
              </a:rPr>
              <a:t>LÊN CHỦ NGHĨA XÃ HỘI</a:t>
            </a:r>
            <a:endParaRPr lang="en-US" sz="3200">
              <a:solidFill>
                <a:schemeClr val="bg1"/>
              </a:solidFill>
              <a:latin typeface="+mn-l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44815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b="1" i="1" u="sng">
                <a:latin typeface="+mn-lt"/>
              </a:rPr>
              <a:t>A. MỤC TIÊU</a:t>
            </a:r>
            <a:endParaRPr lang="en-US" sz="3200" b="1" i="1" u="sng">
              <a:latin typeface="+mn-lt"/>
            </a:endParaRPr>
          </a:p>
        </p:txBody>
      </p:sp>
      <p:sp>
        <p:nvSpPr>
          <p:cNvPr id="3" name="Content Placeholder 2"/>
          <p:cNvSpPr>
            <a:spLocks noGrp="1"/>
          </p:cNvSpPr>
          <p:nvPr>
            <p:ph idx="1"/>
          </p:nvPr>
        </p:nvSpPr>
        <p:spPr>
          <a:xfrm>
            <a:off x="685800" y="2057400"/>
            <a:ext cx="5772150" cy="3263504"/>
          </a:xfrm>
        </p:spPr>
        <p:txBody>
          <a:bodyPr>
            <a:normAutofit/>
          </a:bodyPr>
          <a:lstStyle/>
          <a:p>
            <a:pPr marL="385763" indent="-385763">
              <a:lnSpc>
                <a:spcPct val="150000"/>
              </a:lnSpc>
              <a:buAutoNum type="arabicPeriod"/>
            </a:pPr>
            <a:r>
              <a:rPr lang="vi-VN" sz="1500">
                <a:latin typeface="+mj-lt"/>
              </a:rPr>
              <a:t>Về kiến thức: SV nắm được</a:t>
            </a:r>
          </a:p>
          <a:p>
            <a:pPr>
              <a:lnSpc>
                <a:spcPct val="150000"/>
              </a:lnSpc>
              <a:buFontTx/>
              <a:buChar char="-"/>
            </a:pPr>
            <a:r>
              <a:rPr lang="vi-VN" sz="1500">
                <a:latin typeface="+mj-lt"/>
              </a:rPr>
              <a:t>Chủ nghĩa xã hội và thời kỳ qúa độ lên CNXH</a:t>
            </a:r>
          </a:p>
          <a:p>
            <a:pPr>
              <a:lnSpc>
                <a:spcPct val="150000"/>
              </a:lnSpc>
              <a:buFontTx/>
              <a:buChar char="-"/>
            </a:pPr>
            <a:r>
              <a:rPr lang="vi-VN" sz="1500">
                <a:latin typeface="+mj-lt"/>
              </a:rPr>
              <a:t>Sự vận dụng sáng tạo của ĐCS VN</a:t>
            </a:r>
          </a:p>
          <a:p>
            <a:pPr marL="0" indent="0">
              <a:lnSpc>
                <a:spcPct val="150000"/>
              </a:lnSpc>
              <a:buNone/>
            </a:pPr>
            <a:r>
              <a:rPr lang="vi-VN" sz="1500">
                <a:latin typeface="+mj-lt"/>
              </a:rPr>
              <a:t>2. Về kỹ năng: SV bước đầu vận dụng kiến thức phân tích những vấn đề cơ bản về CNXH và con đường quá độ lên CNXH ở VN</a:t>
            </a:r>
          </a:p>
          <a:p>
            <a:pPr marL="0" indent="0">
              <a:lnSpc>
                <a:spcPct val="150000"/>
              </a:lnSpc>
              <a:buNone/>
            </a:pPr>
            <a:r>
              <a:rPr lang="vi-VN" sz="1500">
                <a:latin typeface="+mj-lt"/>
              </a:rPr>
              <a:t>3. về Tư tưởng: </a:t>
            </a:r>
          </a:p>
          <a:p>
            <a:pPr>
              <a:lnSpc>
                <a:spcPct val="150000"/>
              </a:lnSpc>
              <a:buFontTx/>
              <a:buChar char="-"/>
            </a:pPr>
            <a:r>
              <a:rPr lang="vi-VN" sz="1500">
                <a:latin typeface="+mj-lt"/>
              </a:rPr>
              <a:t>Khẳng định niềm tin vào chế độ xã hội </a:t>
            </a:r>
          </a:p>
          <a:p>
            <a:pPr>
              <a:lnSpc>
                <a:spcPct val="150000"/>
              </a:lnSpc>
              <a:buFontTx/>
              <a:buChar char="-"/>
            </a:pPr>
            <a:r>
              <a:rPr lang="vi-VN" sz="1500">
                <a:latin typeface="+mj-lt"/>
              </a:rPr>
              <a:t>Tin tưởng và ủng hộ đường lối của Đảng </a:t>
            </a:r>
            <a:endParaRPr lang="en-US" sz="1500">
              <a:latin typeface="+mj-lt"/>
            </a:endParaRPr>
          </a:p>
        </p:txBody>
      </p:sp>
      <p:pic>
        <p:nvPicPr>
          <p:cNvPr id="4098" name="Picture 2" descr="「CHỦ NGHĨA XÃ HỘI VÀ THỜI KỲ QUÁ ĐỘ LÊN CHỦ NGHĨA XÃ HỘI」的圖片搜尋結果"/>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0342" y="4424362"/>
            <a:ext cx="2857500" cy="190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7950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i="1" u="sng"/>
              <a:t>B. Nội dung</a:t>
            </a:r>
            <a:endParaRPr lang="en-US" b="1" i="1" u="sng"/>
          </a:p>
        </p:txBody>
      </p:sp>
      <p:sp>
        <p:nvSpPr>
          <p:cNvPr id="3" name="Content Placeholder 2"/>
          <p:cNvSpPr>
            <a:spLocks noGrp="1"/>
          </p:cNvSpPr>
          <p:nvPr>
            <p:ph idx="1"/>
          </p:nvPr>
        </p:nvSpPr>
        <p:spPr>
          <a:xfrm>
            <a:off x="2266950" y="2092704"/>
            <a:ext cx="6800850" cy="3263504"/>
          </a:xfrm>
        </p:spPr>
        <p:txBody>
          <a:bodyPr>
            <a:normAutofit/>
          </a:bodyPr>
          <a:lstStyle/>
          <a:p>
            <a:pPr marL="385763" indent="-385763">
              <a:buAutoNum type="arabicPeriod"/>
            </a:pPr>
            <a:r>
              <a:rPr lang="vi-VN" sz="1500" b="1" i="1">
                <a:latin typeface="+mj-lt"/>
              </a:rPr>
              <a:t>Chủ nghía xã hội</a:t>
            </a:r>
          </a:p>
          <a:p>
            <a:pPr marL="0" indent="0">
              <a:buNone/>
            </a:pPr>
            <a:r>
              <a:rPr lang="vi-VN" sz="1500">
                <a:latin typeface="+mj-lt"/>
              </a:rPr>
              <a:t>	1.1. Chủ ngĩa xã hội – giai đoạn đầu của HTKT – XH CSCN</a:t>
            </a:r>
          </a:p>
          <a:p>
            <a:pPr marL="0" indent="0">
              <a:buNone/>
            </a:pPr>
            <a:r>
              <a:rPr lang="vi-VN" sz="1500">
                <a:latin typeface="+mj-lt"/>
              </a:rPr>
              <a:t>	1.2. Điều kiện ra đời của CNXH</a:t>
            </a:r>
          </a:p>
          <a:p>
            <a:pPr marL="0" indent="0">
              <a:buNone/>
            </a:pPr>
            <a:r>
              <a:rPr lang="vi-VN" sz="1500">
                <a:latin typeface="+mj-lt"/>
              </a:rPr>
              <a:t>	1.3. Những đặc trưng cơ bản của CNXH</a:t>
            </a:r>
          </a:p>
          <a:p>
            <a:pPr marL="0" indent="0">
              <a:buNone/>
            </a:pPr>
            <a:r>
              <a:rPr lang="vi-VN" sz="1500" b="1" i="1">
                <a:latin typeface="+mj-lt"/>
              </a:rPr>
              <a:t>2. Thời ký quá độ lên CNXH</a:t>
            </a:r>
          </a:p>
          <a:p>
            <a:pPr marL="0" indent="0">
              <a:buNone/>
            </a:pPr>
            <a:r>
              <a:rPr lang="vi-VN" sz="1500" b="1" i="1">
                <a:latin typeface="+mj-lt"/>
              </a:rPr>
              <a:t>	</a:t>
            </a:r>
            <a:r>
              <a:rPr lang="vi-VN" sz="1500">
                <a:latin typeface="+mj-lt"/>
              </a:rPr>
              <a:t>2.1. Tính tất yếu KQ của thời ký quá độ lên CNXH</a:t>
            </a:r>
          </a:p>
          <a:p>
            <a:pPr marL="0" indent="0">
              <a:buNone/>
            </a:pPr>
            <a:r>
              <a:rPr lang="vi-VN" sz="1500">
                <a:latin typeface="+mj-lt"/>
              </a:rPr>
              <a:t>	2.2. Đặc điểm của thời ký quá độ lên CNXH</a:t>
            </a:r>
          </a:p>
          <a:p>
            <a:pPr marL="0" indent="0">
              <a:buNone/>
            </a:pPr>
            <a:r>
              <a:rPr lang="vi-VN" sz="1500">
                <a:latin typeface="+mj-lt"/>
              </a:rPr>
              <a:t>3</a:t>
            </a:r>
            <a:r>
              <a:rPr lang="vi-VN" sz="1500" b="1" i="1">
                <a:latin typeface="+mj-lt"/>
              </a:rPr>
              <a:t>. Quá độ lên CNXH ỏ VN</a:t>
            </a:r>
          </a:p>
          <a:p>
            <a:pPr marL="0" indent="0">
              <a:buNone/>
            </a:pPr>
            <a:r>
              <a:rPr lang="vi-VN" sz="1500">
                <a:latin typeface="+mj-lt"/>
              </a:rPr>
              <a:t>	3.1. Quá độ lên CNXH bỏ qua chế độ TBCN</a:t>
            </a:r>
          </a:p>
          <a:p>
            <a:pPr marL="0" indent="0">
              <a:buNone/>
            </a:pPr>
            <a:r>
              <a:rPr lang="vi-VN" sz="1500">
                <a:latin typeface="+mj-lt"/>
              </a:rPr>
              <a:t>	3.2. Những đặc trưng cơ bản của CNXH Và phương hướng XD CNXH ở VN</a:t>
            </a:r>
          </a:p>
          <a:p>
            <a:pPr marL="0" indent="0">
              <a:buNone/>
            </a:pPr>
            <a:endParaRPr lang="vi-VN" sz="1500">
              <a:latin typeface="+mj-lt"/>
            </a:endParaRPr>
          </a:p>
          <a:p>
            <a:pPr marL="0" indent="0">
              <a:buNone/>
            </a:pPr>
            <a:endParaRPr lang="vi-VN" sz="1500">
              <a:latin typeface="+mj-lt"/>
            </a:endParaRPr>
          </a:p>
          <a:p>
            <a:pPr marL="0" indent="0">
              <a:buNone/>
            </a:pPr>
            <a:endParaRPr lang="vi-VN" sz="1500">
              <a:latin typeface="+mj-lt"/>
            </a:endParaRPr>
          </a:p>
          <a:p>
            <a:pPr marL="0" indent="0">
              <a:buNone/>
            </a:pPr>
            <a:endParaRPr lang="vi-VN" sz="1500">
              <a:latin typeface="+mj-lt"/>
            </a:endParaRPr>
          </a:p>
          <a:p>
            <a:pPr marL="0" indent="0">
              <a:buNone/>
            </a:pPr>
            <a:endParaRPr lang="vi-VN" sz="1500">
              <a:latin typeface="+mj-lt"/>
            </a:endParaRPr>
          </a:p>
          <a:p>
            <a:pPr marL="0" indent="0">
              <a:buNone/>
            </a:pPr>
            <a:endParaRPr lang="en-US" sz="1500">
              <a:latin typeface="+mj-lt"/>
            </a:endParaRPr>
          </a:p>
        </p:txBody>
      </p:sp>
      <p:pic>
        <p:nvPicPr>
          <p:cNvPr id="5122" name="Picture 2" descr="「HOA」的圖片搜尋結果"/>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311" y="4467381"/>
            <a:ext cx="1738351" cy="135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3650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609600" y="275132"/>
            <a:ext cx="8458200" cy="51706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15000"/>
              </a:lnSpc>
              <a:spcAft>
                <a:spcPct val="0"/>
              </a:spcAft>
            </a:pPr>
            <a:r>
              <a:rPr lang="en-US" sz="2400" b="1">
                <a:solidFill>
                  <a:schemeClr val="bg1"/>
                </a:solidFill>
                <a:ea typeface="Calibri"/>
                <a:cs typeface="Times New Roman"/>
              </a:rPr>
              <a:t>1. SỰ RA ĐỜI CỦA CHỦ NGHĨA XÃ HỘI KHOA HỌC </a:t>
            </a:r>
          </a:p>
        </p:txBody>
      </p:sp>
      <p:sp>
        <p:nvSpPr>
          <p:cNvPr id="20484" name="Rectangle 1"/>
          <p:cNvSpPr>
            <a:spLocks noChangeArrowheads="1"/>
          </p:cNvSpPr>
          <p:nvPr/>
        </p:nvSpPr>
        <p:spPr bwMode="auto">
          <a:xfrm>
            <a:off x="609600" y="2298918"/>
            <a:ext cx="8534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1.1. Hoàn cảnh lịch sử ra đời của chủ nghĩa xã hội khoa học</a:t>
            </a:r>
          </a:p>
          <a:p>
            <a:endParaRPr lang="en-US" sz="2800"/>
          </a:p>
          <a:p>
            <a:r>
              <a:rPr lang="en-US" sz="2800"/>
              <a:t>1. 2. Vai trò cuả Các Mác và Phridrich Ăngghen</a:t>
            </a:r>
          </a:p>
        </p:txBody>
      </p:sp>
    </p:spTree>
    <p:extLst>
      <p:ext uri="{BB962C8B-B14F-4D97-AF65-F5344CB8AC3E}">
        <p14:creationId xmlns:p14="http://schemas.microsoft.com/office/powerpoint/2010/main" val="330884523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40" y="442914"/>
            <a:ext cx="7793037" cy="852486"/>
          </a:xfrm>
          <a:solidFill>
            <a:schemeClr val="tx2"/>
          </a:solidFill>
        </p:spPr>
        <p:txBody>
          <a:bodyPr/>
          <a:lstStyle/>
          <a:p>
            <a:r>
              <a:rPr lang="vi-VN" sz="2800" b="1">
                <a:solidFill>
                  <a:schemeClr val="bg1"/>
                </a:solidFill>
                <a:latin typeface="+mn-lt"/>
              </a:rPr>
              <a:t>1</a:t>
            </a:r>
            <a:r>
              <a:rPr lang="en-US" sz="2800" b="1">
                <a:solidFill>
                  <a:schemeClr val="bg1"/>
                </a:solidFill>
                <a:latin typeface="+mn-lt"/>
              </a:rPr>
              <a:t>.</a:t>
            </a:r>
            <a:r>
              <a:rPr lang="vi-VN" sz="2800" b="1">
                <a:solidFill>
                  <a:schemeClr val="bg1"/>
                </a:solidFill>
                <a:latin typeface="+mn-lt"/>
              </a:rPr>
              <a:t>C</a:t>
            </a:r>
            <a:r>
              <a:rPr lang="en-US" sz="2800" b="1">
                <a:solidFill>
                  <a:schemeClr val="bg1"/>
                </a:solidFill>
                <a:latin typeface="+mn-lt"/>
              </a:rPr>
              <a:t>HỦ NGHĨA XÃ HỘI</a:t>
            </a:r>
          </a:p>
        </p:txBody>
      </p:sp>
      <p:sp>
        <p:nvSpPr>
          <p:cNvPr id="3" name="Content Placeholder 2"/>
          <p:cNvSpPr>
            <a:spLocks noGrp="1"/>
          </p:cNvSpPr>
          <p:nvPr>
            <p:ph idx="1"/>
          </p:nvPr>
        </p:nvSpPr>
        <p:spPr>
          <a:xfrm>
            <a:off x="1533525" y="1978819"/>
            <a:ext cx="6877050" cy="3263504"/>
          </a:xfrm>
        </p:spPr>
        <p:txBody>
          <a:bodyPr>
            <a:normAutofit fontScale="55000" lnSpcReduction="20000"/>
          </a:bodyPr>
          <a:lstStyle/>
          <a:p>
            <a:pPr marL="0" indent="0">
              <a:lnSpc>
                <a:spcPct val="200000"/>
              </a:lnSpc>
              <a:buNone/>
            </a:pPr>
            <a:r>
              <a:rPr lang="vi-VN">
                <a:latin typeface="+mj-lt"/>
              </a:rPr>
              <a:t>*</a:t>
            </a:r>
            <a:r>
              <a:rPr lang="vi-VN" b="1" i="1">
                <a:latin typeface="+mj-lt"/>
              </a:rPr>
              <a:t>Thuật ngữ</a:t>
            </a:r>
            <a:r>
              <a:rPr lang="vi-VN">
                <a:latin typeface="+mj-lt"/>
              </a:rPr>
              <a:t>: CNXH – Socialism</a:t>
            </a:r>
          </a:p>
          <a:p>
            <a:pPr marL="0" indent="0">
              <a:lnSpc>
                <a:spcPct val="200000"/>
              </a:lnSpc>
              <a:buNone/>
            </a:pPr>
            <a:r>
              <a:rPr lang="vi-VN" b="1" i="1">
                <a:latin typeface="+mj-lt"/>
              </a:rPr>
              <a:t>*Nghĩa:</a:t>
            </a:r>
          </a:p>
          <a:p>
            <a:pPr marL="0" indent="0">
              <a:lnSpc>
                <a:spcPct val="200000"/>
              </a:lnSpc>
              <a:buNone/>
            </a:pPr>
            <a:r>
              <a:rPr lang="vi-VN">
                <a:latin typeface="+mj-lt"/>
              </a:rPr>
              <a:t>	(1) Phong trào cách mạng</a:t>
            </a:r>
          </a:p>
          <a:p>
            <a:pPr marL="0" indent="0">
              <a:lnSpc>
                <a:spcPct val="200000"/>
              </a:lnSpc>
              <a:buNone/>
            </a:pPr>
            <a:r>
              <a:rPr lang="vi-VN">
                <a:latin typeface="+mj-lt"/>
              </a:rPr>
              <a:t>	(2) Trào lưu tư tưởng</a:t>
            </a:r>
          </a:p>
          <a:p>
            <a:pPr marL="0" indent="0">
              <a:lnSpc>
                <a:spcPct val="200000"/>
              </a:lnSpc>
              <a:buNone/>
            </a:pPr>
            <a:r>
              <a:rPr lang="vi-VN">
                <a:latin typeface="+mj-lt"/>
              </a:rPr>
              <a:t>	(3) Khoa học về sứ mệnh lịch sử của GC công nhân</a:t>
            </a:r>
          </a:p>
          <a:p>
            <a:pPr marL="0" indent="0">
              <a:lnSpc>
                <a:spcPct val="200000"/>
              </a:lnSpc>
              <a:buNone/>
            </a:pPr>
            <a:r>
              <a:rPr lang="vi-VN">
                <a:latin typeface="+mj-lt"/>
              </a:rPr>
              <a:t>	(4) Chế độ xã hội</a:t>
            </a:r>
            <a:endParaRPr lang="en-US">
              <a:latin typeface="+mj-lt"/>
            </a:endParaRPr>
          </a:p>
        </p:txBody>
      </p:sp>
      <p:pic>
        <p:nvPicPr>
          <p:cNvPr id="6146" name="Picture 2" descr="「HOA」的圖片搜尋結果"/>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247" y="2649816"/>
            <a:ext cx="1821449" cy="132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13376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226469"/>
            <a:ext cx="2339885" cy="3263504"/>
          </a:xfrm>
        </p:spPr>
        <p:txBody>
          <a:bodyPr>
            <a:normAutofit/>
          </a:bodyPr>
          <a:lstStyle/>
          <a:p>
            <a:pPr marL="0" indent="0">
              <a:buNone/>
            </a:pPr>
            <a:r>
              <a:rPr lang="en-US" sz="1500" b="1" i="1" err="1">
                <a:latin typeface="Times New Roman" panose="02020603050405020304" pitchFamily="18" charset="0"/>
                <a:cs typeface="Times New Roman" panose="02020603050405020304" pitchFamily="18" charset="0"/>
              </a:rPr>
              <a:t>Học thuyết HTKT – XH</a:t>
            </a:r>
          </a:p>
          <a:p>
            <a:pPr marL="0" indent="0">
              <a:buNone/>
            </a:pPr>
            <a:r>
              <a:rPr lang="en-US" sz="1500">
                <a:latin typeface="Times New Roman" panose="02020603050405020304" pitchFamily="18" charset="0"/>
                <a:cs typeface="Times New Roman" panose="02020603050405020304" pitchFamily="18" charset="0"/>
              </a:rPr>
              <a:t>	(1) Nội dung:</a:t>
            </a: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endParaRPr lang="en-US" sz="1500">
              <a:latin typeface="Times New Roman" panose="02020603050405020304" pitchFamily="18" charset="0"/>
              <a:cs typeface="Times New Roman" panose="02020603050405020304" pitchFamily="18" charset="0"/>
            </a:endParaRPr>
          </a:p>
          <a:p>
            <a:pPr marL="0" indent="0">
              <a:buNone/>
            </a:pPr>
            <a:r>
              <a:rPr lang="en-US" sz="1500">
                <a:latin typeface="Times New Roman" panose="02020603050405020304" pitchFamily="18" charset="0"/>
                <a:cs typeface="Times New Roman" panose="02020603050405020304" pitchFamily="18" charset="0"/>
              </a:rPr>
              <a:t>	(2) Ý nghĩa:</a:t>
            </a:r>
          </a:p>
        </p:txBody>
      </p:sp>
      <p:sp>
        <p:nvSpPr>
          <p:cNvPr id="4" name="Title 1"/>
          <p:cNvSpPr>
            <a:spLocks noGrp="1"/>
          </p:cNvSpPr>
          <p:nvPr>
            <p:ph type="title"/>
          </p:nvPr>
        </p:nvSpPr>
        <p:spPr/>
        <p:txBody>
          <a:bodyPr/>
          <a:lstStyle/>
          <a:p>
            <a:pPr algn="just"/>
            <a:r>
              <a:rPr lang="vi-VN" sz="2800" b="1">
                <a:latin typeface="+mn-lt"/>
              </a:rPr>
              <a:t>1.1. Chủ nghĩa xã hội – giai đoạn đầu </a:t>
            </a:r>
            <a:br>
              <a:rPr lang="vi-VN" sz="2800" b="1">
                <a:latin typeface="+mn-lt"/>
              </a:rPr>
            </a:br>
            <a:r>
              <a:rPr lang="vi-VN" sz="2800" b="1">
                <a:latin typeface="+mn-lt"/>
              </a:rPr>
              <a:t>của HTKT – XH CSCN</a:t>
            </a:r>
          </a:p>
        </p:txBody>
      </p:sp>
      <p:pic>
        <p:nvPicPr>
          <p:cNvPr id="5" name="Picture 4"/>
          <p:cNvPicPr>
            <a:picLocks noChangeAspect="1"/>
          </p:cNvPicPr>
          <p:nvPr/>
        </p:nvPicPr>
        <p:blipFill>
          <a:blip r:embed="rId2"/>
          <a:stretch>
            <a:fillRect/>
          </a:stretch>
        </p:blipFill>
        <p:spPr>
          <a:xfrm>
            <a:off x="3052899" y="2338422"/>
            <a:ext cx="5181600" cy="2878931"/>
          </a:xfrm>
          <a:prstGeom prst="rect">
            <a:avLst/>
          </a:prstGeom>
        </p:spPr>
      </p:pic>
      <p:cxnSp>
        <p:nvCxnSpPr>
          <p:cNvPr id="7" name="Straight Arrow Connector 6"/>
          <p:cNvCxnSpPr/>
          <p:nvPr/>
        </p:nvCxnSpPr>
        <p:spPr>
          <a:xfrm>
            <a:off x="1885950" y="2828925"/>
            <a:ext cx="19050" cy="17526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01427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6917" y="3404508"/>
            <a:ext cx="1176202" cy="401683"/>
          </a:xfrm>
        </p:spPr>
        <p:txBody>
          <a:bodyPr>
            <a:noAutofit/>
          </a:bodyPr>
          <a:lstStyle/>
          <a:p>
            <a:pPr marL="0" indent="0">
              <a:buNone/>
            </a:pPr>
            <a:r>
              <a:rPr lang="en-US">
                <a:latin typeface="Times New Roman" panose="02020603050405020304" pitchFamily="18" charset="0"/>
                <a:cs typeface="Times New Roman" panose="02020603050405020304" pitchFamily="18" charset="0"/>
              </a:rPr>
              <a:t> Ý nghĩa</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1028700" y="228600"/>
            <a:ext cx="7886700" cy="994172"/>
          </a:xfrm>
        </p:spPr>
        <p:txBody>
          <a:bodyPr>
            <a:normAutofit/>
          </a:bodyPr>
          <a:lstStyle/>
          <a:p>
            <a:pPr algn="just"/>
            <a:r>
              <a:rPr lang="vi-VN" sz="2800" b="1">
                <a:latin typeface="+mn-lt"/>
              </a:rPr>
              <a:t>1.1. Chủ nghĩa xã hội – giai đoạn đầu </a:t>
            </a:r>
            <a:br>
              <a:rPr lang="vi-VN" sz="2800" b="1">
                <a:latin typeface="+mn-lt"/>
              </a:rPr>
            </a:br>
            <a:r>
              <a:rPr lang="vi-VN" sz="2800" b="1">
                <a:latin typeface="+mn-lt"/>
              </a:rPr>
              <a:t>của HTKT – XH CSCN</a:t>
            </a:r>
          </a:p>
        </p:txBody>
      </p:sp>
      <p:sp>
        <p:nvSpPr>
          <p:cNvPr id="8" name="Left Brace 7"/>
          <p:cNvSpPr/>
          <p:nvPr/>
        </p:nvSpPr>
        <p:spPr>
          <a:xfrm>
            <a:off x="4269650" y="2356485"/>
            <a:ext cx="352425" cy="244792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9pPr>
          </a:lstStyle>
          <a:p>
            <a:pPr algn="ctr"/>
            <a:endParaRPr lang="en-US" sz="1350"/>
          </a:p>
        </p:txBody>
      </p:sp>
      <p:sp>
        <p:nvSpPr>
          <p:cNvPr id="9" name="Rectangle 8"/>
          <p:cNvSpPr/>
          <p:nvPr/>
        </p:nvSpPr>
        <p:spPr>
          <a:xfrm>
            <a:off x="4603025" y="2489835"/>
            <a:ext cx="866775" cy="419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a:latin typeface="Times New Roman" panose="02020603050405020304" pitchFamily="18" charset="0"/>
                <a:cs typeface="Times New Roman" panose="02020603050405020304" pitchFamily="18" charset="0"/>
              </a:rPr>
              <a:t>TBCN</a:t>
            </a:r>
          </a:p>
        </p:txBody>
      </p:sp>
      <p:sp>
        <p:nvSpPr>
          <p:cNvPr id="10" name="Rectangle 9"/>
          <p:cNvSpPr/>
          <p:nvPr/>
        </p:nvSpPr>
        <p:spPr>
          <a:xfrm>
            <a:off x="4622075" y="3299460"/>
            <a:ext cx="3352800" cy="419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a:latin typeface="Times New Roman" panose="02020603050405020304" pitchFamily="18" charset="0"/>
                <a:cs typeface="Times New Roman" panose="02020603050405020304" pitchFamily="18" charset="0"/>
              </a:rPr>
              <a:t>TIÊU CHUẨN PHÂN KỲ LS</a:t>
            </a:r>
          </a:p>
        </p:txBody>
      </p:sp>
      <p:sp>
        <p:nvSpPr>
          <p:cNvPr id="11" name="Rectangle 10"/>
          <p:cNvSpPr/>
          <p:nvPr/>
        </p:nvSpPr>
        <p:spPr>
          <a:xfrm>
            <a:off x="4631600" y="4194810"/>
            <a:ext cx="828675" cy="419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a:latin typeface="Times New Roman" panose="02020603050405020304" pitchFamily="18" charset="0"/>
                <a:cs typeface="Times New Roman" panose="02020603050405020304" pitchFamily="18" charset="0"/>
                <a:sym typeface="Wingdings" pitchFamily="2" charset="2"/>
              </a:rPr>
              <a:t> CSCN</a:t>
            </a:r>
            <a:endParaRPr lang="en-US">
              <a:latin typeface="Times New Roman" panose="02020603050405020304" pitchFamily="18" charset="0"/>
              <a:cs typeface="Times New Roman" panose="02020603050405020304" pitchFamily="18" charset="0"/>
            </a:endParaRPr>
          </a:p>
        </p:txBody>
      </p:sp>
      <p:cxnSp>
        <p:nvCxnSpPr>
          <p:cNvPr id="13" name="Straight Arrow Connector 12"/>
          <p:cNvCxnSpPr>
            <a:stCxn id="11" idx="3"/>
          </p:cNvCxnSpPr>
          <p:nvPr/>
        </p:nvCxnSpPr>
        <p:spPr>
          <a:xfrm flipV="1">
            <a:off x="5460275" y="4013835"/>
            <a:ext cx="666750"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p:cNvCxnSpPr>
          <p:nvPr/>
        </p:nvCxnSpPr>
        <p:spPr>
          <a:xfrm>
            <a:off x="5460275" y="4404360"/>
            <a:ext cx="676275" cy="24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241325" y="4394835"/>
            <a:ext cx="828675" cy="419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a:latin typeface="Times New Roman" panose="02020603050405020304" pitchFamily="18" charset="0"/>
                <a:cs typeface="Times New Roman" panose="02020603050405020304" pitchFamily="18" charset="0"/>
                <a:sym typeface="Wingdings" pitchFamily="2" charset="2"/>
              </a:rPr>
              <a:t> CSCN</a:t>
            </a:r>
            <a:endParaRPr lang="en-US">
              <a:latin typeface="Times New Roman" panose="02020603050405020304" pitchFamily="18" charset="0"/>
              <a:cs typeface="Times New Roman" panose="02020603050405020304" pitchFamily="18" charset="0"/>
            </a:endParaRPr>
          </a:p>
        </p:txBody>
      </p:sp>
      <p:sp>
        <p:nvSpPr>
          <p:cNvPr id="17" name="Rectangle 16"/>
          <p:cNvSpPr/>
          <p:nvPr/>
        </p:nvSpPr>
        <p:spPr>
          <a:xfrm>
            <a:off x="6288950" y="3852350"/>
            <a:ext cx="828675" cy="419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a:latin typeface="Times New Roman" panose="02020603050405020304" pitchFamily="18" charset="0"/>
                <a:cs typeface="Times New Roman" panose="02020603050405020304" pitchFamily="18" charset="0"/>
                <a:sym typeface="Wingdings" pitchFamily="2" charset="2"/>
              </a:rPr>
              <a:t> </a:t>
            </a:r>
            <a:r>
              <a:rPr lang="en-US" sz="1600">
                <a:latin typeface="Times New Roman" panose="02020603050405020304" pitchFamily="18" charset="0"/>
                <a:cs typeface="Times New Roman" panose="02020603050405020304" pitchFamily="18" charset="0"/>
                <a:sym typeface="Wingdings" pitchFamily="2" charset="2"/>
              </a:rPr>
              <a:t>XHCN</a:t>
            </a:r>
            <a:endParaRPr lang="en-US" sz="1600">
              <a:latin typeface="Times New Roman" panose="02020603050405020304" pitchFamily="18" charset="0"/>
              <a:cs typeface="Times New Roman" panose="02020603050405020304" pitchFamily="18" charset="0"/>
            </a:endParaRPr>
          </a:p>
        </p:txBody>
      </p:sp>
      <p:sp>
        <p:nvSpPr>
          <p:cNvPr id="20" name="Rectangle 19"/>
          <p:cNvSpPr/>
          <p:nvPr/>
        </p:nvSpPr>
        <p:spPr>
          <a:xfrm>
            <a:off x="5812700" y="2337435"/>
            <a:ext cx="819150" cy="2762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sz="1200">
                <a:latin typeface="Times New Roman" panose="02020603050405020304" pitchFamily="18" charset="0"/>
                <a:cs typeface="Times New Roman" panose="02020603050405020304" pitchFamily="18" charset="0"/>
              </a:rPr>
              <a:t>QUÁ ĐỘ</a:t>
            </a:r>
          </a:p>
        </p:txBody>
      </p:sp>
      <p:sp>
        <p:nvSpPr>
          <p:cNvPr id="21" name="Rectangle 20"/>
          <p:cNvSpPr/>
          <p:nvPr/>
        </p:nvSpPr>
        <p:spPr>
          <a:xfrm>
            <a:off x="6993800" y="2508885"/>
            <a:ext cx="809625" cy="4191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Wingdings" pitchFamily="2" charset="2"/>
              </a:rPr>
              <a:t>CSCN</a:t>
            </a:r>
            <a:endParaRPr lang="en-US">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5546000" y="2699385"/>
            <a:ext cx="13430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55768" y="2152463"/>
            <a:ext cx="1152524" cy="2579168"/>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200000"/>
              </a:lnSpc>
            </a:pPr>
            <a:r>
              <a:rPr lang="en-US" sz="2100" b="1" i="1" err="1">
                <a:latin typeface="Times New Roman" panose="02020603050405020304" pitchFamily="18" charset="0"/>
                <a:cs typeface="Times New Roman" panose="02020603050405020304" pitchFamily="18" charset="0"/>
              </a:rPr>
              <a:t>Học</a:t>
            </a:r>
            <a:endParaRPr lang="en-US" sz="2100" b="1" i="1">
              <a:latin typeface="Times New Roman" panose="02020603050405020304" pitchFamily="18" charset="0"/>
              <a:cs typeface="Times New Roman" panose="02020603050405020304" pitchFamily="18" charset="0"/>
            </a:endParaRPr>
          </a:p>
          <a:p>
            <a:pPr algn="ctr">
              <a:lnSpc>
                <a:spcPct val="200000"/>
              </a:lnSpc>
            </a:pPr>
            <a:r>
              <a:rPr lang="en-US" sz="2100" b="1" i="1" err="1">
                <a:latin typeface="Times New Roman" panose="02020603050405020304" pitchFamily="18" charset="0"/>
                <a:cs typeface="Times New Roman" panose="02020603050405020304" pitchFamily="18" charset="0"/>
              </a:rPr>
              <a:t>thuyết HTKT </a:t>
            </a:r>
          </a:p>
          <a:p>
            <a:pPr algn="ctr">
              <a:lnSpc>
                <a:spcPct val="200000"/>
              </a:lnSpc>
            </a:pPr>
            <a:r>
              <a:rPr lang="en-US" sz="2100" b="1" i="1">
                <a:latin typeface="Times New Roman" panose="02020603050405020304" pitchFamily="18" charset="0"/>
                <a:cs typeface="Times New Roman" panose="02020603050405020304" pitchFamily="18" charset="0"/>
              </a:rPr>
              <a:t>XH</a:t>
            </a:r>
          </a:p>
        </p:txBody>
      </p:sp>
      <p:sp>
        <p:nvSpPr>
          <p:cNvPr id="26" name="Rectangle 25"/>
          <p:cNvSpPr/>
          <p:nvPr/>
        </p:nvSpPr>
        <p:spPr>
          <a:xfrm>
            <a:off x="2537188" y="2324372"/>
            <a:ext cx="1166132" cy="276225"/>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vi-VN" sz="2100">
                <a:latin typeface="Times New Roman" panose="02020603050405020304" pitchFamily="18" charset="0"/>
                <a:cs typeface="Times New Roman" panose="02020603050405020304" pitchFamily="18" charset="0"/>
              </a:rPr>
              <a:t>Nội dung</a:t>
            </a:r>
            <a:endParaRPr lang="en-US" sz="2100">
              <a:latin typeface="Times New Roman" panose="02020603050405020304" pitchFamily="18" charset="0"/>
              <a:cs typeface="Times New Roman" panose="02020603050405020304" pitchFamily="18" charset="0"/>
            </a:endParaRPr>
          </a:p>
        </p:txBody>
      </p:sp>
      <p:sp>
        <p:nvSpPr>
          <p:cNvPr id="27" name="Down Arrow 26"/>
          <p:cNvSpPr/>
          <p:nvPr/>
        </p:nvSpPr>
        <p:spPr>
          <a:xfrm flipH="1">
            <a:off x="2997927" y="2728505"/>
            <a:ext cx="195943" cy="65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Tree>
    <p:extLst>
      <p:ext uri="{BB962C8B-B14F-4D97-AF65-F5344CB8AC3E}">
        <p14:creationId xmlns:p14="http://schemas.microsoft.com/office/powerpoint/2010/main" val="364524756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720" y="1353516"/>
            <a:ext cx="7886700" cy="878681"/>
          </a:xfrm>
        </p:spPr>
        <p:txBody>
          <a:bodyPr>
            <a:normAutofit/>
          </a:bodyPr>
          <a:lstStyle/>
          <a:p>
            <a:pPr algn="ctr"/>
            <a:r>
              <a:rPr lang="en-US" sz="2700" b="1" i="1">
                <a:solidFill>
                  <a:srgbClr val="C00000"/>
                </a:solidFill>
                <a:latin typeface="Times New Roman" panose="02020603050405020304" pitchFamily="18" charset="0"/>
                <a:cs typeface="Times New Roman" panose="02020603050405020304" pitchFamily="18" charset="0"/>
              </a:rPr>
              <a:t>THỜI KỲ QUÁ ĐỘ</a:t>
            </a:r>
          </a:p>
        </p:txBody>
      </p:sp>
      <p:sp>
        <p:nvSpPr>
          <p:cNvPr id="3" name="Content Placeholder 2"/>
          <p:cNvSpPr>
            <a:spLocks noGrp="1"/>
          </p:cNvSpPr>
          <p:nvPr>
            <p:ph idx="1"/>
          </p:nvPr>
        </p:nvSpPr>
        <p:spPr>
          <a:xfrm>
            <a:off x="1023680" y="2278019"/>
            <a:ext cx="3021806" cy="2952750"/>
          </a:xfrm>
          <a:ln w="38100"/>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lvl1pPr marL="342900" marR="0" indent="-342900" algn="l" defTabSz="914400" rtl="0" eaLnBrk="0" fontAlgn="base" latinLnBrk="0" hangingPunct="0">
              <a:lnSpc>
                <a:spcPct val="100000"/>
              </a:lnSpc>
              <a:spcBef>
                <a:spcPct val="20000"/>
              </a:spcBef>
              <a:spcAft>
                <a:spcPct val="0"/>
              </a:spcAft>
              <a:buClr>
                <a:schemeClr val="folHlink"/>
              </a:buClr>
              <a:buSzPct val="60000"/>
              <a:buFont typeface="Wingdings" pitchFamily="2" charset="2"/>
              <a:buChar char="n"/>
              <a:defRPr kumimoji="0" sz="32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742950" marR="0" indent="-285750" algn="l" defTabSz="914400" rtl="0" eaLnBrk="0" fontAlgn="base" latinLnBrk="0" hangingPunct="0">
              <a:lnSpc>
                <a:spcPct val="100000"/>
              </a:lnSpc>
              <a:spcBef>
                <a:spcPct val="20000"/>
              </a:spcBef>
              <a:spcAft>
                <a:spcPct val="0"/>
              </a:spcAft>
              <a:buClr>
                <a:schemeClr val="hlink"/>
              </a:buClr>
              <a:buSzPct val="55000"/>
              <a:buFont typeface="Wingdings" pitchFamily="2" charset="2"/>
              <a:buChar char="n"/>
              <a:defRPr kumimoji="0" sz="2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1143000" marR="0" indent="-228600" algn="l" defTabSz="914400" rtl="0" eaLnBrk="0" fontAlgn="base" latinLnBrk="0" hangingPunct="0">
              <a:lnSpc>
                <a:spcPct val="100000"/>
              </a:lnSpc>
              <a:spcBef>
                <a:spcPct val="20000"/>
              </a:spcBef>
              <a:spcAft>
                <a:spcPct val="0"/>
              </a:spcAft>
              <a:buClr>
                <a:schemeClr val="folHlink"/>
              </a:buClr>
              <a:buSzPct val="50000"/>
              <a:buFont typeface="Wingdings" pitchFamily="2" charset="2"/>
              <a:buChar char="n"/>
              <a:defRPr kumimoji="0" sz="24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600200" marR="0" indent="-228600" algn="l" defTabSz="914400" rtl="0" eaLnBrk="0" fontAlgn="base" latinLnBrk="0" hangingPunct="0">
              <a:lnSpc>
                <a:spcPct val="100000"/>
              </a:lnSpc>
              <a:spcBef>
                <a:spcPct val="20000"/>
              </a:spcBef>
              <a:spcAft>
                <a:spcPct val="0"/>
              </a:spcAft>
              <a:buClr>
                <a:schemeClr val="accent2"/>
              </a:buClr>
              <a:buSzPct val="55000"/>
              <a:buFont typeface="Wingdings" pitchFamily="2" charset="2"/>
              <a:buChar char="n"/>
              <a:defRPr kumimoji="0" sz="20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2057400" marR="0" indent="-228600" algn="l" defTabSz="914400" rtl="0" eaLnBrk="0" fontAlgn="base" latinLnBrk="0" hangingPunct="0">
              <a:lnSpc>
                <a:spcPct val="100000"/>
              </a:lnSpc>
              <a:spcBef>
                <a:spcPct val="20000"/>
              </a:spcBef>
              <a:spcAft>
                <a:spcPct val="0"/>
              </a:spcAft>
              <a:buClr>
                <a:schemeClr val="accent1"/>
              </a:buClr>
              <a:buSzPct val="50000"/>
              <a:buFont typeface="Wingdings" pitchFamily="2" charset="2"/>
              <a:buChar char="n"/>
              <a:defRPr kumimoji="0" sz="20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514600" marR="0" indent="-228600" algn="l" defTabSz="914400" rtl="0" eaLnBrk="0" fontAlgn="base" latinLnBrk="0" hangingPunct="1">
              <a:lnSpc>
                <a:spcPct val="100000"/>
              </a:lnSpc>
              <a:spcBef>
                <a:spcPct val="20000"/>
              </a:spcBef>
              <a:spcAft>
                <a:spcPct val="0"/>
              </a:spcAft>
              <a:buClr>
                <a:schemeClr val="accent1"/>
              </a:buClr>
              <a:buSzPct val="50000"/>
              <a:buFont typeface="Wingdings" pitchFamily="2" charset="2"/>
              <a:buChar char="n"/>
              <a:defRPr kumimoji="0" sz="20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971800" marR="0" indent="-228600" algn="l" defTabSz="914400" rtl="0" eaLnBrk="0" fontAlgn="base" latinLnBrk="0" hangingPunct="1">
              <a:lnSpc>
                <a:spcPct val="100000"/>
              </a:lnSpc>
              <a:spcBef>
                <a:spcPct val="20000"/>
              </a:spcBef>
              <a:spcAft>
                <a:spcPct val="0"/>
              </a:spcAft>
              <a:buClr>
                <a:schemeClr val="accent1"/>
              </a:buClr>
              <a:buSzPct val="50000"/>
              <a:buFont typeface="Wingdings" pitchFamily="2" charset="2"/>
              <a:buChar char="n"/>
              <a:defRPr kumimoji="0" sz="20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429000" marR="0" indent="-228600" algn="l" defTabSz="914400" rtl="0" eaLnBrk="0" fontAlgn="base" latinLnBrk="0" hangingPunct="1">
              <a:lnSpc>
                <a:spcPct val="100000"/>
              </a:lnSpc>
              <a:spcBef>
                <a:spcPct val="20000"/>
              </a:spcBef>
              <a:spcAft>
                <a:spcPct val="0"/>
              </a:spcAft>
              <a:buClr>
                <a:schemeClr val="accent1"/>
              </a:buClr>
              <a:buSzPct val="50000"/>
              <a:buFont typeface="Wingdings" pitchFamily="2" charset="2"/>
              <a:buChar char="n"/>
              <a:defRPr kumimoji="0" sz="20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886200" marR="0" indent="-228600" algn="l" defTabSz="914400" rtl="0" eaLnBrk="0" fontAlgn="base" latinLnBrk="0" hangingPunct="1">
              <a:lnSpc>
                <a:spcPct val="100000"/>
              </a:lnSpc>
              <a:spcBef>
                <a:spcPct val="20000"/>
              </a:spcBef>
              <a:spcAft>
                <a:spcPct val="0"/>
              </a:spcAft>
              <a:buClr>
                <a:schemeClr val="accent1"/>
              </a:buClr>
              <a:buSzPct val="50000"/>
              <a:buFont typeface="Wingdings" pitchFamily="2" charset="2"/>
              <a:buChar char="n"/>
              <a:defRPr kumimoji="0" sz="20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marL="0" indent="0">
              <a:buNone/>
            </a:pPr>
            <a:r>
              <a:rPr lang="en-US" sz="1800">
                <a:latin typeface="Times New Roman" panose="02020603050405020304" pitchFamily="18" charset="0"/>
                <a:cs typeface="Times New Roman" panose="02020603050405020304" pitchFamily="18" charset="0"/>
              </a:rPr>
              <a:t>K. Mác : </a:t>
            </a:r>
          </a:p>
          <a:p>
            <a:pPr marL="0" indent="0">
              <a:buNone/>
            </a:pPr>
            <a:r>
              <a:rPr lang="en-US" sz="1800" i="1">
                <a:latin typeface="Times New Roman" panose="02020603050405020304" pitchFamily="18" charset="0"/>
                <a:cs typeface="Times New Roman" panose="02020603050405020304" pitchFamily="18" charset="0"/>
              </a:rPr>
              <a:t>“</a:t>
            </a:r>
            <a:r>
              <a:rPr lang="vi-VN" sz="1800" i="1">
                <a:latin typeface="Times New Roman" panose="02020603050405020304" pitchFamily="18" charset="0"/>
                <a:cs typeface="Times New Roman" panose="02020603050405020304" pitchFamily="18" charset="0"/>
              </a:rPr>
              <a:t>Cái xã hội mà chúng ta nói ở đây không phải là một xã hội cộng sản chủ nghĩa</a:t>
            </a:r>
            <a:r>
              <a:rPr lang="vi-VN" sz="1800">
                <a:latin typeface="Times New Roman" panose="02020603050405020304" pitchFamily="18" charset="0"/>
                <a:cs typeface="Times New Roman" panose="02020603050405020304" pitchFamily="18" charset="0"/>
              </a:rPr>
              <a:t> </a:t>
            </a:r>
            <a:r>
              <a:rPr lang="vi-VN" sz="1800" i="1">
                <a:latin typeface="Times New Roman" panose="02020603050405020304" pitchFamily="18" charset="0"/>
                <a:cs typeface="Times New Roman" panose="02020603050405020304" pitchFamily="18" charset="0"/>
              </a:rPr>
              <a:t>đã phát triển trên những cơ sở của chính nó, mà trái lại là một xã hội cộng sản chủ nghĩa vừa</a:t>
            </a:r>
            <a:r>
              <a:rPr lang="vi-VN" sz="1800">
                <a:latin typeface="Times New Roman" panose="02020603050405020304" pitchFamily="18" charset="0"/>
                <a:cs typeface="Times New Roman" panose="02020603050405020304" pitchFamily="18" charset="0"/>
              </a:rPr>
              <a:t> </a:t>
            </a:r>
            <a:r>
              <a:rPr lang="vi-VN" sz="1800" i="1">
                <a:latin typeface="Times New Roman" panose="02020603050405020304" pitchFamily="18" charset="0"/>
                <a:cs typeface="Times New Roman" panose="02020603050405020304" pitchFamily="18" charset="0"/>
              </a:rPr>
              <a:t>thoát thai</a:t>
            </a:r>
            <a:r>
              <a:rPr lang="vi-VN" sz="1800">
                <a:latin typeface="Times New Roman" panose="02020603050405020304" pitchFamily="18" charset="0"/>
                <a:cs typeface="Times New Roman" panose="02020603050405020304" pitchFamily="18" charset="0"/>
              </a:rPr>
              <a:t> </a:t>
            </a:r>
            <a:r>
              <a:rPr lang="vi-VN" sz="1800" i="1">
                <a:latin typeface="Times New Roman" panose="02020603050405020304" pitchFamily="18" charset="0"/>
                <a:cs typeface="Times New Roman" panose="02020603050405020304" pitchFamily="18" charset="0"/>
              </a:rPr>
              <a:t>từ xã hội tư bản chủ nghĩa, do đó là một xã hội, về mọi phương diện - kinh tế, đạo đức, tinh thần - còn mang những dấu vết của xã hội cũ mà nó đã lọt lòng ra</a:t>
            </a:r>
            <a:r>
              <a:rPr lang="en-US" sz="1800" i="1">
                <a:latin typeface="Times New Roman" panose="02020603050405020304" pitchFamily="18" charset="0"/>
                <a:cs typeface="Times New Roman" panose="02020603050405020304" pitchFamily="18" charset="0"/>
              </a:rPr>
              <a:t>” </a:t>
            </a:r>
          </a:p>
          <a:p>
            <a:pPr marL="0" indent="0" algn="r">
              <a:buNone/>
            </a:pPr>
            <a:r>
              <a:rPr lang="en-US" sz="1200">
                <a:latin typeface="Times New Roman" panose="02020603050405020304" pitchFamily="18" charset="0"/>
                <a:cs typeface="Times New Roman" panose="02020603050405020304" pitchFamily="18" charset="0"/>
              </a:rPr>
              <a:t>K. Mác – F. Ang ghen, toàn tập, Tập 19, NXB CTQG, năm 1977, Tr 33</a:t>
            </a:r>
          </a:p>
        </p:txBody>
      </p:sp>
      <p:cxnSp>
        <p:nvCxnSpPr>
          <p:cNvPr id="5" name="Straight Arrow Connector 4"/>
          <p:cNvCxnSpPr/>
          <p:nvPr/>
        </p:nvCxnSpPr>
        <p:spPr>
          <a:xfrm>
            <a:off x="4198208" y="3656056"/>
            <a:ext cx="114917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70770" y="2673694"/>
            <a:ext cx="3602349" cy="5931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r>
              <a:rPr lang="en-US">
                <a:latin typeface="Times New Roman" panose="02020603050405020304" pitchFamily="18" charset="0"/>
                <a:cs typeface="Times New Roman" panose="02020603050405020304" pitchFamily="18" charset="0"/>
              </a:rPr>
              <a:t>1. TKQĐ tại các nước chưa qua TBCN: Lâu dài </a:t>
            </a:r>
          </a:p>
        </p:txBody>
      </p:sp>
      <p:sp>
        <p:nvSpPr>
          <p:cNvPr id="7" name="Rectangle 6"/>
          <p:cNvSpPr/>
          <p:nvPr/>
        </p:nvSpPr>
        <p:spPr>
          <a:xfrm>
            <a:off x="4908369" y="4177335"/>
            <a:ext cx="4092206" cy="5931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r>
              <a:rPr lang="en-US">
                <a:latin typeface="Times New Roman" panose="02020603050405020304" pitchFamily="18" charset="0"/>
                <a:cs typeface="Times New Roman" panose="02020603050405020304" pitchFamily="18" charset="0"/>
              </a:rPr>
              <a:t>2. TKQĐ tại các nước đã qua TBCN: </a:t>
            </a:r>
            <a:endParaRPr lang="vi-VN">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1 thời gian nhất định, cải biến cách mạng</a:t>
            </a:r>
          </a:p>
        </p:txBody>
      </p:sp>
    </p:spTree>
    <p:extLst>
      <p:ext uri="{BB962C8B-B14F-4D97-AF65-F5344CB8AC3E}">
        <p14:creationId xmlns:p14="http://schemas.microsoft.com/office/powerpoint/2010/main" val="251058985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001000" cy="1143000"/>
          </a:xfrm>
        </p:spPr>
        <p:txBody>
          <a:bodyPr>
            <a:normAutofit/>
          </a:bodyPr>
          <a:lstStyle/>
          <a:p>
            <a:r>
              <a:rPr lang="en-US" altLang="en-US" sz="2800" b="1">
                <a:latin typeface="Times New Roman" panose="02020603050405020304" pitchFamily="18" charset="0"/>
              </a:rPr>
              <a:t>1.2 Điều kiện cho sự ra đời và phát triển XHXHCN</a:t>
            </a:r>
            <a:endParaRPr lang="en-US" sz="2800"/>
          </a:p>
        </p:txBody>
      </p:sp>
      <p:sp>
        <p:nvSpPr>
          <p:cNvPr id="4" name="Hộp Văn bản 3">
            <a:extLst>
              <a:ext uri="{FF2B5EF4-FFF2-40B4-BE49-F238E27FC236}">
                <a16:creationId xmlns:a16="http://schemas.microsoft.com/office/drawing/2014/main" id="{A8A0A25F-8FC5-4123-A891-A90827764A65}"/>
              </a:ext>
            </a:extLst>
          </p:cNvPr>
          <p:cNvSpPr txBox="1"/>
          <p:nvPr/>
        </p:nvSpPr>
        <p:spPr>
          <a:xfrm>
            <a:off x="609600" y="2286000"/>
            <a:ext cx="8001000" cy="40626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2000" i="1" err="1">
                <a:effectLst/>
                <a:ea typeface="Times New Roman" panose="02020603050405020304" pitchFamily="18" charset="0"/>
                <a:cs typeface="Times New Roman" panose="02020603050405020304" pitchFamily="18" charset="0"/>
              </a:rPr>
              <a:t>Một là, </a:t>
            </a:r>
            <a:r>
              <a:rPr lang="en-US" sz="2000" err="1">
                <a:effectLst/>
                <a:ea typeface="Times New Roman" panose="02020603050405020304" pitchFamily="18" charset="0"/>
                <a:cs typeface="Times New Roman" panose="02020603050405020304" pitchFamily="18" charset="0"/>
              </a:rPr>
              <a:t>phải xuất hiện “yếu tố thời đại”, tức là nhân loại đã chuyển sang “giai đoạn cuối cùng của chủ nghĩa tư bản”.</a:t>
            </a:r>
          </a:p>
          <a:p>
            <a:pPr algn="just">
              <a:lnSpc>
                <a:spcPct val="150000"/>
              </a:lnSpc>
            </a:pPr>
            <a:r>
              <a:rPr lang="en-US" sz="2000" i="1">
                <a:ea typeface="Times New Roman" panose="02020603050405020304" pitchFamily="18" charset="0"/>
              </a:rPr>
              <a:t>Hai là, </a:t>
            </a:r>
            <a:r>
              <a:rPr lang="en-US" sz="2000" err="1">
                <a:ea typeface="Times New Roman" panose="02020603050405020304" pitchFamily="18" charset="0"/>
              </a:rPr>
              <a:t>phải có sự tác động toàn cầu của phong trào cộng sản và công nhân quốc tế, của hệ tư tưởng của giai cấp công nhân (chủ nghĩa Mác - Lênin), đặc biệt là luận điểm về chủ nghĩa đế quốc và các dân tộc bị áp bức… làm thức tỉnh phong trào dân tộc, phong trào yêu nước của các quốc gia đấu tranh chống các chế độ áp bức, bóc lột, bất công của chủ nghĩa tư bản hoặc bỏ qua chế độ tư bản chủ nghĩa tiến thẳng lên chủ nghĩa xã hội</a:t>
            </a:r>
            <a:endParaRPr lang="en-US" sz="2000">
              <a:effectLst/>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71809316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593492"/>
          </a:xfrm>
        </p:spPr>
        <p:txBody>
          <a:bodyPr>
            <a:normAutofit/>
          </a:bodyPr>
          <a:lstStyle/>
          <a:p>
            <a:pPr algn="ctr"/>
            <a:r>
              <a:rPr lang="vi-VN" sz="2800" b="1">
                <a:latin typeface="+mn-lt"/>
              </a:rPr>
              <a:t>1.3. Những đặc trưng cơ bản của CNXH</a:t>
            </a:r>
            <a:endParaRPr lang="en-US" sz="2800" b="1">
              <a:latin typeface="+mn-lt"/>
            </a:endParaRPr>
          </a:p>
        </p:txBody>
      </p:sp>
      <p:sp>
        <p:nvSpPr>
          <p:cNvPr id="21" name="Hộp Văn bản 20">
            <a:extLst>
              <a:ext uri="{FF2B5EF4-FFF2-40B4-BE49-F238E27FC236}">
                <a16:creationId xmlns:a16="http://schemas.microsoft.com/office/drawing/2014/main" id="{42703DF0-7785-44BB-BED4-5A46DEA13621}"/>
              </a:ext>
            </a:extLst>
          </p:cNvPr>
          <p:cNvSpPr txBox="1"/>
          <p:nvPr/>
        </p:nvSpPr>
        <p:spPr>
          <a:xfrm>
            <a:off x="228600" y="1676400"/>
            <a:ext cx="8458200" cy="453579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30000"/>
              </a:lnSpc>
              <a:spcAft>
                <a:spcPts val="800"/>
              </a:spcAft>
              <a:buFont typeface="Wingdings" pitchFamily="2"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CNXH giải phóng giai cấp, giải phóng dân tộc, giải phóng xã hội, giải phóng con người, tạo điều kiện để con người phát triển toàn diện</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30000"/>
              </a:lnSpc>
              <a:spcAft>
                <a:spcPts val="800"/>
              </a:spcAft>
              <a:buFont typeface="Wingdings" pitchFamily="2"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CNXH do nhân dân lao động làm chủ</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30000"/>
              </a:lnSpc>
              <a:spcAft>
                <a:spcPts val="800"/>
              </a:spcAft>
              <a:buFont typeface="Wingdings" pitchFamily="2"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CNXH có nền kinh tế phát triển cao dựa trên lực lượng sản xuất hiện đại và chế độ công hữu về TLSX chủ yếu</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30000"/>
              </a:lnSpc>
              <a:spcAft>
                <a:spcPts val="800"/>
              </a:spcAft>
              <a:buFont typeface="Wingdings" pitchFamily="2"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CNXH có nhà nước kiểu mới, mang bản chất của giai cấp công nhân, đại biểu cho lợi ích, quyền lực và ý chí của nhân dân lao động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30000"/>
              </a:lnSpc>
              <a:spcAft>
                <a:spcPts val="800"/>
              </a:spcAft>
              <a:buFont typeface="Wingdings" pitchFamily="2"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CNXH có nền văn hóa phát triển cap, kế thừa và phát huy những giá trị văn hóa truyền thống của dân tộc và tinh hoa văn hóa nhân loại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30000"/>
              </a:lnSpc>
              <a:spcAft>
                <a:spcPts val="800"/>
              </a:spcAft>
              <a:buFont typeface="Wingdings" pitchFamily="2"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CNXH đảm bảo bình đẳng, đoàn kết giữa các dân tộc và có quan hệ hữu nghị, hợp tác với nhân dân các nước trên thế giới.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49939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576" y="374943"/>
            <a:ext cx="8010024" cy="691857"/>
          </a:xfrm>
          <a:solidFill>
            <a:schemeClr val="tx2"/>
          </a:solidFill>
        </p:spPr>
        <p:txBody>
          <a:bodyPr>
            <a:normAutofit/>
          </a:bodyPr>
          <a:lstStyle/>
          <a:p>
            <a:pPr algn="ctr"/>
            <a:r>
              <a:rPr lang="vi-VN" sz="3200" b="1">
                <a:solidFill>
                  <a:schemeClr val="bg1"/>
                </a:solidFill>
                <a:latin typeface="+mn-lt"/>
              </a:rPr>
              <a:t>2. </a:t>
            </a:r>
            <a:r>
              <a:rPr lang="en-US" sz="3200" b="1">
                <a:solidFill>
                  <a:schemeClr val="bg1"/>
                </a:solidFill>
                <a:latin typeface="+mn-lt"/>
              </a:rPr>
              <a:t>THỜI KỲ QUÁ ĐỘ LÊN CNXH</a:t>
            </a:r>
            <a:r>
              <a:rPr lang="vi-VN" sz="3200" b="1">
                <a:solidFill>
                  <a:srgbClr val="C00000"/>
                </a:solidFill>
                <a:latin typeface="+mn-lt"/>
              </a:rPr>
              <a:t>	</a:t>
            </a:r>
            <a:endParaRPr lang="en-US" sz="3200">
              <a:solidFill>
                <a:schemeClr val="accent6"/>
              </a:solidFill>
              <a:latin typeface="+mn-lt"/>
            </a:endParaRPr>
          </a:p>
        </p:txBody>
      </p:sp>
      <p:sp>
        <p:nvSpPr>
          <p:cNvPr id="4" name="Rectangle 3"/>
          <p:cNvSpPr/>
          <p:nvPr/>
        </p:nvSpPr>
        <p:spPr>
          <a:xfrm>
            <a:off x="846709" y="2057400"/>
            <a:ext cx="2765501"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b="1" i="1">
                <a:solidFill>
                  <a:schemeClr val="tx2"/>
                </a:solidFill>
                <a:cs typeface="Times New Roman" panose="02020603050405020304" pitchFamily="18" charset="0"/>
              </a:rPr>
              <a:t>2.1. Tính tất yếu KQ</a:t>
            </a:r>
            <a:endParaRPr lang="en-US" sz="2400" b="1" i="1">
              <a:solidFill>
                <a:schemeClr val="tx2"/>
              </a:solidFill>
              <a:cs typeface="Times New Roman" panose="02020603050405020304" pitchFamily="18" charset="0"/>
            </a:endParaRPr>
          </a:p>
        </p:txBody>
      </p:sp>
      <p:sp>
        <p:nvSpPr>
          <p:cNvPr id="5" name="Rectangle 4"/>
          <p:cNvSpPr/>
          <p:nvPr/>
        </p:nvSpPr>
        <p:spPr>
          <a:xfrm>
            <a:off x="840921" y="2749187"/>
            <a:ext cx="2838450"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mj-lt"/>
            </a:endParaRPr>
          </a:p>
        </p:txBody>
      </p:sp>
      <p:sp>
        <p:nvSpPr>
          <p:cNvPr id="6" name="Rectangle 5"/>
          <p:cNvSpPr/>
          <p:nvPr/>
        </p:nvSpPr>
        <p:spPr>
          <a:xfrm>
            <a:off x="1018387" y="2791799"/>
            <a:ext cx="145883" cy="3090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mj-lt"/>
            </a:endParaRPr>
          </a:p>
        </p:txBody>
      </p:sp>
      <p:sp>
        <p:nvSpPr>
          <p:cNvPr id="7" name="Right Arrow 6"/>
          <p:cNvSpPr/>
          <p:nvPr/>
        </p:nvSpPr>
        <p:spPr>
          <a:xfrm>
            <a:off x="1145220" y="3200372"/>
            <a:ext cx="4286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mj-lt"/>
            </a:endParaRPr>
          </a:p>
        </p:txBody>
      </p:sp>
      <p:sp>
        <p:nvSpPr>
          <p:cNvPr id="18" name="Right Arrow 17"/>
          <p:cNvSpPr/>
          <p:nvPr/>
        </p:nvSpPr>
        <p:spPr>
          <a:xfrm>
            <a:off x="1167028" y="3905723"/>
            <a:ext cx="4286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mj-lt"/>
            </a:endParaRPr>
          </a:p>
        </p:txBody>
      </p:sp>
      <p:sp>
        <p:nvSpPr>
          <p:cNvPr id="26" name="Right Arrow 25"/>
          <p:cNvSpPr/>
          <p:nvPr/>
        </p:nvSpPr>
        <p:spPr>
          <a:xfrm>
            <a:off x="1151988" y="5343497"/>
            <a:ext cx="4286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mj-lt"/>
            </a:endParaRPr>
          </a:p>
        </p:txBody>
      </p:sp>
      <p:sp>
        <p:nvSpPr>
          <p:cNvPr id="27" name="Right Arrow 26"/>
          <p:cNvSpPr/>
          <p:nvPr/>
        </p:nvSpPr>
        <p:spPr>
          <a:xfrm>
            <a:off x="1158003" y="4591523"/>
            <a:ext cx="428625"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mj-lt"/>
            </a:endParaRPr>
          </a:p>
        </p:txBody>
      </p:sp>
      <p:sp>
        <p:nvSpPr>
          <p:cNvPr id="28" name="Rectangle 27"/>
          <p:cNvSpPr/>
          <p:nvPr/>
        </p:nvSpPr>
        <p:spPr>
          <a:xfrm>
            <a:off x="1840490" y="3154114"/>
            <a:ext cx="5644527" cy="3000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a:latin typeface="Times New Roman" panose="02020603050405020304" pitchFamily="18" charset="0"/>
                <a:cs typeface="Times New Roman" panose="02020603050405020304" pitchFamily="18" charset="0"/>
              </a:rPr>
              <a:t>1. CNTB và CNXH khác nhau về bản chất: chế độ sở hữu, mục đích xã hôi </a:t>
            </a:r>
          </a:p>
        </p:txBody>
      </p:sp>
      <p:sp>
        <p:nvSpPr>
          <p:cNvPr id="29" name="Rectangle 28"/>
          <p:cNvSpPr/>
          <p:nvPr/>
        </p:nvSpPr>
        <p:spPr>
          <a:xfrm>
            <a:off x="1842550" y="3740245"/>
            <a:ext cx="5975570" cy="5078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a:latin typeface="Times New Roman" panose="02020603050405020304" pitchFamily="18" charset="0"/>
                <a:cs typeface="Times New Roman" panose="02020603050405020304" pitchFamily="18" charset="0"/>
              </a:rPr>
              <a:t> 2. CNXH được xây dựng trên nền SXt đậi công nghiệp Quá trình phát triển  CNTB đã tạo ra CSVCKT nhất định cho CNXH </a:t>
            </a:r>
            <a:r>
              <a:rPr lang="en-US" sz="1350">
                <a:latin typeface="Times New Roman" panose="02020603050405020304" pitchFamily="18" charset="0"/>
                <a:cs typeface="Times New Roman" panose="02020603050405020304" pitchFamily="18" charset="0"/>
                <a:sym typeface="Wingdings" pitchFamily="2" charset="2"/>
              </a:rPr>
              <a:t></a:t>
            </a:r>
            <a:r>
              <a:rPr lang="en-US" sz="1350">
                <a:latin typeface="Times New Roman" panose="02020603050405020304" pitchFamily="18" charset="0"/>
                <a:cs typeface="Times New Roman" panose="02020603050405020304" pitchFamily="18" charset="0"/>
              </a:rPr>
              <a:t> tổ chức, sắp xếp lại  </a:t>
            </a:r>
          </a:p>
        </p:txBody>
      </p:sp>
      <p:sp>
        <p:nvSpPr>
          <p:cNvPr id="30" name="Rectangle 29"/>
          <p:cNvSpPr/>
          <p:nvPr/>
        </p:nvSpPr>
        <p:spPr>
          <a:xfrm>
            <a:off x="1797431" y="4543150"/>
            <a:ext cx="4572000" cy="507831"/>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a:latin typeface="Times New Roman" panose="02020603050405020304" pitchFamily="18" charset="0"/>
                <a:cs typeface="Times New Roman" panose="02020603050405020304" pitchFamily="18" charset="0"/>
              </a:rPr>
              <a:t> 3. Các QHSX CNXH không tự phát nảy sinh trong lòng CNTB </a:t>
            </a:r>
            <a:r>
              <a:rPr lang="en-US" sz="1350">
                <a:latin typeface="Times New Roman" panose="02020603050405020304" pitchFamily="18" charset="0"/>
                <a:cs typeface="Times New Roman" panose="02020603050405020304" pitchFamily="18" charset="0"/>
                <a:sym typeface="Wingdings" pitchFamily="2" charset="2"/>
              </a:rPr>
              <a:t></a:t>
            </a:r>
            <a:r>
              <a:rPr lang="en-US" sz="1350">
                <a:latin typeface="Times New Roman" panose="02020603050405020304" pitchFamily="18" charset="0"/>
                <a:cs typeface="Times New Roman" panose="02020603050405020304" pitchFamily="18" charset="0"/>
              </a:rPr>
              <a:t> thời gian để xây dựng và phát triển các quan hệ đó. </a:t>
            </a:r>
          </a:p>
        </p:txBody>
      </p:sp>
      <p:sp>
        <p:nvSpPr>
          <p:cNvPr id="31" name="Rectangle 30"/>
          <p:cNvSpPr/>
          <p:nvPr/>
        </p:nvSpPr>
        <p:spPr>
          <a:xfrm>
            <a:off x="1788407" y="5265451"/>
            <a:ext cx="6403808" cy="3000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a:latin typeface="Times New Roman" panose="02020603050405020304" pitchFamily="18" charset="0"/>
                <a:cs typeface="Times New Roman" panose="02020603050405020304" pitchFamily="18" charset="0"/>
              </a:rPr>
              <a:t>4. Xây dựng CNXH - mới mẻ , khó khăn và phức tạp </a:t>
            </a:r>
            <a:r>
              <a:rPr lang="en-US" sz="1350">
                <a:latin typeface="Times New Roman" panose="02020603050405020304" pitchFamily="18" charset="0"/>
                <a:cs typeface="Times New Roman" panose="02020603050405020304" pitchFamily="18" charset="0"/>
                <a:sym typeface="Wingdings" pitchFamily="2" charset="2"/>
              </a:rPr>
              <a:t> </a:t>
            </a:r>
            <a:r>
              <a:rPr lang="en-US" sz="1350" err="1">
                <a:latin typeface="Times New Roman" panose="02020603050405020304" pitchFamily="18" charset="0"/>
                <a:cs typeface="Times New Roman" panose="02020603050405020304" pitchFamily="18" charset="0"/>
              </a:rPr>
              <a:t>thời gian làm quen, điều chỉnh </a:t>
            </a:r>
          </a:p>
        </p:txBody>
      </p:sp>
    </p:spTree>
    <p:extLst>
      <p:ext uri="{BB962C8B-B14F-4D97-AF65-F5344CB8AC3E}">
        <p14:creationId xmlns:p14="http://schemas.microsoft.com/office/powerpoint/2010/main" val="28812635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04800"/>
            <a:ext cx="7886700" cy="574382"/>
          </a:xfrm>
        </p:spPr>
        <p:txBody>
          <a:bodyPr/>
          <a:lstStyle/>
          <a:p>
            <a:r>
              <a:rPr lang="vi-VN" sz="2800" b="1">
                <a:latin typeface="+mn-lt"/>
              </a:rPr>
              <a:t>2.2. Đặc điểm của thời k</a:t>
            </a:r>
            <a:r>
              <a:rPr lang="en-US" sz="2800" b="1">
                <a:latin typeface="+mn-lt"/>
              </a:rPr>
              <a:t>ỳ</a:t>
            </a:r>
            <a:r>
              <a:rPr lang="vi-VN" sz="2800" b="1">
                <a:latin typeface="+mn-lt"/>
              </a:rPr>
              <a:t> quá độ lên CNXH</a:t>
            </a:r>
            <a:endParaRPr lang="en-US" sz="2800" b="1">
              <a:latin typeface="+mn-lt"/>
            </a:endParaRPr>
          </a:p>
        </p:txBody>
      </p:sp>
      <p:sp>
        <p:nvSpPr>
          <p:cNvPr id="5" name="Rectangle 4"/>
          <p:cNvSpPr/>
          <p:nvPr/>
        </p:nvSpPr>
        <p:spPr>
          <a:xfrm>
            <a:off x="822961" y="1766485"/>
            <a:ext cx="765156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r>
              <a:rPr lang="en-US" b="1" i="1" u="sng" err="1">
                <a:latin typeface="Times New Roman" panose="02020603050405020304" pitchFamily="18" charset="0"/>
                <a:cs typeface="Times New Roman" panose="02020603050405020304" pitchFamily="18" charset="0"/>
              </a:rPr>
              <a:t>Đặc điểm nổi bật</a:t>
            </a:r>
            <a:r>
              <a:rPr lang="en-US">
                <a:latin typeface="Times New Roman" panose="02020603050405020304" pitchFamily="18" charset="0"/>
                <a:cs typeface="Times New Roman" panose="02020603050405020304" pitchFamily="18" charset="0"/>
              </a:rPr>
              <a:t>: </a:t>
            </a:r>
            <a:endParaRPr lang="vi-VN">
              <a:latin typeface="Times New Roman" panose="02020603050405020304" pitchFamily="18" charset="0"/>
              <a:cs typeface="Times New Roman" panose="02020603050405020304" pitchFamily="18" charset="0"/>
            </a:endParaRPr>
          </a:p>
          <a:p>
            <a:pPr algn="ctr"/>
            <a:r>
              <a:rPr lang="en-US" err="1">
                <a:latin typeface="Times New Roman" panose="02020603050405020304" pitchFamily="18" charset="0"/>
                <a:cs typeface="Times New Roman" panose="02020603050405020304" pitchFamily="18" charset="0"/>
              </a:rPr>
              <a:t>những nhân tố của XH mới và tàn tích XH cũ tồn tại, đan xen.</a:t>
            </a:r>
          </a:p>
        </p:txBody>
      </p:sp>
      <p:sp>
        <p:nvSpPr>
          <p:cNvPr id="6" name="Down Arrow 5"/>
          <p:cNvSpPr/>
          <p:nvPr/>
        </p:nvSpPr>
        <p:spPr>
          <a:xfrm>
            <a:off x="4653643" y="2434590"/>
            <a:ext cx="313508" cy="607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4941026" y="2498005"/>
            <a:ext cx="1113608" cy="36933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err="1">
                <a:latin typeface="Times New Roman" panose="02020603050405020304" pitchFamily="18" charset="0"/>
                <a:cs typeface="Times New Roman" panose="02020603050405020304" pitchFamily="18" charset="0"/>
              </a:rPr>
              <a:t>Biểu hiện</a:t>
            </a: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374865" y="3053360"/>
            <a:ext cx="706047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latin typeface="Times New Roman" panose="02020603050405020304" pitchFamily="18" charset="0"/>
                <a:cs typeface="Times New Roman" panose="02020603050405020304" pitchFamily="18" charset="0"/>
              </a:rPr>
              <a:t>1. Thực hiện với nhiều loại hình quá độ: Trực tiếp; Gián tiếp</a:t>
            </a:r>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1345475" y="3498127"/>
            <a:ext cx="7305403"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2B2A2A"/>
                </a:solidFill>
                <a:latin typeface="Times New Roman" panose="02020603050405020304" pitchFamily="18" charset="0"/>
                <a:cs typeface="Times New Roman" panose="02020603050405020304" pitchFamily="18" charset="0"/>
              </a:rPr>
              <a:t>2. Q</a:t>
            </a:r>
            <a:r>
              <a:rPr lang="vi-VN">
                <a:solidFill>
                  <a:srgbClr val="2B2A2A"/>
                </a:solidFill>
                <a:latin typeface="Times New Roman" panose="02020603050405020304" pitchFamily="18" charset="0"/>
                <a:cs typeface="Times New Roman" panose="02020603050405020304" pitchFamily="18" charset="0"/>
              </a:rPr>
              <a:t>uá độ về kinh tế</a:t>
            </a:r>
            <a:r>
              <a:rPr lang="en-US">
                <a:solidFill>
                  <a:srgbClr val="2B2A2A"/>
                </a:solidFill>
                <a:latin typeface="Times New Roman" panose="02020603050405020304" pitchFamily="18" charset="0"/>
                <a:cs typeface="Times New Roman" panose="02020603050405020304" pitchFamily="18" charset="0"/>
              </a:rPr>
              <a:t>: </a:t>
            </a:r>
            <a:r>
              <a:rPr lang="vi-VN">
                <a:solidFill>
                  <a:srgbClr val="2B2A2A"/>
                </a:solidFill>
                <a:latin typeface="Times New Roman" panose="02020603050405020304" pitchFamily="18" charset="0"/>
                <a:cs typeface="Times New Roman" panose="02020603050405020304" pitchFamily="18" charset="0"/>
              </a:rPr>
              <a:t> hình thức CNTB nhà nước trong công nghiệp lớn và hình thức hợp tác trong quá trình đưa kinh tế hàng hóa nhỏ lên CNXH, đặc biệt trong lĩnh vực nông nghiệp…</a:t>
            </a:r>
            <a:endParaRPr lang="en-US">
              <a:latin typeface="Times New Roman" panose="02020603050405020304" pitchFamily="18" charset="0"/>
              <a:cs typeface="Times New Roman" panose="02020603050405020304" pitchFamily="18" charset="0"/>
            </a:endParaRPr>
          </a:p>
        </p:txBody>
      </p:sp>
      <p:sp>
        <p:nvSpPr>
          <p:cNvPr id="10" name="Rectangle 9"/>
          <p:cNvSpPr/>
          <p:nvPr/>
        </p:nvSpPr>
        <p:spPr>
          <a:xfrm>
            <a:off x="1374866" y="4421457"/>
            <a:ext cx="691351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3. Quá độ về chính trị: NN CCVS được XD, củng cố và hoàn thiện</a:t>
            </a:r>
          </a:p>
        </p:txBody>
      </p:sp>
      <p:sp>
        <p:nvSpPr>
          <p:cNvPr id="11" name="Rectangle 10"/>
          <p:cNvSpPr/>
          <p:nvPr/>
        </p:nvSpPr>
        <p:spPr>
          <a:xfrm>
            <a:off x="372291" y="4907657"/>
            <a:ext cx="866067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4. Quá độ về TT - VH: nhiều hệ TT + Chủ yếu: TTVS + TTTS + Từng bước XD VH XHCN </a:t>
            </a:r>
          </a:p>
        </p:txBody>
      </p:sp>
      <p:sp>
        <p:nvSpPr>
          <p:cNvPr id="12" name="Rectangle 11"/>
          <p:cNvSpPr/>
          <p:nvPr/>
        </p:nvSpPr>
        <p:spPr>
          <a:xfrm>
            <a:off x="378822" y="5355060"/>
            <a:ext cx="866067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5. Quá độ về XH: nhiều GC, tầng lớp </a:t>
            </a:r>
            <a:r>
              <a:rPr lang="en-US">
                <a:latin typeface="Times New Roman" panose="02020603050405020304" pitchFamily="18" charset="0"/>
                <a:cs typeface="Times New Roman" panose="02020603050405020304" pitchFamily="18" charset="0"/>
                <a:sym typeface="Wingdings" pitchFamily="2" charset="2"/>
              </a:rPr>
              <a:t> ĐT chống áp bức, tệ nạn XH </a:t>
            </a:r>
            <a:r>
              <a:rPr lang="en-US">
                <a:latin typeface="Times New Roman" panose="02020603050405020304" pitchFamily="18" charset="0"/>
                <a:cs typeface="Times New Roman" panose="02020603050405020304" pitchFamily="18" charset="0"/>
              </a:rPr>
              <a:t>+ XD công bằng XH</a:t>
            </a:r>
          </a:p>
        </p:txBody>
      </p:sp>
    </p:spTree>
    <p:extLst>
      <p:ext uri="{BB962C8B-B14F-4D97-AF65-F5344CB8AC3E}">
        <p14:creationId xmlns:p14="http://schemas.microsoft.com/office/powerpoint/2010/main" val="389661795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627494"/>
          </a:xfrm>
          <a:solidFill>
            <a:schemeClr val="tx2"/>
          </a:solidFill>
        </p:spPr>
        <p:txBody>
          <a:bodyPr/>
          <a:lstStyle/>
          <a:p>
            <a:pPr algn="ctr"/>
            <a:r>
              <a:rPr lang="vi-VN" sz="3200" b="1">
                <a:solidFill>
                  <a:schemeClr val="bg1"/>
                </a:solidFill>
                <a:latin typeface="Times New Roman" panose="02020603050405020304" pitchFamily="18" charset="0"/>
                <a:cs typeface="Times New Roman" panose="02020603050405020304" pitchFamily="18" charset="0"/>
              </a:rPr>
              <a:t>3. </a:t>
            </a:r>
            <a:r>
              <a:rPr lang="en-US" sz="3200" b="1">
                <a:solidFill>
                  <a:schemeClr val="bg1"/>
                </a:solidFill>
                <a:latin typeface="Times New Roman" panose="02020603050405020304" pitchFamily="18" charset="0"/>
                <a:cs typeface="Times New Roman" panose="02020603050405020304" pitchFamily="18" charset="0"/>
              </a:rPr>
              <a:t>QUÁ ĐỘ LÊN CNXH Ở VIỆT NAM</a:t>
            </a:r>
            <a:endParaRPr lang="en-US" sz="3200">
              <a:solidFill>
                <a:schemeClr val="bg1"/>
              </a:solidFill>
              <a:latin typeface="Times New Roman" panose="02020603050405020304" pitchFamily="18" charset="0"/>
              <a:cs typeface="Times New Roman" panose="02020603050405020304" pitchFamily="18" charset="0"/>
            </a:endParaRPr>
          </a:p>
        </p:txBody>
      </p:sp>
      <p:sp>
        <p:nvSpPr>
          <p:cNvPr id="4" name="Title 1"/>
          <p:cNvSpPr txBox="1"/>
          <p:nvPr/>
        </p:nvSpPr>
        <p:spPr>
          <a:xfrm>
            <a:off x="609601" y="5544706"/>
            <a:ext cx="7315200" cy="627494"/>
          </a:xfrm>
          <a:prstGeom prst="rect">
            <a:avLst/>
          </a:prstGeom>
        </p:spPr>
        <p:txBody>
          <a:bodyPr vert="horz" lIns="68580" tIns="34290" rIns="68580" bIns="34290" rtlCol="0" anchor="ct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800" i="1">
                <a:solidFill>
                  <a:schemeClr val="tx2"/>
                </a:solidFill>
                <a:latin typeface="Times New Roman" panose="02020603050405020304" pitchFamily="18" charset="0"/>
                <a:cs typeface="Times New Roman" panose="02020603050405020304" pitchFamily="18" charset="0"/>
              </a:rPr>
              <a:t>3</a:t>
            </a:r>
            <a:r>
              <a:rPr lang="vi-VN" sz="2800" b="1" i="1">
                <a:solidFill>
                  <a:schemeClr val="tx2"/>
                </a:solidFill>
                <a:latin typeface="Times New Roman" panose="02020603050405020304" pitchFamily="18" charset="0"/>
                <a:cs typeface="Times New Roman" panose="02020603050405020304" pitchFamily="18" charset="0"/>
              </a:rPr>
              <a:t>.</a:t>
            </a:r>
            <a:r>
              <a:rPr lang="en-US" sz="2800" b="1" i="1">
                <a:solidFill>
                  <a:schemeClr val="tx2"/>
                </a:solidFill>
                <a:latin typeface="Times New Roman" panose="02020603050405020304" pitchFamily="18" charset="0"/>
                <a:cs typeface="Times New Roman" panose="02020603050405020304" pitchFamily="18" charset="0"/>
              </a:rPr>
              <a:t>1.</a:t>
            </a:r>
            <a:r>
              <a:rPr lang="vi-VN" sz="2800" b="1" i="1">
                <a:solidFill>
                  <a:schemeClr val="tx2"/>
                </a:solidFill>
                <a:latin typeface="Times New Roman" panose="02020603050405020304" pitchFamily="18" charset="0"/>
                <a:cs typeface="Times New Roman" panose="02020603050405020304" pitchFamily="18" charset="0"/>
              </a:rPr>
              <a:t> Quá độ lên CNXH </a:t>
            </a:r>
            <a:r>
              <a:rPr lang="en-US" sz="2800" b="1" i="1" err="1">
                <a:solidFill>
                  <a:schemeClr val="tx2"/>
                </a:solidFill>
                <a:latin typeface="Times New Roman" panose="02020603050405020304" pitchFamily="18" charset="0"/>
                <a:cs typeface="Times New Roman" panose="02020603050405020304" pitchFamily="18" charset="0"/>
              </a:rPr>
              <a:t>bỏ qua chế độ TBCN</a:t>
            </a:r>
            <a:endParaRPr lang="en-US" sz="2800" i="1">
              <a:solidFill>
                <a:schemeClr val="tx2"/>
              </a:solidFill>
              <a:latin typeface="Times New Roman" panose="02020603050405020304" pitchFamily="18" charset="0"/>
              <a:cs typeface="Times New Roman" panose="02020603050405020304" pitchFamily="18" charset="0"/>
            </a:endParaRPr>
          </a:p>
        </p:txBody>
      </p:sp>
      <p:sp>
        <p:nvSpPr>
          <p:cNvPr id="5" name="Title 1"/>
          <p:cNvSpPr txBox="1"/>
          <p:nvPr/>
        </p:nvSpPr>
        <p:spPr>
          <a:xfrm>
            <a:off x="3705205" y="1864873"/>
            <a:ext cx="1169252" cy="332325"/>
          </a:xfrm>
          <a:prstGeom prst="rect">
            <a:avLst/>
          </a:prstGeom>
        </p:spPr>
        <p:txBody>
          <a:bodyPr vert="horz" lIns="68580" tIns="34290" rIns="68580" bIns="34290" rtlCol="0" anchor="ctr">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a:solidFill>
                  <a:srgbClr val="C00000"/>
                </a:solidFill>
                <a:latin typeface="Times New Roman" panose="02020603050405020304" pitchFamily="18" charset="0"/>
                <a:cs typeface="Times New Roman" panose="02020603050405020304" pitchFamily="18" charset="0"/>
              </a:rPr>
              <a:t> </a:t>
            </a:r>
            <a:r>
              <a:rPr lang="en-US" sz="1800" b="1" i="1" err="1">
                <a:solidFill>
                  <a:srgbClr val="C00000"/>
                </a:solidFill>
                <a:latin typeface="Times New Roman" panose="02020603050405020304" pitchFamily="18" charset="0"/>
                <a:cs typeface="Times New Roman" panose="02020603050405020304" pitchFamily="18" charset="0"/>
              </a:rPr>
              <a:t>Bối cảnh</a:t>
            </a:r>
            <a:endParaRPr lang="en-US" sz="1800">
              <a:solidFill>
                <a:srgbClr val="C00000"/>
              </a:solidFill>
              <a:latin typeface="Times New Roman" panose="02020603050405020304" pitchFamily="18" charset="0"/>
              <a:cs typeface="Times New Roman" panose="02020603050405020304" pitchFamily="18" charset="0"/>
            </a:endParaRPr>
          </a:p>
        </p:txBody>
      </p:sp>
      <p:sp>
        <p:nvSpPr>
          <p:cNvPr id="6" name="Down Arrow 5"/>
          <p:cNvSpPr/>
          <p:nvPr/>
        </p:nvSpPr>
        <p:spPr>
          <a:xfrm>
            <a:off x="4178105" y="2594609"/>
            <a:ext cx="242668" cy="260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7" name="Rectangle 6"/>
          <p:cNvSpPr/>
          <p:nvPr/>
        </p:nvSpPr>
        <p:spPr>
          <a:xfrm>
            <a:off x="1473591" y="2261426"/>
            <a:ext cx="5764237" cy="5078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r>
              <a:rPr lang="vi-VN" sz="1350">
                <a:solidFill>
                  <a:srgbClr val="333333"/>
                </a:solidFill>
                <a:latin typeface="+mj-lt"/>
              </a:rPr>
              <a:t>- Miền Bắc: năm 1954 sau khi thắng lợi cuộc kháng chiến chống pháp</a:t>
            </a:r>
            <a:br>
              <a:rPr lang="vi-VN" sz="1350">
                <a:latin typeface="+mj-lt"/>
              </a:rPr>
            </a:br>
            <a:r>
              <a:rPr lang="vi-VN" sz="1350">
                <a:solidFill>
                  <a:srgbClr val="333333"/>
                </a:solidFill>
                <a:latin typeface="+mj-lt"/>
              </a:rPr>
              <a:t>-Cả nước:năm 1975 kháng chiến chống Mĩ thắng lợi toàn nước</a:t>
            </a:r>
            <a:endParaRPr lang="en-US" sz="1350">
              <a:latin typeface="+mj-lt"/>
            </a:endParaRPr>
          </a:p>
        </p:txBody>
      </p:sp>
      <p:sp>
        <p:nvSpPr>
          <p:cNvPr id="8" name="Rectangle 7"/>
          <p:cNvSpPr/>
          <p:nvPr/>
        </p:nvSpPr>
        <p:spPr>
          <a:xfrm>
            <a:off x="4417255" y="2655952"/>
            <a:ext cx="4139419" cy="258532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vi-VN" sz="1350">
                <a:solidFill>
                  <a:srgbClr val="333333"/>
                </a:solidFill>
                <a:latin typeface="Times New Roman" panose="02020603050405020304" pitchFamily="18" charset="0"/>
                <a:cs typeface="Times New Roman" panose="02020603050405020304" pitchFamily="18" charset="0"/>
              </a:rPr>
              <a:t>-Thuận lợi:</a:t>
            </a:r>
            <a:br>
              <a:rPr lang="vi-VN" sz="1350">
                <a:latin typeface="Times New Roman" panose="02020603050405020304" pitchFamily="18" charset="0"/>
                <a:cs typeface="Times New Roman" panose="02020603050405020304" pitchFamily="18" charset="0"/>
              </a:rPr>
            </a:br>
            <a:r>
              <a:rPr lang="vi-VN" sz="1350">
                <a:solidFill>
                  <a:srgbClr val="333333"/>
                </a:solidFill>
                <a:latin typeface="Times New Roman" panose="02020603050405020304" pitchFamily="18" charset="0"/>
                <a:cs typeface="Times New Roman" panose="02020603050405020304" pitchFamily="18" charset="0"/>
              </a:rPr>
              <a:t>+ Miền Bắc được giải phóng</a:t>
            </a:r>
            <a:br>
              <a:rPr lang="vi-VN" sz="1350">
                <a:latin typeface="Times New Roman" panose="02020603050405020304" pitchFamily="18" charset="0"/>
                <a:cs typeface="Times New Roman" panose="02020603050405020304" pitchFamily="18" charset="0"/>
              </a:rPr>
            </a:br>
            <a:r>
              <a:rPr lang="vi-VN" sz="1350">
                <a:solidFill>
                  <a:srgbClr val="333333"/>
                </a:solidFill>
                <a:latin typeface="Times New Roman" panose="02020603050405020304" pitchFamily="18" charset="0"/>
                <a:cs typeface="Times New Roman" panose="02020603050405020304" pitchFamily="18" charset="0"/>
              </a:rPr>
              <a:t>+ Có sự lãnh đạo của </a:t>
            </a:r>
            <a:r>
              <a:rPr lang="en-US" sz="1350">
                <a:solidFill>
                  <a:srgbClr val="333333"/>
                </a:solidFill>
                <a:latin typeface="Times New Roman" panose="02020603050405020304" pitchFamily="18" charset="0"/>
                <a:cs typeface="Times New Roman" panose="02020603050405020304" pitchFamily="18" charset="0"/>
              </a:rPr>
              <a:t>ĐCS VN</a:t>
            </a:r>
            <a:br>
              <a:rPr lang="vi-VN" sz="1350">
                <a:latin typeface="Times New Roman" panose="02020603050405020304" pitchFamily="18" charset="0"/>
                <a:cs typeface="Times New Roman" panose="02020603050405020304" pitchFamily="18" charset="0"/>
              </a:rPr>
            </a:br>
            <a:r>
              <a:rPr lang="vi-VN" sz="1350">
                <a:solidFill>
                  <a:srgbClr val="333333"/>
                </a:solidFill>
                <a:latin typeface="Times New Roman" panose="02020603050405020304" pitchFamily="18" charset="0"/>
                <a:cs typeface="Times New Roman" panose="02020603050405020304" pitchFamily="18" charset="0"/>
              </a:rPr>
              <a:t>+ Thiết lập chính quyền </a:t>
            </a:r>
            <a:r>
              <a:rPr lang="en-US" sz="1350">
                <a:solidFill>
                  <a:srgbClr val="333333"/>
                </a:solidFill>
                <a:latin typeface="Times New Roman" panose="02020603050405020304" pitchFamily="18" charset="0"/>
                <a:cs typeface="Times New Roman" panose="02020603050405020304" pitchFamily="18" charset="0"/>
              </a:rPr>
              <a:t>ND</a:t>
            </a:r>
          </a:p>
          <a:p>
            <a:pPr>
              <a:lnSpc>
                <a:spcPct val="150000"/>
              </a:lnSpc>
            </a:pPr>
            <a:r>
              <a:rPr lang="vi-VN" sz="1350">
                <a:solidFill>
                  <a:srgbClr val="333333"/>
                </a:solidFill>
                <a:latin typeface="Times New Roman" panose="02020603050405020304" pitchFamily="18" charset="0"/>
                <a:cs typeface="Times New Roman" panose="02020603050405020304" pitchFamily="18" charset="0"/>
              </a:rPr>
              <a:t>+ Truyền thống tốt đẹp </a:t>
            </a:r>
            <a:r>
              <a:rPr lang="en-US" sz="1350" err="1">
                <a:solidFill>
                  <a:srgbClr val="333333"/>
                </a:solidFill>
                <a:latin typeface="Times New Roman" panose="02020603050405020304" pitchFamily="18" charset="0"/>
                <a:cs typeface="Times New Roman" panose="02020603050405020304" pitchFamily="18" charset="0"/>
              </a:rPr>
              <a:t>của DT</a:t>
            </a:r>
            <a:br>
              <a:rPr lang="vi-VN" sz="1350">
                <a:latin typeface="Times New Roman" panose="02020603050405020304" pitchFamily="18" charset="0"/>
                <a:cs typeface="Times New Roman" panose="02020603050405020304" pitchFamily="18" charset="0"/>
              </a:rPr>
            </a:br>
            <a:r>
              <a:rPr lang="vi-VN" sz="1350">
                <a:solidFill>
                  <a:srgbClr val="333333"/>
                </a:solidFill>
                <a:latin typeface="Times New Roman" panose="02020603050405020304" pitchFamily="18" charset="0"/>
                <a:cs typeface="Times New Roman" panose="02020603050405020304" pitchFamily="18" charset="0"/>
              </a:rPr>
              <a:t>+ </a:t>
            </a:r>
            <a:r>
              <a:rPr lang="en-US" sz="1350">
                <a:solidFill>
                  <a:srgbClr val="333333"/>
                </a:solidFill>
                <a:latin typeface="Times New Roman" panose="02020603050405020304" pitchFamily="18" charset="0"/>
                <a:cs typeface="Times New Roman" panose="02020603050405020304" pitchFamily="18" charset="0"/>
              </a:rPr>
              <a:t>Đ</a:t>
            </a:r>
            <a:r>
              <a:rPr lang="vi-VN" sz="1350">
                <a:solidFill>
                  <a:srgbClr val="333333"/>
                </a:solidFill>
                <a:latin typeface="Times New Roman" panose="02020603050405020304" pitchFamily="18" charset="0"/>
                <a:cs typeface="Times New Roman" panose="02020603050405020304" pitchFamily="18" charset="0"/>
              </a:rPr>
              <a:t>iều kiện tự nhiên </a:t>
            </a:r>
            <a:r>
              <a:rPr lang="en-US" sz="1350" err="1">
                <a:solidFill>
                  <a:srgbClr val="333333"/>
                </a:solidFill>
                <a:latin typeface="Times New Roman" panose="02020603050405020304" pitchFamily="18" charset="0"/>
                <a:cs typeface="Times New Roman" panose="02020603050405020304" pitchFamily="18" charset="0"/>
              </a:rPr>
              <a:t>khá </a:t>
            </a:r>
            <a:r>
              <a:rPr lang="vi-VN" sz="1350">
                <a:solidFill>
                  <a:srgbClr val="333333"/>
                </a:solidFill>
                <a:latin typeface="Times New Roman" panose="02020603050405020304" pitchFamily="18" charset="0"/>
                <a:cs typeface="Times New Roman" panose="02020603050405020304" pitchFamily="18" charset="0"/>
              </a:rPr>
              <a:t>thuận lợi</a:t>
            </a:r>
            <a:br>
              <a:rPr lang="vi-VN" sz="1350">
                <a:latin typeface="Times New Roman" panose="02020603050405020304" pitchFamily="18" charset="0"/>
                <a:cs typeface="Times New Roman" panose="02020603050405020304" pitchFamily="18" charset="0"/>
              </a:rPr>
            </a:br>
            <a:r>
              <a:rPr lang="vi-VN" sz="1350">
                <a:solidFill>
                  <a:srgbClr val="333333"/>
                </a:solidFill>
                <a:latin typeface="Times New Roman" panose="02020603050405020304" pitchFamily="18" charset="0"/>
                <a:cs typeface="Times New Roman" panose="02020603050405020304" pitchFamily="18" charset="0"/>
              </a:rPr>
              <a:t>+Tạo dựng cơ sở vật chất kĩ thuật ban đầu cho CNXH</a:t>
            </a:r>
            <a:br>
              <a:rPr lang="vi-VN" sz="1350">
                <a:latin typeface="Times New Roman" panose="02020603050405020304" pitchFamily="18" charset="0"/>
                <a:cs typeface="Times New Roman" panose="02020603050405020304" pitchFamily="18" charset="0"/>
              </a:rPr>
            </a:br>
            <a:r>
              <a:rPr lang="en-US" sz="1350">
                <a:latin typeface="Times New Roman" panose="02020603050405020304" pitchFamily="18" charset="0"/>
                <a:cs typeface="Times New Roman" panose="02020603050405020304" pitchFamily="18" charset="0"/>
              </a:rPr>
              <a:t>+ C</a:t>
            </a:r>
            <a:r>
              <a:rPr lang="vi-VN" sz="1350">
                <a:solidFill>
                  <a:srgbClr val="333333"/>
                </a:solidFill>
                <a:latin typeface="Times New Roman" panose="02020603050405020304" pitchFamily="18" charset="0"/>
                <a:cs typeface="Times New Roman" panose="02020603050405020304" pitchFamily="18" charset="0"/>
              </a:rPr>
              <a:t>ơ hội </a:t>
            </a:r>
            <a:r>
              <a:rPr lang="en-US" sz="1350" err="1">
                <a:solidFill>
                  <a:srgbClr val="333333"/>
                </a:solidFill>
                <a:latin typeface="Times New Roman" panose="02020603050405020304" pitchFamily="18" charset="0"/>
                <a:cs typeface="Times New Roman" panose="02020603050405020304" pitchFamily="18" charset="0"/>
              </a:rPr>
              <a:t>và </a:t>
            </a:r>
            <a:r>
              <a:rPr lang="vi-VN" sz="1350">
                <a:solidFill>
                  <a:srgbClr val="333333"/>
                </a:solidFill>
                <a:latin typeface="Times New Roman" panose="02020603050405020304" pitchFamily="18" charset="0"/>
                <a:cs typeface="Times New Roman" panose="02020603050405020304" pitchFamily="18" charset="0"/>
              </a:rPr>
              <a:t>h</a:t>
            </a:r>
            <a:r>
              <a:rPr lang="en-US" sz="1350">
                <a:solidFill>
                  <a:srgbClr val="333333"/>
                </a:solidFill>
                <a:latin typeface="Times New Roman" panose="02020603050405020304" pitchFamily="18" charset="0"/>
                <a:cs typeface="Times New Roman" panose="02020603050405020304" pitchFamily="18" charset="0"/>
              </a:rPr>
              <a:t>ợ</a:t>
            </a:r>
            <a:r>
              <a:rPr lang="vi-VN" sz="1350">
                <a:solidFill>
                  <a:srgbClr val="333333"/>
                </a:solidFill>
                <a:latin typeface="Times New Roman" panose="02020603050405020304" pitchFamily="18" charset="0"/>
                <a:cs typeface="Times New Roman" panose="02020603050405020304" pitchFamily="18" charset="0"/>
              </a:rPr>
              <a:t>p tác quốc tế</a:t>
            </a:r>
            <a:endParaRPr lang="en-US" sz="1350">
              <a:latin typeface="Times New Roman" panose="02020603050405020304" pitchFamily="18" charset="0"/>
              <a:cs typeface="Times New Roman" panose="02020603050405020304" pitchFamily="18" charset="0"/>
            </a:endParaRPr>
          </a:p>
        </p:txBody>
      </p:sp>
      <p:sp>
        <p:nvSpPr>
          <p:cNvPr id="9" name="Rectangle 8"/>
          <p:cNvSpPr/>
          <p:nvPr/>
        </p:nvSpPr>
        <p:spPr>
          <a:xfrm>
            <a:off x="650631" y="2866084"/>
            <a:ext cx="3421966" cy="196207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vi-VN" sz="1350">
                <a:solidFill>
                  <a:srgbClr val="333333"/>
                </a:solidFill>
                <a:latin typeface="+mj-lt"/>
              </a:rPr>
              <a:t>Khó khăn</a:t>
            </a:r>
            <a:r>
              <a:rPr lang="en-US" sz="1350">
                <a:solidFill>
                  <a:srgbClr val="333333"/>
                </a:solidFill>
                <a:latin typeface="+mj-lt"/>
              </a:rPr>
              <a:t>:</a:t>
            </a:r>
            <a:br>
              <a:rPr lang="vi-VN" sz="1350">
                <a:latin typeface="+mj-lt"/>
              </a:rPr>
            </a:br>
            <a:r>
              <a:rPr lang="vi-VN" sz="1350">
                <a:solidFill>
                  <a:srgbClr val="333333"/>
                </a:solidFill>
                <a:latin typeface="+mj-lt"/>
              </a:rPr>
              <a:t>+Thời kì đảo lộn mọi mặt </a:t>
            </a:r>
            <a:r>
              <a:rPr lang="en-US" sz="1350">
                <a:solidFill>
                  <a:srgbClr val="333333"/>
                </a:solidFill>
                <a:latin typeface="+mj-lt"/>
              </a:rPr>
              <a:t>XH</a:t>
            </a:r>
            <a:br>
              <a:rPr lang="vi-VN" sz="1350">
                <a:latin typeface="+mj-lt"/>
              </a:rPr>
            </a:br>
            <a:r>
              <a:rPr lang="vi-VN" sz="1350">
                <a:solidFill>
                  <a:srgbClr val="333333"/>
                </a:solidFill>
                <a:latin typeface="+mj-lt"/>
              </a:rPr>
              <a:t>+</a:t>
            </a:r>
            <a:r>
              <a:rPr lang="en-US" sz="1350">
                <a:solidFill>
                  <a:srgbClr val="333333"/>
                </a:solidFill>
                <a:latin typeface="+mj-lt"/>
              </a:rPr>
              <a:t> Đ</a:t>
            </a:r>
            <a:r>
              <a:rPr lang="vi-VN" sz="1350">
                <a:solidFill>
                  <a:srgbClr val="333333"/>
                </a:solidFill>
                <a:latin typeface="+mj-lt"/>
              </a:rPr>
              <a:t>iểm xuất phát rất thấp</a:t>
            </a:r>
            <a:br>
              <a:rPr lang="vi-VN" sz="1350">
                <a:latin typeface="+mj-lt"/>
              </a:rPr>
            </a:br>
            <a:r>
              <a:rPr lang="vi-VN" sz="1350">
                <a:solidFill>
                  <a:srgbClr val="333333"/>
                </a:solidFill>
                <a:latin typeface="+mj-lt"/>
              </a:rPr>
              <a:t>+</a:t>
            </a:r>
            <a:r>
              <a:rPr lang="en-US" sz="1350">
                <a:solidFill>
                  <a:srgbClr val="333333"/>
                </a:solidFill>
                <a:latin typeface="+mj-lt"/>
              </a:rPr>
              <a:t> H</a:t>
            </a:r>
            <a:r>
              <a:rPr lang="vi-VN" sz="1350">
                <a:solidFill>
                  <a:srgbClr val="333333"/>
                </a:solidFill>
                <a:latin typeface="+mj-lt"/>
              </a:rPr>
              <a:t>ậu quả rất năng nề</a:t>
            </a:r>
            <a:br>
              <a:rPr lang="vi-VN" sz="1350">
                <a:latin typeface="+mj-lt"/>
              </a:rPr>
            </a:br>
            <a:r>
              <a:rPr lang="vi-VN" sz="1350">
                <a:solidFill>
                  <a:srgbClr val="333333"/>
                </a:solidFill>
                <a:latin typeface="+mj-lt"/>
              </a:rPr>
              <a:t>+</a:t>
            </a:r>
            <a:r>
              <a:rPr lang="en-US" sz="1350">
                <a:solidFill>
                  <a:srgbClr val="333333"/>
                </a:solidFill>
                <a:latin typeface="+mj-lt"/>
              </a:rPr>
              <a:t> T</a:t>
            </a:r>
            <a:r>
              <a:rPr lang="vi-VN" sz="1350">
                <a:solidFill>
                  <a:srgbClr val="333333"/>
                </a:solidFill>
                <a:latin typeface="+mj-lt"/>
              </a:rPr>
              <a:t>hiếu kinh nghiệm trong lĩnh vực kinh tế</a:t>
            </a:r>
            <a:br>
              <a:rPr lang="vi-VN" sz="1350">
                <a:latin typeface="+mj-lt"/>
              </a:rPr>
            </a:br>
            <a:r>
              <a:rPr lang="vi-VN" sz="1350">
                <a:solidFill>
                  <a:srgbClr val="333333"/>
                </a:solidFill>
                <a:latin typeface="+mj-lt"/>
              </a:rPr>
              <a:t>+ </a:t>
            </a:r>
            <a:r>
              <a:rPr lang="en-US" sz="1350" err="1">
                <a:solidFill>
                  <a:srgbClr val="333333"/>
                </a:solidFill>
                <a:latin typeface="+mj-lt"/>
              </a:rPr>
              <a:t>Các </a:t>
            </a:r>
            <a:r>
              <a:rPr lang="vi-VN" sz="1350">
                <a:solidFill>
                  <a:srgbClr val="333333"/>
                </a:solidFill>
                <a:latin typeface="+mj-lt"/>
              </a:rPr>
              <a:t>thế lực thù địch chống phá</a:t>
            </a:r>
            <a:endParaRPr lang="en-US" sz="1350">
              <a:latin typeface="+mj-lt"/>
            </a:endParaRPr>
          </a:p>
        </p:txBody>
      </p:sp>
    </p:spTree>
    <p:extLst>
      <p:ext uri="{BB962C8B-B14F-4D97-AF65-F5344CB8AC3E}">
        <p14:creationId xmlns:p14="http://schemas.microsoft.com/office/powerpoint/2010/main" val="328008369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760132"/>
          </a:xfrm>
        </p:spPr>
        <p:txBody>
          <a:bodyPr/>
          <a:lstStyle/>
          <a:p>
            <a:pPr algn="ctr"/>
            <a:r>
              <a:rPr lang="en-US" sz="3200" b="1" err="1">
                <a:latin typeface="Times New Roman" panose="02020603050405020304" pitchFamily="18" charset="0"/>
                <a:cs typeface="Times New Roman" panose="02020603050405020304" pitchFamily="18" charset="0"/>
              </a:rPr>
              <a:t>Quan điểm mới của ĐCS VN </a:t>
            </a:r>
          </a:p>
        </p:txBody>
      </p:sp>
      <p:sp>
        <p:nvSpPr>
          <p:cNvPr id="3" name="Rectangle 2"/>
          <p:cNvSpPr/>
          <p:nvPr/>
        </p:nvSpPr>
        <p:spPr>
          <a:xfrm>
            <a:off x="770207" y="2186647"/>
            <a:ext cx="2057400" cy="126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4" name="Rectangle 3"/>
          <p:cNvSpPr/>
          <p:nvPr/>
        </p:nvSpPr>
        <p:spPr>
          <a:xfrm>
            <a:off x="812592" y="1823944"/>
            <a:ext cx="1983235"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i="1" err="1">
                <a:latin typeface="Times New Roman" panose="02020603050405020304" pitchFamily="18" charset="0"/>
                <a:cs typeface="Times New Roman" panose="02020603050405020304" pitchFamily="18" charset="0"/>
              </a:rPr>
              <a:t>Quan điểm mới </a:t>
            </a:r>
            <a:endParaRPr lang="en-US" sz="2100"/>
          </a:p>
        </p:txBody>
      </p:sp>
      <p:sp>
        <p:nvSpPr>
          <p:cNvPr id="5" name="Rectangle 4"/>
          <p:cNvSpPr/>
          <p:nvPr/>
        </p:nvSpPr>
        <p:spPr>
          <a:xfrm>
            <a:off x="1002324" y="2302706"/>
            <a:ext cx="168812" cy="3101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6" name="Right Arrow 5"/>
          <p:cNvSpPr/>
          <p:nvPr/>
        </p:nvSpPr>
        <p:spPr>
          <a:xfrm>
            <a:off x="1181686" y="2650881"/>
            <a:ext cx="580292"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8" name="Right Arrow 7"/>
          <p:cNvSpPr/>
          <p:nvPr/>
        </p:nvSpPr>
        <p:spPr>
          <a:xfrm>
            <a:off x="1157068" y="4926331"/>
            <a:ext cx="580292"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9" name="Right Arrow 8"/>
          <p:cNvSpPr/>
          <p:nvPr/>
        </p:nvSpPr>
        <p:spPr>
          <a:xfrm>
            <a:off x="1165860" y="4186018"/>
            <a:ext cx="580292"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0" name="Right Arrow 9"/>
          <p:cNvSpPr/>
          <p:nvPr/>
        </p:nvSpPr>
        <p:spPr>
          <a:xfrm>
            <a:off x="1164103" y="3466808"/>
            <a:ext cx="580292" cy="263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1" name="Rectangle 10"/>
          <p:cNvSpPr/>
          <p:nvPr/>
        </p:nvSpPr>
        <p:spPr>
          <a:xfrm>
            <a:off x="1960866" y="2560739"/>
            <a:ext cx="3842590"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latin typeface="Times New Roman" panose="02020603050405020304" pitchFamily="18" charset="0"/>
                <a:cs typeface="Times New Roman" panose="02020603050405020304" pitchFamily="18" charset="0"/>
              </a:rPr>
              <a:t>1. Quá độ bỏ qua TBCN = TYKQ</a:t>
            </a:r>
            <a:endParaRPr lang="en-US" sz="2100"/>
          </a:p>
        </p:txBody>
      </p:sp>
      <p:sp>
        <p:nvSpPr>
          <p:cNvPr id="12" name="Rectangle 11"/>
          <p:cNvSpPr/>
          <p:nvPr/>
        </p:nvSpPr>
        <p:spPr>
          <a:xfrm>
            <a:off x="1938007" y="3392491"/>
            <a:ext cx="6138155"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latin typeface="Times New Roman" panose="02020603050405020304" pitchFamily="18" charset="0"/>
                <a:cs typeface="Times New Roman" panose="02020603050405020304" pitchFamily="18" charset="0"/>
              </a:rPr>
              <a:t>2. Xác lập vị trí thống trị của QHSX và KTTT XHCN  </a:t>
            </a:r>
            <a:endParaRPr lang="en-US" sz="2100"/>
          </a:p>
        </p:txBody>
      </p:sp>
      <p:sp>
        <p:nvSpPr>
          <p:cNvPr id="13" name="Rectangle 12"/>
          <p:cNvSpPr/>
          <p:nvPr/>
        </p:nvSpPr>
        <p:spPr>
          <a:xfrm>
            <a:off x="1946799" y="4097634"/>
            <a:ext cx="5266122"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latin typeface="Times New Roman" panose="02020603050405020304" pitchFamily="18" charset="0"/>
                <a:cs typeface="Times New Roman" panose="02020603050405020304" pitchFamily="18" charset="0"/>
              </a:rPr>
              <a:t>3. Kết hợp sức mạnh DT với sức mạnh thời đại</a:t>
            </a:r>
            <a:endParaRPr lang="en-US" sz="2100"/>
          </a:p>
        </p:txBody>
      </p:sp>
      <p:sp>
        <p:nvSpPr>
          <p:cNvPr id="14" name="Rectangle 13"/>
          <p:cNvSpPr/>
          <p:nvPr/>
        </p:nvSpPr>
        <p:spPr>
          <a:xfrm>
            <a:off x="1934490" y="4876632"/>
            <a:ext cx="4288290"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latin typeface="Times New Roman" panose="02020603050405020304" pitchFamily="18" charset="0"/>
                <a:cs typeface="Times New Roman" panose="02020603050405020304" pitchFamily="18" charset="0"/>
              </a:rPr>
              <a:t>4. Thực hiện biến đổi về chất trog XH</a:t>
            </a:r>
            <a:endParaRPr lang="en-US" sz="2100"/>
          </a:p>
        </p:txBody>
      </p:sp>
    </p:spTree>
    <p:extLst>
      <p:ext uri="{BB962C8B-B14F-4D97-AF65-F5344CB8AC3E}">
        <p14:creationId xmlns:p14="http://schemas.microsoft.com/office/powerpoint/2010/main" val="21286374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1371600" y="417890"/>
            <a:ext cx="7391400" cy="108337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457200" algn="just">
              <a:lnSpc>
                <a:spcPct val="115000"/>
              </a:lnSpc>
            </a:pPr>
            <a:r>
              <a:rPr lang="vi-VN" sz="2800" b="1">
                <a:solidFill>
                  <a:schemeClr val="bg1"/>
                </a:solidFill>
                <a:ea typeface="Calibri"/>
                <a:cs typeface="Times New Roman"/>
              </a:rPr>
              <a:t>1.1. Hoàn cảnh lịch sử ra đời của chủ nghĩa xã hội khoa học</a:t>
            </a:r>
          </a:p>
        </p:txBody>
      </p:sp>
      <p:sp>
        <p:nvSpPr>
          <p:cNvPr id="20484" name="Rectangle 1"/>
          <p:cNvSpPr>
            <a:spLocks noChangeArrowheads="1"/>
          </p:cNvSpPr>
          <p:nvPr/>
        </p:nvSpPr>
        <p:spPr bwMode="auto">
          <a:xfrm>
            <a:off x="533400" y="1905004"/>
            <a:ext cx="8610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rgbClr val="FF0000"/>
                </a:solidFill>
              </a:rPr>
              <a:t>1.1.1. </a:t>
            </a:r>
            <a:r>
              <a:rPr lang="vi-VN" sz="2800" b="1">
                <a:solidFill>
                  <a:srgbClr val="FF0000"/>
                </a:solidFill>
              </a:rPr>
              <a:t>Điều kiện kinh tế - xã hội</a:t>
            </a:r>
            <a:endParaRPr lang="en-US" sz="2800" b="1">
              <a:solidFill>
                <a:srgbClr val="FF0000"/>
              </a:solidFill>
            </a:endParaRPr>
          </a:p>
          <a:p>
            <a:endParaRPr lang="en-US" sz="2800"/>
          </a:p>
          <a:p>
            <a:pPr lvl="0"/>
            <a:r>
              <a:rPr lang="vi-VN" sz="2800"/>
              <a:t>Vào những năm 40 của thế kỷ XIX, </a:t>
            </a:r>
            <a:r>
              <a:rPr lang="en-US" sz="2800" err="1"/>
              <a:t>cuộc cách mạng</a:t>
            </a:r>
            <a:r>
              <a:rPr lang="vi-VN" sz="2800"/>
              <a:t> công nghiệp </a:t>
            </a:r>
            <a:r>
              <a:rPr lang="en-US" sz="2800" err="1"/>
              <a:t>phát triển mạnh mẽ.</a:t>
            </a:r>
          </a:p>
          <a:p>
            <a:pPr lvl="0"/>
            <a:endParaRPr lang="en-US" sz="2800"/>
          </a:p>
          <a:p>
            <a:pPr lvl="0"/>
            <a:r>
              <a:rPr lang="en-US" sz="2800"/>
              <a:t>G</a:t>
            </a:r>
            <a:r>
              <a:rPr lang="vi-VN" sz="2800"/>
              <a:t>iai cấp tư sản và giai cấp công nhân</a:t>
            </a:r>
            <a:r>
              <a:rPr lang="en-US" sz="2800"/>
              <a:t> trở thành 2 giai cấp chính  trong xã hội</a:t>
            </a:r>
          </a:p>
          <a:p>
            <a:pPr lvl="0"/>
            <a:endParaRPr lang="en-US" sz="2800"/>
          </a:p>
          <a:p>
            <a:pPr lvl="0"/>
            <a:r>
              <a:rPr lang="vi-VN" sz="2800"/>
              <a:t>Sự phát triển nhanh chóng có tính chính trị công khai của phong trào công nhân</a:t>
            </a:r>
            <a:r>
              <a:rPr lang="en-US" sz="2800"/>
              <a:t>.</a:t>
            </a:r>
            <a:endParaRPr lang="en-US" sz="2800" i="1"/>
          </a:p>
        </p:txBody>
      </p:sp>
    </p:spTree>
    <p:extLst>
      <p:ext uri="{BB962C8B-B14F-4D97-AF65-F5344CB8AC3E}">
        <p14:creationId xmlns:p14="http://schemas.microsoft.com/office/powerpoint/2010/main" val="254040980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314"/>
            <a:ext cx="8029577" cy="842941"/>
          </a:xfrm>
        </p:spPr>
        <p:txBody>
          <a:bodyPr>
            <a:normAutofit/>
          </a:bodyPr>
          <a:lstStyle/>
          <a:p>
            <a:pPr algn="ctr"/>
            <a:r>
              <a:rPr lang="vi-VN" sz="2400" b="1" i="1">
                <a:latin typeface="+mn-lt"/>
              </a:rPr>
              <a:t>3.2. Những đặc trưng bản </a:t>
            </a:r>
            <a:r>
              <a:rPr lang="en-US" sz="2400" b="1" i="1" err="1">
                <a:latin typeface="+mn-lt"/>
                <a:cs typeface="Times New Roman" panose="02020603050405020304" pitchFamily="18" charset="0"/>
              </a:rPr>
              <a:t>chất </a:t>
            </a:r>
            <a:r>
              <a:rPr lang="vi-VN" sz="2400" b="1" i="1">
                <a:latin typeface="+mn-lt"/>
              </a:rPr>
              <a:t>của CNXH </a:t>
            </a:r>
            <a:br>
              <a:rPr lang="en-US" sz="2400" b="1" i="1">
                <a:latin typeface="+mn-lt"/>
              </a:rPr>
            </a:br>
            <a:r>
              <a:rPr lang="en-US" sz="2400" b="1" i="1">
                <a:latin typeface="Times New Roman" panose="02020603050405020304" pitchFamily="18" charset="0"/>
                <a:cs typeface="Times New Roman" panose="02020603050405020304" pitchFamily="18" charset="0"/>
              </a:rPr>
              <a:t>v</a:t>
            </a:r>
            <a:r>
              <a:rPr lang="vi-VN" sz="2400" b="1" i="1">
                <a:latin typeface="Times New Roman" panose="02020603050405020304" pitchFamily="18" charset="0"/>
                <a:cs typeface="Times New Roman" panose="02020603050405020304" pitchFamily="18" charset="0"/>
              </a:rPr>
              <a:t>à phương hướng XD CNXH ở VN</a:t>
            </a:r>
            <a:endParaRPr lang="en-US" sz="2400" b="1" i="1">
              <a:latin typeface="Times New Roman" panose="02020603050405020304" pitchFamily="18" charset="0"/>
              <a:cs typeface="Times New Roman" panose="02020603050405020304" pitchFamily="18" charset="0"/>
            </a:endParaRPr>
          </a:p>
        </p:txBody>
      </p:sp>
      <p:sp>
        <p:nvSpPr>
          <p:cNvPr id="3" name="Rectangle 2"/>
          <p:cNvSpPr/>
          <p:nvPr/>
        </p:nvSpPr>
        <p:spPr>
          <a:xfrm>
            <a:off x="1065975" y="2309279"/>
            <a:ext cx="2791149"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i="1">
                <a:solidFill>
                  <a:srgbClr val="C00000"/>
                </a:solidFill>
                <a:latin typeface="Times New Roman" panose="02020603050405020304" pitchFamily="18" charset="0"/>
                <a:cs typeface="Times New Roman" panose="02020603050405020304" pitchFamily="18" charset="0"/>
              </a:rPr>
              <a:t>3.2.1.1. Cơ sở khoa học</a:t>
            </a:r>
            <a:endParaRPr lang="en-US" sz="2100">
              <a:latin typeface="Times New Roman" panose="02020603050405020304" pitchFamily="18" charset="0"/>
              <a:cs typeface="Times New Roman" panose="02020603050405020304" pitchFamily="18" charset="0"/>
            </a:endParaRPr>
          </a:p>
        </p:txBody>
      </p:sp>
      <p:sp>
        <p:nvSpPr>
          <p:cNvPr id="4" name="Rectangle 3"/>
          <p:cNvSpPr/>
          <p:nvPr/>
        </p:nvSpPr>
        <p:spPr>
          <a:xfrm>
            <a:off x="1171136" y="2656157"/>
            <a:ext cx="2405577" cy="116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5" name="Rectangle 4"/>
          <p:cNvSpPr/>
          <p:nvPr/>
        </p:nvSpPr>
        <p:spPr>
          <a:xfrm>
            <a:off x="3471204" y="2730012"/>
            <a:ext cx="105508" cy="311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6" name="Right Arrow 5"/>
          <p:cNvSpPr/>
          <p:nvPr/>
        </p:nvSpPr>
        <p:spPr>
          <a:xfrm rot="10800000">
            <a:off x="3112478" y="3057086"/>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7" name="Right Arrow 6"/>
          <p:cNvSpPr/>
          <p:nvPr/>
        </p:nvSpPr>
        <p:spPr>
          <a:xfrm>
            <a:off x="4397913" y="4717074"/>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8" name="Right Arrow 7"/>
          <p:cNvSpPr/>
          <p:nvPr/>
        </p:nvSpPr>
        <p:spPr>
          <a:xfrm>
            <a:off x="4375053" y="4229979"/>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9" name="Right Arrow 8"/>
          <p:cNvSpPr/>
          <p:nvPr/>
        </p:nvSpPr>
        <p:spPr>
          <a:xfrm>
            <a:off x="4337595" y="3774538"/>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0" name="Right Arrow 9"/>
          <p:cNvSpPr/>
          <p:nvPr/>
        </p:nvSpPr>
        <p:spPr>
          <a:xfrm>
            <a:off x="4392638" y="3329647"/>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1" name="Right Arrow 10"/>
          <p:cNvSpPr/>
          <p:nvPr/>
        </p:nvSpPr>
        <p:spPr>
          <a:xfrm>
            <a:off x="4390879" y="2916408"/>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4" name="Right Arrow 13"/>
          <p:cNvSpPr/>
          <p:nvPr/>
        </p:nvSpPr>
        <p:spPr>
          <a:xfrm>
            <a:off x="3703321" y="4034790"/>
            <a:ext cx="516987" cy="38862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15" name="Rectangle 14"/>
          <p:cNvSpPr/>
          <p:nvPr/>
        </p:nvSpPr>
        <p:spPr>
          <a:xfrm>
            <a:off x="4261098" y="2233666"/>
            <a:ext cx="3300904"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i="1">
                <a:solidFill>
                  <a:srgbClr val="C00000"/>
                </a:solidFill>
                <a:latin typeface="Times New Roman" panose="02020603050405020304" pitchFamily="18" charset="0"/>
                <a:cs typeface="Times New Roman" panose="02020603050405020304" pitchFamily="18" charset="0"/>
              </a:rPr>
              <a:t>3.2.1.2. Đ</a:t>
            </a:r>
            <a:r>
              <a:rPr lang="vi-VN" sz="2100" b="1" i="1">
                <a:solidFill>
                  <a:srgbClr val="C00000"/>
                </a:solidFill>
                <a:latin typeface="Times New Roman" panose="02020603050405020304" pitchFamily="18" charset="0"/>
                <a:cs typeface="Times New Roman" panose="02020603050405020304" pitchFamily="18" charset="0"/>
              </a:rPr>
              <a:t>ặc trưng bản</a:t>
            </a:r>
            <a:r>
              <a:rPr lang="en-US" sz="2100" b="1" i="1">
                <a:solidFill>
                  <a:srgbClr val="C00000"/>
                </a:solidFill>
                <a:latin typeface="Times New Roman" panose="02020603050405020304" pitchFamily="18" charset="0"/>
                <a:cs typeface="Times New Roman" panose="02020603050405020304" pitchFamily="18" charset="0"/>
              </a:rPr>
              <a:t> chất</a:t>
            </a:r>
            <a:r>
              <a:rPr lang="vi-VN" sz="2100" b="1" i="1">
                <a:solidFill>
                  <a:srgbClr val="C00000"/>
                </a:solidFill>
                <a:latin typeface="Times New Roman" panose="02020603050405020304" pitchFamily="18" charset="0"/>
                <a:cs typeface="Times New Roman" panose="02020603050405020304" pitchFamily="18" charset="0"/>
              </a:rPr>
              <a:t> </a:t>
            </a:r>
            <a:endParaRPr lang="en-US" sz="2100">
              <a:latin typeface="Times New Roman" panose="02020603050405020304" pitchFamily="18" charset="0"/>
              <a:cs typeface="Times New Roman" panose="02020603050405020304" pitchFamily="18" charset="0"/>
            </a:endParaRPr>
          </a:p>
        </p:txBody>
      </p:sp>
      <p:sp>
        <p:nvSpPr>
          <p:cNvPr id="16" name="Rectangle 15"/>
          <p:cNvSpPr/>
          <p:nvPr/>
        </p:nvSpPr>
        <p:spPr>
          <a:xfrm>
            <a:off x="197295" y="2922982"/>
            <a:ext cx="2970685"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solidFill>
                  <a:srgbClr val="C00000"/>
                </a:solidFill>
                <a:latin typeface="Times New Roman" panose="02020603050405020304" pitchFamily="18" charset="0"/>
                <a:cs typeface="Times New Roman" panose="02020603050405020304" pitchFamily="18" charset="0"/>
              </a:rPr>
              <a:t>1. Chủ nghĩa Mác - Lênin</a:t>
            </a:r>
            <a:endParaRPr lang="en-US" sz="2100">
              <a:latin typeface="Times New Roman" panose="02020603050405020304" pitchFamily="18" charset="0"/>
              <a:cs typeface="Times New Roman" panose="02020603050405020304" pitchFamily="18" charset="0"/>
            </a:endParaRPr>
          </a:p>
        </p:txBody>
      </p:sp>
      <p:sp>
        <p:nvSpPr>
          <p:cNvPr id="17" name="Rectangle 16"/>
          <p:cNvSpPr/>
          <p:nvPr/>
        </p:nvSpPr>
        <p:spPr>
          <a:xfrm>
            <a:off x="207846" y="3682637"/>
            <a:ext cx="2964209"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solidFill>
                  <a:srgbClr val="C00000"/>
                </a:solidFill>
                <a:latin typeface="Times New Roman" panose="02020603050405020304" pitchFamily="18" charset="0"/>
                <a:cs typeface="Times New Roman" panose="02020603050405020304" pitchFamily="18" charset="0"/>
              </a:rPr>
              <a:t>2. Tư tưởng Hồ Chí Minh</a:t>
            </a:r>
            <a:endParaRPr lang="en-US" sz="2100">
              <a:latin typeface="Times New Roman" panose="02020603050405020304" pitchFamily="18" charset="0"/>
              <a:cs typeface="Times New Roman" panose="02020603050405020304" pitchFamily="18" charset="0"/>
            </a:endParaRPr>
          </a:p>
        </p:txBody>
      </p:sp>
      <p:sp>
        <p:nvSpPr>
          <p:cNvPr id="18" name="Rectangle 17"/>
          <p:cNvSpPr/>
          <p:nvPr/>
        </p:nvSpPr>
        <p:spPr>
          <a:xfrm>
            <a:off x="294010" y="4422949"/>
            <a:ext cx="2744662"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solidFill>
                  <a:srgbClr val="C00000"/>
                </a:solidFill>
                <a:latin typeface="Times New Roman" panose="02020603050405020304" pitchFamily="18" charset="0"/>
                <a:cs typeface="Times New Roman" panose="02020603050405020304" pitchFamily="18" charset="0"/>
              </a:rPr>
              <a:t>3. Quan điểm của ĐCS </a:t>
            </a:r>
            <a:endParaRPr lang="en-US" sz="2100">
              <a:latin typeface="Times New Roman" panose="02020603050405020304" pitchFamily="18" charset="0"/>
              <a:cs typeface="Times New Roman" panose="02020603050405020304" pitchFamily="18" charset="0"/>
            </a:endParaRPr>
          </a:p>
        </p:txBody>
      </p:sp>
      <p:sp>
        <p:nvSpPr>
          <p:cNvPr id="19" name="Rectangle 18"/>
          <p:cNvSpPr/>
          <p:nvPr/>
        </p:nvSpPr>
        <p:spPr>
          <a:xfrm>
            <a:off x="271150" y="5138643"/>
            <a:ext cx="2847254"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solidFill>
                  <a:srgbClr val="C00000"/>
                </a:solidFill>
                <a:latin typeface="Times New Roman" panose="02020603050405020304" pitchFamily="18" charset="0"/>
                <a:cs typeface="Times New Roman" panose="02020603050405020304" pitchFamily="18" charset="0"/>
              </a:rPr>
              <a:t>4. Căn cứ khoa học khác</a:t>
            </a:r>
            <a:endParaRPr lang="en-US" sz="2100">
              <a:latin typeface="Times New Roman" panose="02020603050405020304" pitchFamily="18" charset="0"/>
              <a:cs typeface="Times New Roman" panose="02020603050405020304" pitchFamily="18" charset="0"/>
            </a:endParaRPr>
          </a:p>
        </p:txBody>
      </p:sp>
      <p:sp>
        <p:nvSpPr>
          <p:cNvPr id="20" name="Right Arrow 19"/>
          <p:cNvSpPr/>
          <p:nvPr/>
        </p:nvSpPr>
        <p:spPr>
          <a:xfrm>
            <a:off x="4294165" y="2577026"/>
            <a:ext cx="2975316" cy="200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21" name="Right Arrow 20"/>
          <p:cNvSpPr/>
          <p:nvPr/>
        </p:nvSpPr>
        <p:spPr>
          <a:xfrm rot="10800000">
            <a:off x="3089618" y="3793881"/>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22" name="Right Arrow 21"/>
          <p:cNvSpPr/>
          <p:nvPr/>
        </p:nvSpPr>
        <p:spPr>
          <a:xfrm rot="10800000">
            <a:off x="3087859" y="4593981"/>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23" name="Right Arrow 22"/>
          <p:cNvSpPr/>
          <p:nvPr/>
        </p:nvSpPr>
        <p:spPr>
          <a:xfrm rot="10800000">
            <a:off x="3107203" y="5267472"/>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24" name="Rectangle 23"/>
          <p:cNvSpPr/>
          <p:nvPr/>
        </p:nvSpPr>
        <p:spPr>
          <a:xfrm>
            <a:off x="4281855" y="2675499"/>
            <a:ext cx="105508" cy="311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25" name="Rectangle 24"/>
          <p:cNvSpPr/>
          <p:nvPr/>
        </p:nvSpPr>
        <p:spPr>
          <a:xfrm>
            <a:off x="4945495" y="4662100"/>
            <a:ext cx="4240263"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5. Con người ấm no, hạnh phúc, phát  triển toàn diện</a:t>
            </a:r>
            <a:endParaRPr lang="en-US" sz="1500">
              <a:latin typeface="Times New Roman" panose="02020603050405020304" pitchFamily="18" charset="0"/>
              <a:cs typeface="Times New Roman" panose="02020603050405020304" pitchFamily="18" charset="0"/>
            </a:endParaRPr>
          </a:p>
        </p:txBody>
      </p:sp>
      <p:sp>
        <p:nvSpPr>
          <p:cNvPr id="26" name="Rectangle 25"/>
          <p:cNvSpPr/>
          <p:nvPr/>
        </p:nvSpPr>
        <p:spPr>
          <a:xfrm>
            <a:off x="4837875" y="2836818"/>
            <a:ext cx="4487126"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1. Dân giàu, nước mạnh, dân chủ, công bằng, văn minh </a:t>
            </a:r>
            <a:endParaRPr lang="en-US" sz="1500">
              <a:latin typeface="Times New Roman" panose="02020603050405020304" pitchFamily="18" charset="0"/>
              <a:cs typeface="Times New Roman" panose="02020603050405020304" pitchFamily="18" charset="0"/>
            </a:endParaRPr>
          </a:p>
        </p:txBody>
      </p:sp>
      <p:sp>
        <p:nvSpPr>
          <p:cNvPr id="27" name="Rectangle 26"/>
          <p:cNvSpPr/>
          <p:nvPr/>
        </p:nvSpPr>
        <p:spPr>
          <a:xfrm>
            <a:off x="4867770" y="3257090"/>
            <a:ext cx="2020105"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2. Do nhân dân làm chủ</a:t>
            </a:r>
            <a:endParaRPr lang="en-US" sz="1500">
              <a:latin typeface="Times New Roman" panose="02020603050405020304" pitchFamily="18" charset="0"/>
              <a:cs typeface="Times New Roman" panose="02020603050405020304" pitchFamily="18" charset="0"/>
            </a:endParaRPr>
          </a:p>
        </p:txBody>
      </p:sp>
      <p:sp>
        <p:nvSpPr>
          <p:cNvPr id="28" name="Rectangle 27"/>
          <p:cNvSpPr/>
          <p:nvPr/>
        </p:nvSpPr>
        <p:spPr>
          <a:xfrm>
            <a:off x="4821519" y="3700222"/>
            <a:ext cx="4365041"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3. KT phát triển cao: LLSX hiện đại + QHSX tiên tiến</a:t>
            </a:r>
            <a:endParaRPr lang="en-US" sz="1500">
              <a:latin typeface="Times New Roman" panose="02020603050405020304" pitchFamily="18" charset="0"/>
              <a:cs typeface="Times New Roman" panose="02020603050405020304" pitchFamily="18" charset="0"/>
            </a:endParaRPr>
          </a:p>
        </p:txBody>
      </p:sp>
      <p:sp>
        <p:nvSpPr>
          <p:cNvPr id="29" name="Rectangle 28"/>
          <p:cNvSpPr/>
          <p:nvPr/>
        </p:nvSpPr>
        <p:spPr>
          <a:xfrm>
            <a:off x="4899422" y="4196108"/>
            <a:ext cx="3571555"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4. Văn hóa tiên tiến, đậm đà bản sắc dân tộc</a:t>
            </a:r>
            <a:endParaRPr lang="en-US" sz="1500">
              <a:latin typeface="Times New Roman" panose="02020603050405020304" pitchFamily="18" charset="0"/>
              <a:cs typeface="Times New Roman" panose="02020603050405020304" pitchFamily="18" charset="0"/>
            </a:endParaRPr>
          </a:p>
        </p:txBody>
      </p:sp>
      <p:sp>
        <p:nvSpPr>
          <p:cNvPr id="30" name="Right Arrow 29"/>
          <p:cNvSpPr/>
          <p:nvPr/>
        </p:nvSpPr>
        <p:spPr>
          <a:xfrm>
            <a:off x="4397913" y="5147897"/>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31" name="Rectangle 30"/>
          <p:cNvSpPr/>
          <p:nvPr/>
        </p:nvSpPr>
        <p:spPr>
          <a:xfrm>
            <a:off x="4945495" y="5092923"/>
            <a:ext cx="2903102"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6,7. Bình đẳng, đoàn kết DT và QT</a:t>
            </a:r>
            <a:endParaRPr lang="en-US" sz="1500">
              <a:latin typeface="Times New Roman" panose="02020603050405020304" pitchFamily="18" charset="0"/>
              <a:cs typeface="Times New Roman" panose="02020603050405020304" pitchFamily="18" charset="0"/>
            </a:endParaRPr>
          </a:p>
        </p:txBody>
      </p:sp>
      <p:sp>
        <p:nvSpPr>
          <p:cNvPr id="32" name="Right Arrow 31"/>
          <p:cNvSpPr/>
          <p:nvPr/>
        </p:nvSpPr>
        <p:spPr>
          <a:xfrm>
            <a:off x="4406705" y="5536517"/>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33" name="Rectangle 32"/>
          <p:cNvSpPr/>
          <p:nvPr/>
        </p:nvSpPr>
        <p:spPr>
          <a:xfrm>
            <a:off x="4954288" y="5481543"/>
            <a:ext cx="2190023"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8. NN pháp quyền XHCN</a:t>
            </a:r>
            <a:endParaRPr lang="en-US"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39463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136" y="454781"/>
            <a:ext cx="7772841" cy="778705"/>
          </a:xfrm>
        </p:spPr>
        <p:txBody>
          <a:bodyPr>
            <a:normAutofit/>
          </a:bodyPr>
          <a:lstStyle/>
          <a:p>
            <a:pPr algn="just"/>
            <a:r>
              <a:rPr lang="en-US" sz="3200" b="1" i="1">
                <a:latin typeface="+mn-lt"/>
                <a:cs typeface="Times New Roman" panose="02020603050405020304" pitchFamily="18" charset="0"/>
              </a:rPr>
              <a:t>3.2.2. P</a:t>
            </a:r>
            <a:r>
              <a:rPr lang="vi-VN" sz="3200" b="1" i="1">
                <a:latin typeface="+mn-lt"/>
              </a:rPr>
              <a:t>hương hướng XD CNXH ở VN</a:t>
            </a:r>
            <a:endParaRPr lang="en-US" sz="3200" b="1" i="1">
              <a:latin typeface="+mn-lt"/>
            </a:endParaRPr>
          </a:p>
        </p:txBody>
      </p:sp>
      <p:sp>
        <p:nvSpPr>
          <p:cNvPr id="3" name="Rectangle 2"/>
          <p:cNvSpPr/>
          <p:nvPr/>
        </p:nvSpPr>
        <p:spPr>
          <a:xfrm>
            <a:off x="1065975" y="2309279"/>
            <a:ext cx="2791149"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i="1">
                <a:solidFill>
                  <a:srgbClr val="C00000"/>
                </a:solidFill>
                <a:latin typeface="Times New Roman" panose="02020603050405020304" pitchFamily="18" charset="0"/>
                <a:cs typeface="Times New Roman" panose="02020603050405020304" pitchFamily="18" charset="0"/>
              </a:rPr>
              <a:t>3.2.2.1. Cơ sở khoa học</a:t>
            </a:r>
            <a:endParaRPr lang="en-US" sz="2100">
              <a:latin typeface="Times New Roman" panose="02020603050405020304" pitchFamily="18" charset="0"/>
              <a:cs typeface="Times New Roman" panose="02020603050405020304" pitchFamily="18" charset="0"/>
            </a:endParaRPr>
          </a:p>
        </p:txBody>
      </p:sp>
      <p:sp>
        <p:nvSpPr>
          <p:cNvPr id="4" name="Rectangle 3"/>
          <p:cNvSpPr/>
          <p:nvPr/>
        </p:nvSpPr>
        <p:spPr>
          <a:xfrm>
            <a:off x="1171136" y="2656157"/>
            <a:ext cx="2405577" cy="116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5" name="Rectangle 4"/>
          <p:cNvSpPr/>
          <p:nvPr/>
        </p:nvSpPr>
        <p:spPr>
          <a:xfrm>
            <a:off x="3471204" y="2730012"/>
            <a:ext cx="105508" cy="311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6" name="Right Arrow 5"/>
          <p:cNvSpPr/>
          <p:nvPr/>
        </p:nvSpPr>
        <p:spPr>
          <a:xfrm rot="10800000">
            <a:off x="3112478" y="3057086"/>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7" name="Right Arrow 6"/>
          <p:cNvSpPr/>
          <p:nvPr/>
        </p:nvSpPr>
        <p:spPr>
          <a:xfrm>
            <a:off x="4402722" y="4302736"/>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8" name="Right Arrow 7"/>
          <p:cNvSpPr/>
          <p:nvPr/>
        </p:nvSpPr>
        <p:spPr>
          <a:xfrm>
            <a:off x="4379862" y="3815642"/>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9" name="Right Arrow 8"/>
          <p:cNvSpPr/>
          <p:nvPr/>
        </p:nvSpPr>
        <p:spPr>
          <a:xfrm>
            <a:off x="4342404" y="3360201"/>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0" name="Right Arrow 9"/>
          <p:cNvSpPr/>
          <p:nvPr/>
        </p:nvSpPr>
        <p:spPr>
          <a:xfrm>
            <a:off x="4397447" y="2915310"/>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1" name="Right Arrow 10"/>
          <p:cNvSpPr/>
          <p:nvPr/>
        </p:nvSpPr>
        <p:spPr>
          <a:xfrm>
            <a:off x="4395688" y="2502071"/>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14" name="Right Arrow 13"/>
          <p:cNvSpPr/>
          <p:nvPr/>
        </p:nvSpPr>
        <p:spPr>
          <a:xfrm>
            <a:off x="3703321" y="4034790"/>
            <a:ext cx="516987" cy="38862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15" name="Rectangle 14"/>
          <p:cNvSpPr/>
          <p:nvPr/>
        </p:nvSpPr>
        <p:spPr>
          <a:xfrm>
            <a:off x="4265907" y="1819328"/>
            <a:ext cx="2837636"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i="1">
                <a:solidFill>
                  <a:srgbClr val="C00000"/>
                </a:solidFill>
                <a:latin typeface="Times New Roman" panose="02020603050405020304" pitchFamily="18" charset="0"/>
                <a:cs typeface="Times New Roman" panose="02020603050405020304" pitchFamily="18" charset="0"/>
              </a:rPr>
              <a:t>3.2.2.2. P</a:t>
            </a:r>
            <a:r>
              <a:rPr lang="vi-VN" sz="2100" b="1" i="1">
                <a:solidFill>
                  <a:srgbClr val="C00000"/>
                </a:solidFill>
                <a:latin typeface="Times New Roman" panose="02020603050405020304" pitchFamily="18" charset="0"/>
                <a:cs typeface="Times New Roman" panose="02020603050405020304" pitchFamily="18" charset="0"/>
              </a:rPr>
              <a:t>hương hướng </a:t>
            </a:r>
            <a:endParaRPr lang="en-US" sz="2100">
              <a:latin typeface="Times New Roman" panose="02020603050405020304" pitchFamily="18" charset="0"/>
              <a:cs typeface="Times New Roman" panose="02020603050405020304" pitchFamily="18" charset="0"/>
            </a:endParaRPr>
          </a:p>
        </p:txBody>
      </p:sp>
      <p:sp>
        <p:nvSpPr>
          <p:cNvPr id="16" name="Rectangle 15"/>
          <p:cNvSpPr/>
          <p:nvPr/>
        </p:nvSpPr>
        <p:spPr>
          <a:xfrm>
            <a:off x="213508" y="2951557"/>
            <a:ext cx="2698496" cy="73866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5763" indent="-385763" algn="ctr">
              <a:buAutoNum type="arabicPeriod"/>
            </a:pPr>
            <a:r>
              <a:rPr lang="en-US" sz="2100" err="1">
                <a:solidFill>
                  <a:srgbClr val="C00000"/>
                </a:solidFill>
                <a:latin typeface="Times New Roman" panose="02020603050405020304" pitchFamily="18" charset="0"/>
                <a:cs typeface="Times New Roman" panose="02020603050405020304" pitchFamily="18" charset="0"/>
              </a:rPr>
              <a:t>Đặc trưng bản chất </a:t>
            </a:r>
          </a:p>
          <a:p>
            <a:pPr algn="ctr"/>
            <a:r>
              <a:rPr lang="en-US" sz="2100" err="1">
                <a:solidFill>
                  <a:srgbClr val="C00000"/>
                </a:solidFill>
                <a:latin typeface="Times New Roman" panose="02020603050405020304" pitchFamily="18" charset="0"/>
                <a:cs typeface="Times New Roman" panose="02020603050405020304" pitchFamily="18" charset="0"/>
              </a:rPr>
              <a:t>Của CNXH VN</a:t>
            </a:r>
            <a:endParaRPr lang="en-US" sz="2100">
              <a:latin typeface="Times New Roman" panose="02020603050405020304" pitchFamily="18" charset="0"/>
              <a:cs typeface="Times New Roman" panose="02020603050405020304" pitchFamily="18" charset="0"/>
            </a:endParaRPr>
          </a:p>
        </p:txBody>
      </p:sp>
      <p:sp>
        <p:nvSpPr>
          <p:cNvPr id="17" name="Rectangle 16"/>
          <p:cNvSpPr/>
          <p:nvPr/>
        </p:nvSpPr>
        <p:spPr>
          <a:xfrm>
            <a:off x="264995" y="3811225"/>
            <a:ext cx="2566728"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solidFill>
                  <a:srgbClr val="C00000"/>
                </a:solidFill>
                <a:latin typeface="Times New Roman" panose="02020603050405020304" pitchFamily="18" charset="0"/>
                <a:cs typeface="Times New Roman" panose="02020603050405020304" pitchFamily="18" charset="0"/>
              </a:rPr>
              <a:t>2. Mục tiêu, nhiệm vụ</a:t>
            </a:r>
            <a:endParaRPr lang="en-US" sz="2100">
              <a:latin typeface="Times New Roman" panose="02020603050405020304" pitchFamily="18" charset="0"/>
              <a:cs typeface="Times New Roman" panose="02020603050405020304" pitchFamily="18" charset="0"/>
            </a:endParaRPr>
          </a:p>
        </p:txBody>
      </p:sp>
      <p:sp>
        <p:nvSpPr>
          <p:cNvPr id="18" name="Rectangle 17"/>
          <p:cNvSpPr/>
          <p:nvPr/>
        </p:nvSpPr>
        <p:spPr>
          <a:xfrm>
            <a:off x="294010" y="4422949"/>
            <a:ext cx="2720681"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solidFill>
                  <a:srgbClr val="C00000"/>
                </a:solidFill>
                <a:latin typeface="Times New Roman" panose="02020603050405020304" pitchFamily="18" charset="0"/>
                <a:cs typeface="Times New Roman" panose="02020603050405020304" pitchFamily="18" charset="0"/>
              </a:rPr>
              <a:t>3. Tinh thần, ý thức DT</a:t>
            </a:r>
            <a:endParaRPr lang="en-US" sz="2100">
              <a:latin typeface="Times New Roman" panose="02020603050405020304" pitchFamily="18" charset="0"/>
              <a:cs typeface="Times New Roman" panose="02020603050405020304" pitchFamily="18" charset="0"/>
            </a:endParaRPr>
          </a:p>
        </p:txBody>
      </p:sp>
      <p:sp>
        <p:nvSpPr>
          <p:cNvPr id="19" name="Rectangle 18"/>
          <p:cNvSpPr/>
          <p:nvPr/>
        </p:nvSpPr>
        <p:spPr>
          <a:xfrm>
            <a:off x="299725" y="5095780"/>
            <a:ext cx="2847254" cy="415498"/>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a:solidFill>
                  <a:srgbClr val="C00000"/>
                </a:solidFill>
                <a:latin typeface="Times New Roman" panose="02020603050405020304" pitchFamily="18" charset="0"/>
                <a:cs typeface="Times New Roman" panose="02020603050405020304" pitchFamily="18" charset="0"/>
              </a:rPr>
              <a:t>4. Căn cứ khoa học khác</a:t>
            </a:r>
            <a:endParaRPr lang="en-US" sz="2100">
              <a:latin typeface="Times New Roman" panose="02020603050405020304" pitchFamily="18" charset="0"/>
              <a:cs typeface="Times New Roman" panose="02020603050405020304" pitchFamily="18" charset="0"/>
            </a:endParaRPr>
          </a:p>
        </p:txBody>
      </p:sp>
      <p:sp>
        <p:nvSpPr>
          <p:cNvPr id="20" name="Right Arrow 19"/>
          <p:cNvSpPr/>
          <p:nvPr/>
        </p:nvSpPr>
        <p:spPr>
          <a:xfrm>
            <a:off x="4298974" y="2162689"/>
            <a:ext cx="2975316" cy="200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21" name="Right Arrow 20"/>
          <p:cNvSpPr/>
          <p:nvPr/>
        </p:nvSpPr>
        <p:spPr>
          <a:xfrm rot="10800000">
            <a:off x="3089618" y="3793881"/>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22" name="Right Arrow 21"/>
          <p:cNvSpPr/>
          <p:nvPr/>
        </p:nvSpPr>
        <p:spPr>
          <a:xfrm rot="10800000">
            <a:off x="3087859" y="4508256"/>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23" name="Right Arrow 22"/>
          <p:cNvSpPr/>
          <p:nvPr/>
        </p:nvSpPr>
        <p:spPr>
          <a:xfrm rot="10800000">
            <a:off x="3092916" y="5196034"/>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latin typeface="Times New Roman" panose="02020603050405020304" pitchFamily="18" charset="0"/>
              <a:cs typeface="Times New Roman" panose="02020603050405020304" pitchFamily="18" charset="0"/>
            </a:endParaRPr>
          </a:p>
        </p:txBody>
      </p:sp>
      <p:sp>
        <p:nvSpPr>
          <p:cNvPr id="24" name="Rectangle 23"/>
          <p:cNvSpPr/>
          <p:nvPr/>
        </p:nvSpPr>
        <p:spPr>
          <a:xfrm>
            <a:off x="4286664" y="2261162"/>
            <a:ext cx="156749" cy="3582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25" name="Rectangle 24"/>
          <p:cNvSpPr/>
          <p:nvPr/>
        </p:nvSpPr>
        <p:spPr>
          <a:xfrm>
            <a:off x="4950304" y="4247763"/>
            <a:ext cx="4182683"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5. Chủ động tích cực Hội nhập QT, đối ngoại tự chủ</a:t>
            </a:r>
            <a:endParaRPr lang="en-US" sz="1500">
              <a:latin typeface="Times New Roman" panose="02020603050405020304" pitchFamily="18" charset="0"/>
              <a:cs typeface="Times New Roman" panose="02020603050405020304" pitchFamily="18" charset="0"/>
            </a:endParaRPr>
          </a:p>
        </p:txBody>
      </p:sp>
      <p:sp>
        <p:nvSpPr>
          <p:cNvPr id="26" name="Rectangle 25"/>
          <p:cNvSpPr/>
          <p:nvPr/>
        </p:nvSpPr>
        <p:spPr>
          <a:xfrm>
            <a:off x="4842685" y="2422480"/>
            <a:ext cx="2124043"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1. Thực hiện CNH, HĐH</a:t>
            </a:r>
            <a:endParaRPr lang="en-US" sz="1500">
              <a:latin typeface="Times New Roman" panose="02020603050405020304" pitchFamily="18" charset="0"/>
              <a:cs typeface="Times New Roman" panose="02020603050405020304" pitchFamily="18" charset="0"/>
            </a:endParaRPr>
          </a:p>
        </p:txBody>
      </p:sp>
      <p:sp>
        <p:nvSpPr>
          <p:cNvPr id="27" name="Rectangle 26"/>
          <p:cNvSpPr/>
          <p:nvPr/>
        </p:nvSpPr>
        <p:spPr>
          <a:xfrm>
            <a:off x="4872578" y="2842752"/>
            <a:ext cx="3778342"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2. Xây dựng KT thị trường định hướng XHCN</a:t>
            </a:r>
            <a:endParaRPr lang="en-US" sz="1500">
              <a:latin typeface="Times New Roman" panose="02020603050405020304" pitchFamily="18" charset="0"/>
              <a:cs typeface="Times New Roman" panose="02020603050405020304" pitchFamily="18" charset="0"/>
            </a:endParaRPr>
          </a:p>
        </p:txBody>
      </p:sp>
      <p:sp>
        <p:nvSpPr>
          <p:cNvPr id="28" name="Rectangle 27"/>
          <p:cNvSpPr/>
          <p:nvPr/>
        </p:nvSpPr>
        <p:spPr>
          <a:xfrm>
            <a:off x="4826328" y="3285885"/>
            <a:ext cx="4360233"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3. Phat triển Văn hóa tiên tiến, đậm đà bản sắc dân tộc</a:t>
            </a:r>
            <a:endParaRPr lang="en-US" sz="1500">
              <a:latin typeface="Times New Roman" panose="02020603050405020304" pitchFamily="18" charset="0"/>
              <a:cs typeface="Times New Roman" panose="02020603050405020304" pitchFamily="18" charset="0"/>
            </a:endParaRPr>
          </a:p>
        </p:txBody>
      </p:sp>
      <p:sp>
        <p:nvSpPr>
          <p:cNvPr id="29" name="Rectangle 28"/>
          <p:cNvSpPr/>
          <p:nvPr/>
        </p:nvSpPr>
        <p:spPr>
          <a:xfrm>
            <a:off x="4904230" y="3781770"/>
            <a:ext cx="3284874"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4. Bảo vệ quốc phòng, an ninh quốc gia </a:t>
            </a:r>
            <a:endParaRPr lang="en-US" sz="1500">
              <a:latin typeface="Times New Roman" panose="02020603050405020304" pitchFamily="18" charset="0"/>
              <a:cs typeface="Times New Roman" panose="02020603050405020304" pitchFamily="18" charset="0"/>
            </a:endParaRPr>
          </a:p>
        </p:txBody>
      </p:sp>
      <p:sp>
        <p:nvSpPr>
          <p:cNvPr id="30" name="Right Arrow 29"/>
          <p:cNvSpPr/>
          <p:nvPr/>
        </p:nvSpPr>
        <p:spPr>
          <a:xfrm>
            <a:off x="4402722" y="4733559"/>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31" name="Rectangle 30"/>
          <p:cNvSpPr/>
          <p:nvPr/>
        </p:nvSpPr>
        <p:spPr>
          <a:xfrm>
            <a:off x="4950304" y="4678586"/>
            <a:ext cx="2226892"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6. XD nền dân chủ XHCN</a:t>
            </a:r>
            <a:endParaRPr lang="en-US" sz="1500">
              <a:latin typeface="Times New Roman" panose="02020603050405020304" pitchFamily="18" charset="0"/>
              <a:cs typeface="Times New Roman" panose="02020603050405020304" pitchFamily="18" charset="0"/>
            </a:endParaRPr>
          </a:p>
        </p:txBody>
      </p:sp>
      <p:sp>
        <p:nvSpPr>
          <p:cNvPr id="32" name="Right Arrow 31"/>
          <p:cNvSpPr/>
          <p:nvPr/>
        </p:nvSpPr>
        <p:spPr>
          <a:xfrm>
            <a:off x="4411514" y="5122179"/>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33" name="Rectangle 32"/>
          <p:cNvSpPr/>
          <p:nvPr/>
        </p:nvSpPr>
        <p:spPr>
          <a:xfrm>
            <a:off x="4959096" y="5067206"/>
            <a:ext cx="3502882"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7. XD và kiện toàn NN pháp quyền XHCN</a:t>
            </a:r>
            <a:endParaRPr lang="en-US" sz="1500">
              <a:latin typeface="Times New Roman" panose="02020603050405020304" pitchFamily="18" charset="0"/>
              <a:cs typeface="Times New Roman" panose="02020603050405020304" pitchFamily="18" charset="0"/>
            </a:endParaRPr>
          </a:p>
        </p:txBody>
      </p:sp>
      <p:sp>
        <p:nvSpPr>
          <p:cNvPr id="34" name="Right Arrow 33"/>
          <p:cNvSpPr/>
          <p:nvPr/>
        </p:nvSpPr>
        <p:spPr>
          <a:xfrm>
            <a:off x="4440089" y="5593667"/>
            <a:ext cx="390379" cy="221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35" name="Rectangle 34"/>
          <p:cNvSpPr/>
          <p:nvPr/>
        </p:nvSpPr>
        <p:spPr>
          <a:xfrm>
            <a:off x="4987672" y="5538693"/>
            <a:ext cx="2036135" cy="3231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a:solidFill>
                  <a:srgbClr val="C00000"/>
                </a:solidFill>
                <a:latin typeface="Times New Roman" panose="02020603050405020304" pitchFamily="18" charset="0"/>
                <a:cs typeface="Times New Roman" panose="02020603050405020304" pitchFamily="18" charset="0"/>
              </a:rPr>
              <a:t>8. XD Đảng vững mạnh</a:t>
            </a:r>
            <a:endParaRPr lang="en-US"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58722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8" y="857251"/>
            <a:ext cx="7886700" cy="994172"/>
          </a:xfrm>
        </p:spPr>
        <p:txBody>
          <a:bodyPr/>
          <a:lstStyle/>
          <a:p>
            <a:pPr algn="ctr"/>
            <a:r>
              <a:rPr lang="en-US" sz="3200" b="1" i="1" err="1">
                <a:latin typeface="Times New Roman" panose="02020603050405020304" pitchFamily="18" charset="0"/>
                <a:cs typeface="Times New Roman" panose="02020603050405020304" pitchFamily="18" charset="0"/>
              </a:rPr>
              <a:t>Đặc biệt chú trọng</a:t>
            </a:r>
            <a:endParaRPr lang="en-US" sz="3200" b="1" i="1">
              <a:latin typeface="Times New Roman" panose="02020603050405020304" pitchFamily="18" charset="0"/>
              <a:cs typeface="Times New Roman" panose="02020603050405020304" pitchFamily="18" charset="0"/>
            </a:endParaRPr>
          </a:p>
        </p:txBody>
      </p:sp>
      <p:sp>
        <p:nvSpPr>
          <p:cNvPr id="3" name="Title 1"/>
          <p:cNvSpPr txBox="1"/>
          <p:nvPr/>
        </p:nvSpPr>
        <p:spPr>
          <a:xfrm>
            <a:off x="-200025" y="3374232"/>
            <a:ext cx="3243263" cy="994172"/>
          </a:xfrm>
          <a:prstGeom prst="rect">
            <a:avLst/>
          </a:prstGeom>
        </p:spPr>
        <p:txBody>
          <a:bodyPr vert="horz" lIns="68580" tIns="34290" rIns="68580" bIns="34290" rtlCol="0" anchor="ctr">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b="1" i="1" err="1">
                <a:solidFill>
                  <a:srgbClr val="C00000"/>
                </a:solidFill>
                <a:latin typeface="Times New Roman" panose="02020603050405020304" pitchFamily="18" charset="0"/>
                <a:cs typeface="Times New Roman" panose="02020603050405020304" pitchFamily="18" charset="0"/>
              </a:rPr>
              <a:t>Nắm vững và giải quyết </a:t>
            </a:r>
          </a:p>
          <a:p>
            <a:pPr algn="ctr"/>
            <a:r>
              <a:rPr lang="en-US" sz="2100" b="1" i="1" err="1">
                <a:solidFill>
                  <a:srgbClr val="C00000"/>
                </a:solidFill>
                <a:latin typeface="Times New Roman" panose="02020603050405020304" pitchFamily="18" charset="0"/>
                <a:cs typeface="Times New Roman" panose="02020603050405020304" pitchFamily="18" charset="0"/>
              </a:rPr>
              <a:t>các MQH lớn</a:t>
            </a:r>
            <a:endParaRPr lang="en-US" sz="2100" b="1" i="1">
              <a:solidFill>
                <a:srgbClr val="C00000"/>
              </a:solidFill>
              <a:latin typeface="Times New Roman" panose="02020603050405020304" pitchFamily="18" charset="0"/>
              <a:cs typeface="Times New Roman" panose="02020603050405020304" pitchFamily="18" charset="0"/>
            </a:endParaRPr>
          </a:p>
        </p:txBody>
      </p:sp>
      <p:sp>
        <p:nvSpPr>
          <p:cNvPr id="4" name="Left Brace 3"/>
          <p:cNvSpPr/>
          <p:nvPr/>
        </p:nvSpPr>
        <p:spPr>
          <a:xfrm>
            <a:off x="2957513" y="2014537"/>
            <a:ext cx="1057275" cy="3471863"/>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tx1"/>
                </a:solidFill>
                <a:uLnTx/>
                <a:uFillTx/>
                <a:latin typeface="Times New Roman"/>
                <a:ea typeface="Arial" pitchFamily="34" charset="0"/>
                <a:cs typeface="Arial" pitchFamily="34" charset="0"/>
                <a:sym typeface="Wingdings"/>
              </a:defRPr>
            </a:lvl9pPr>
          </a:lstStyle>
          <a:p>
            <a:pPr algn="ctr"/>
            <a:endParaRPr lang="en-US" sz="1350"/>
          </a:p>
        </p:txBody>
      </p:sp>
      <p:sp>
        <p:nvSpPr>
          <p:cNvPr id="5" name="Rectangle 4"/>
          <p:cNvSpPr/>
          <p:nvPr/>
        </p:nvSpPr>
        <p:spPr>
          <a:xfrm>
            <a:off x="3765265" y="2133213"/>
            <a:ext cx="337945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a:solidFill>
                  <a:srgbClr val="C00000"/>
                </a:solidFill>
                <a:latin typeface="Times New Roman" panose="02020603050405020304" pitchFamily="18" charset="0"/>
                <a:cs typeface="Times New Roman" panose="02020603050405020304" pitchFamily="18" charset="0"/>
              </a:rPr>
              <a:t>1. Đổi mới - ổn định và phát triển</a:t>
            </a:r>
            <a:endParaRPr lang="en-US"/>
          </a:p>
        </p:txBody>
      </p:sp>
      <p:sp>
        <p:nvSpPr>
          <p:cNvPr id="6" name="Rectangle 5"/>
          <p:cNvSpPr/>
          <p:nvPr/>
        </p:nvSpPr>
        <p:spPr>
          <a:xfrm>
            <a:off x="3822415" y="2719001"/>
            <a:ext cx="3701654"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a:solidFill>
                  <a:srgbClr val="C00000"/>
                </a:solidFill>
                <a:latin typeface="Times New Roman" panose="02020603050405020304" pitchFamily="18" charset="0"/>
                <a:cs typeface="Times New Roman" panose="02020603050405020304" pitchFamily="18" charset="0"/>
              </a:rPr>
              <a:t>2. Đổi mới kinh tế - đổi mới chính trị</a:t>
            </a:r>
            <a:endParaRPr lang="en-US"/>
          </a:p>
        </p:txBody>
      </p:sp>
      <p:sp>
        <p:nvSpPr>
          <p:cNvPr id="7" name="Rectangle 6"/>
          <p:cNvSpPr/>
          <p:nvPr/>
        </p:nvSpPr>
        <p:spPr>
          <a:xfrm>
            <a:off x="3822415" y="3304788"/>
            <a:ext cx="3810659"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a:solidFill>
                  <a:srgbClr val="C00000"/>
                </a:solidFill>
                <a:latin typeface="Times New Roman" panose="02020603050405020304" pitchFamily="18" charset="0"/>
                <a:cs typeface="Times New Roman" panose="02020603050405020304" pitchFamily="18" charset="0"/>
              </a:rPr>
              <a:t>3. KT thị trường – định hướng XHCN</a:t>
            </a:r>
            <a:endParaRPr lang="en-US"/>
          </a:p>
        </p:txBody>
      </p:sp>
      <p:sp>
        <p:nvSpPr>
          <p:cNvPr id="8" name="Rectangle 7"/>
          <p:cNvSpPr/>
          <p:nvPr/>
        </p:nvSpPr>
        <p:spPr>
          <a:xfrm>
            <a:off x="3836703" y="3919151"/>
            <a:ext cx="3942105"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a:solidFill>
                  <a:srgbClr val="C00000"/>
                </a:solidFill>
                <a:latin typeface="Times New Roman" panose="02020603050405020304" pitchFamily="18" charset="0"/>
                <a:cs typeface="Times New Roman" panose="02020603050405020304" pitchFamily="18" charset="0"/>
              </a:rPr>
              <a:t>4. Phát triển LLSX – hoàn thiện QHSX</a:t>
            </a:r>
            <a:endParaRPr lang="en-US"/>
          </a:p>
        </p:txBody>
      </p:sp>
      <p:sp>
        <p:nvSpPr>
          <p:cNvPr id="9" name="Rectangle 8"/>
          <p:cNvSpPr/>
          <p:nvPr/>
        </p:nvSpPr>
        <p:spPr>
          <a:xfrm>
            <a:off x="3865278" y="4519226"/>
            <a:ext cx="4485523"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a:solidFill>
                  <a:srgbClr val="C00000"/>
                </a:solidFill>
                <a:latin typeface="Times New Roman" panose="02020603050405020304" pitchFamily="18" charset="0"/>
                <a:cs typeface="Times New Roman" panose="02020603050405020304" pitchFamily="18" charset="0"/>
              </a:rPr>
              <a:t>5. Tăng trưởng KT – phát triển toàn diện XH</a:t>
            </a:r>
            <a:endParaRPr lang="en-US"/>
          </a:p>
        </p:txBody>
      </p:sp>
      <p:sp>
        <p:nvSpPr>
          <p:cNvPr id="10" name="Rectangle 9"/>
          <p:cNvSpPr/>
          <p:nvPr/>
        </p:nvSpPr>
        <p:spPr>
          <a:xfrm>
            <a:off x="3865277" y="5019288"/>
            <a:ext cx="329128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i="1">
                <a:solidFill>
                  <a:srgbClr val="C00000"/>
                </a:solidFill>
                <a:latin typeface="Times New Roman" panose="02020603050405020304" pitchFamily="18" charset="0"/>
                <a:cs typeface="Times New Roman" panose="02020603050405020304" pitchFamily="18" charset="0"/>
              </a:rPr>
              <a:t>6. Độc lập tự chủ - Hội nhập QT</a:t>
            </a:r>
            <a:endParaRPr lang="en-US"/>
          </a:p>
        </p:txBody>
      </p:sp>
    </p:spTree>
    <p:extLst>
      <p:ext uri="{BB962C8B-B14F-4D97-AF65-F5344CB8AC3E}">
        <p14:creationId xmlns:p14="http://schemas.microsoft.com/office/powerpoint/2010/main" val="56013666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69131"/>
          </a:xfrm>
        </p:spPr>
        <p:txBody>
          <a:bodyPr>
            <a:normAutofit fontScale="90000"/>
          </a:bodyPr>
          <a:lstStyle/>
          <a:p>
            <a:pPr algn="ctr"/>
            <a:r>
              <a:rPr lang="en-US" b="1" i="1" err="1">
                <a:latin typeface="Times New Roman" panose="02020603050405020304" pitchFamily="18" charset="0"/>
                <a:cs typeface="Times New Roman" panose="02020603050405020304" pitchFamily="18" charset="0"/>
              </a:rPr>
              <a:t>Nhiệm vụ cơ bản trong </a:t>
            </a:r>
            <a:r>
              <a:rPr lang="vi-VN" b="1" i="1">
                <a:latin typeface="Times New Roman" panose="02020603050405020304" pitchFamily="18" charset="0"/>
                <a:cs typeface="Times New Roman" panose="02020603050405020304" pitchFamily="18" charset="0"/>
              </a:rPr>
              <a:t>XD CNXH ở VN</a:t>
            </a:r>
            <a:r>
              <a:rPr lang="en-US" b="1" i="1">
                <a:latin typeface="Times New Roman" panose="02020603050405020304" pitchFamily="18" charset="0"/>
                <a:cs typeface="Times New Roman" panose="02020603050405020304" pitchFamily="18" charset="0"/>
              </a:rPr>
              <a:t> (1-6)</a:t>
            </a:r>
            <a:endParaRPr lang="en-US">
              <a:latin typeface="Times New Roman" panose="02020603050405020304" pitchFamily="18" charset="0"/>
              <a:cs typeface="Times New Roman" panose="02020603050405020304" pitchFamily="18" charset="0"/>
            </a:endParaRPr>
          </a:p>
        </p:txBody>
      </p:sp>
      <p:sp>
        <p:nvSpPr>
          <p:cNvPr id="3" name="Title 1"/>
          <p:cNvSpPr txBox="1"/>
          <p:nvPr/>
        </p:nvSpPr>
        <p:spPr>
          <a:xfrm>
            <a:off x="200025" y="2386012"/>
            <a:ext cx="2357438" cy="232886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nSpc>
                <a:spcPct val="150000"/>
              </a:lnSpc>
            </a:pPr>
            <a:r>
              <a:rPr lang="en-US" sz="1800" b="1" i="1">
                <a:solidFill>
                  <a:srgbClr val="C00000"/>
                </a:solidFill>
                <a:latin typeface="Times New Roman" panose="02020603050405020304" pitchFamily="18" charset="0"/>
                <a:cs typeface="Times New Roman" panose="02020603050405020304" pitchFamily="18" charset="0"/>
              </a:rPr>
              <a:t>- Điều kiện trong nước và Quốc tế </a:t>
            </a:r>
          </a:p>
          <a:p>
            <a:pPr>
              <a:lnSpc>
                <a:spcPct val="150000"/>
              </a:lnSpc>
            </a:pPr>
            <a:r>
              <a:rPr lang="en-US" sz="1800" b="1" i="1">
                <a:solidFill>
                  <a:srgbClr val="C00000"/>
                </a:solidFill>
                <a:latin typeface="Times New Roman" panose="02020603050405020304" pitchFamily="18" charset="0"/>
                <a:cs typeface="Times New Roman" panose="02020603050405020304" pitchFamily="18" charset="0"/>
              </a:rPr>
              <a:t>- Phương hướng</a:t>
            </a:r>
          </a:p>
          <a:p>
            <a:pPr>
              <a:lnSpc>
                <a:spcPct val="150000"/>
              </a:lnSpc>
            </a:pPr>
            <a:r>
              <a:rPr lang="en-US" sz="1800" b="1" i="1">
                <a:solidFill>
                  <a:srgbClr val="C00000"/>
                </a:solidFill>
                <a:latin typeface="Times New Roman" panose="02020603050405020304" pitchFamily="18" charset="0"/>
                <a:cs typeface="Times New Roman" panose="02020603050405020304" pitchFamily="18" charset="0"/>
              </a:rPr>
              <a:t>- Tổng kết tực tiễn</a:t>
            </a:r>
          </a:p>
          <a:p>
            <a:pPr marL="257175" indent="-257175">
              <a:lnSpc>
                <a:spcPct val="150000"/>
              </a:lnSpc>
              <a:buFontTx/>
              <a:buChar char="-"/>
            </a:pPr>
            <a:r>
              <a:rPr lang="en-US" sz="1800" b="1" i="1">
                <a:solidFill>
                  <a:srgbClr val="C00000"/>
                </a:solidFill>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p:txBody>
      </p:sp>
      <p:sp>
        <p:nvSpPr>
          <p:cNvPr id="4" name="Rectangle 3"/>
          <p:cNvSpPr/>
          <p:nvPr/>
        </p:nvSpPr>
        <p:spPr>
          <a:xfrm>
            <a:off x="912874" y="2004626"/>
            <a:ext cx="88036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b="1" i="1" err="1">
                <a:solidFill>
                  <a:srgbClr val="C00000"/>
                </a:solidFill>
                <a:latin typeface="Times New Roman" panose="02020603050405020304" pitchFamily="18" charset="0"/>
                <a:cs typeface="Times New Roman" panose="02020603050405020304" pitchFamily="18" charset="0"/>
              </a:rPr>
              <a:t>Căn cứ</a:t>
            </a:r>
            <a:endParaRPr lang="en-US"/>
          </a:p>
        </p:txBody>
      </p:sp>
      <p:sp>
        <p:nvSpPr>
          <p:cNvPr id="5" name="Right Arrow 4"/>
          <p:cNvSpPr/>
          <p:nvPr/>
        </p:nvSpPr>
        <p:spPr>
          <a:xfrm>
            <a:off x="2028825" y="2071688"/>
            <a:ext cx="2828925"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algn="ctr"/>
            <a:endParaRPr lang="en-US" sz="1350"/>
          </a:p>
        </p:txBody>
      </p:sp>
      <p:sp>
        <p:nvSpPr>
          <p:cNvPr id="6" name="Rectangle 5"/>
          <p:cNvSpPr/>
          <p:nvPr/>
        </p:nvSpPr>
        <p:spPr>
          <a:xfrm>
            <a:off x="5327711" y="1890326"/>
            <a:ext cx="11144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b="1" i="1" err="1">
                <a:solidFill>
                  <a:srgbClr val="C00000"/>
                </a:solidFill>
                <a:latin typeface="Times New Roman" panose="02020603050405020304" pitchFamily="18" charset="0"/>
                <a:cs typeface="Times New Roman" panose="02020603050405020304" pitchFamily="18" charset="0"/>
              </a:rPr>
              <a:t>Nhiệm vụ</a:t>
            </a:r>
            <a:endParaRPr lang="en-US"/>
          </a:p>
        </p:txBody>
      </p:sp>
      <p:cxnSp>
        <p:nvCxnSpPr>
          <p:cNvPr id="8" name="Straight Arrow Connector 7"/>
          <p:cNvCxnSpPr>
            <a:stCxn id="6" idx="2"/>
          </p:cNvCxnSpPr>
          <p:nvPr/>
        </p:nvCxnSpPr>
        <p:spPr>
          <a:xfrm flipH="1">
            <a:off x="3314700" y="2236575"/>
            <a:ext cx="2546932" cy="4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686050" y="2757487"/>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50000"/>
              </a:lnSpc>
            </a:pPr>
            <a:r>
              <a:rPr lang="en-US" sz="1800" b="1" i="1">
                <a:solidFill>
                  <a:srgbClr val="C00000"/>
                </a:solidFill>
                <a:latin typeface="Times New Roman" panose="02020603050405020304" pitchFamily="18" charset="0"/>
                <a:cs typeface="Times New Roman" panose="02020603050405020304" pitchFamily="18" charset="0"/>
              </a:rPr>
              <a:t>1. Phát </a:t>
            </a:r>
          </a:p>
          <a:p>
            <a:pPr algn="ctr">
              <a:lnSpc>
                <a:spcPct val="150000"/>
              </a:lnSpc>
            </a:pPr>
            <a:r>
              <a:rPr lang="en-US" sz="1800" b="1" i="1" err="1">
                <a:solidFill>
                  <a:srgbClr val="C00000"/>
                </a:solidFill>
                <a:latin typeface="Times New Roman" panose="02020603050405020304" pitchFamily="18" charset="0"/>
                <a:cs typeface="Times New Roman" panose="02020603050405020304" pitchFamily="18" charset="0"/>
              </a:rPr>
              <a:t>Triển</a:t>
            </a:r>
            <a:endParaRPr lang="en-US" sz="1800" b="1" i="1">
              <a:solidFill>
                <a:srgbClr val="C00000"/>
              </a:solidFill>
              <a:latin typeface="Times New Roman" panose="02020603050405020304" pitchFamily="18" charset="0"/>
              <a:cs typeface="Times New Roman" panose="02020603050405020304" pitchFamily="18" charset="0"/>
            </a:endParaRPr>
          </a:p>
          <a:p>
            <a:pPr algn="ctr">
              <a:lnSpc>
                <a:spcPct val="150000"/>
              </a:lnSpc>
            </a:pPr>
            <a:r>
              <a:rPr lang="en-US" sz="1800" b="1" i="1">
                <a:solidFill>
                  <a:srgbClr val="C00000"/>
                </a:solidFill>
                <a:latin typeface="Times New Roman" panose="02020603050405020304" pitchFamily="18" charset="0"/>
                <a:cs typeface="Times New Roman" panose="02020603050405020304" pitchFamily="18" charset="0"/>
              </a:rPr>
              <a:t> KT</a:t>
            </a:r>
          </a:p>
          <a:p>
            <a:pPr algn="ctr">
              <a:lnSpc>
                <a:spcPct val="150000"/>
              </a:lnSpc>
            </a:pPr>
            <a:r>
              <a:rPr lang="en-US" sz="1800" b="1" i="1">
                <a:solidFill>
                  <a:srgbClr val="C00000"/>
                </a:solidFill>
                <a:latin typeface="Times New Roman" panose="02020603050405020304" pitchFamily="18" charset="0"/>
                <a:cs typeface="Times New Roman" panose="02020603050405020304" pitchFamily="18" charset="0"/>
              </a:rPr>
              <a:t> nhanh</a:t>
            </a:r>
          </a:p>
          <a:p>
            <a:pPr algn="ctr">
              <a:lnSpc>
                <a:spcPct val="150000"/>
              </a:lnSpc>
            </a:pPr>
            <a:r>
              <a:rPr lang="en-US" sz="1800" b="1" i="1">
                <a:solidFill>
                  <a:srgbClr val="C00000"/>
                </a:solidFill>
                <a:latin typeface="Times New Roman" panose="02020603050405020304" pitchFamily="18" charset="0"/>
                <a:cs typeface="Times New Roman" panose="02020603050405020304" pitchFamily="18" charset="0"/>
              </a:rPr>
              <a:t> và </a:t>
            </a:r>
          </a:p>
          <a:p>
            <a:pPr algn="ctr">
              <a:lnSpc>
                <a:spcPct val="150000"/>
              </a:lnSpc>
            </a:pPr>
            <a:r>
              <a:rPr lang="en-US" sz="1800" b="1" i="1" err="1">
                <a:solidFill>
                  <a:srgbClr val="C00000"/>
                </a:solidFill>
                <a:latin typeface="Times New Roman" panose="02020603050405020304" pitchFamily="18" charset="0"/>
                <a:cs typeface="Times New Roman" panose="02020603050405020304" pitchFamily="18" charset="0"/>
              </a:rPr>
              <a:t>bền </a:t>
            </a:r>
          </a:p>
          <a:p>
            <a:pPr algn="ctr">
              <a:lnSpc>
                <a:spcPct val="150000"/>
              </a:lnSpc>
            </a:pPr>
            <a:r>
              <a:rPr lang="en-US" sz="1800" b="1" i="1" err="1">
                <a:solidFill>
                  <a:srgbClr val="C00000"/>
                </a:solidFill>
                <a:latin typeface="Times New Roman" panose="02020603050405020304" pitchFamily="18" charset="0"/>
                <a:cs typeface="Times New Roman" panose="02020603050405020304" pitchFamily="18" charset="0"/>
              </a:rPr>
              <a:t>vững</a:t>
            </a:r>
            <a:endParaRPr lang="en-US" sz="1800">
              <a:latin typeface="Times New Roman" panose="02020603050405020304" pitchFamily="18" charset="0"/>
              <a:cs typeface="Times New Roman" panose="02020603050405020304" pitchFamily="18" charset="0"/>
            </a:endParaRPr>
          </a:p>
        </p:txBody>
      </p:sp>
      <p:sp>
        <p:nvSpPr>
          <p:cNvPr id="10" name="Title 1"/>
          <p:cNvSpPr txBox="1"/>
          <p:nvPr/>
        </p:nvSpPr>
        <p:spPr>
          <a:xfrm>
            <a:off x="3771900" y="2757487"/>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2. Phát </a:t>
            </a:r>
          </a:p>
          <a:p>
            <a:pPr algn="ctr">
              <a:lnSpc>
                <a:spcPct val="100000"/>
              </a:lnSpc>
            </a:pPr>
            <a:r>
              <a:rPr lang="en-US" sz="1800" b="1" i="1" err="1">
                <a:solidFill>
                  <a:srgbClr val="C00000"/>
                </a:solidFill>
                <a:latin typeface="Times New Roman" panose="02020603050405020304" pitchFamily="18" charset="0"/>
                <a:cs typeface="Times New Roman" panose="02020603050405020304" pitchFamily="18" charset="0"/>
              </a:rPr>
              <a:t>Triển</a:t>
            </a:r>
            <a:endParaRPr lang="en-US" sz="1800" b="1" i="1">
              <a:solidFill>
                <a:srgbClr val="C00000"/>
              </a:solidFill>
              <a:latin typeface="Times New Roman" panose="02020603050405020304" pitchFamily="18" charset="0"/>
              <a:cs typeface="Times New Roman" panose="02020603050405020304" pitchFamily="18" charset="0"/>
            </a:endParaRPr>
          </a:p>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 KT</a:t>
            </a:r>
          </a:p>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 thị </a:t>
            </a:r>
          </a:p>
          <a:p>
            <a:pPr algn="ctr">
              <a:lnSpc>
                <a:spcPct val="100000"/>
              </a:lnSpc>
            </a:pPr>
            <a:r>
              <a:rPr lang="en-US" sz="1800" b="1" i="1" err="1">
                <a:solidFill>
                  <a:srgbClr val="C00000"/>
                </a:solidFill>
                <a:latin typeface="Times New Roman" panose="02020603050405020304" pitchFamily="18" charset="0"/>
                <a:cs typeface="Times New Roman" panose="02020603050405020304" pitchFamily="18" charset="0"/>
              </a:rPr>
              <a:t>Trường </a:t>
            </a:r>
          </a:p>
          <a:p>
            <a:pPr algn="ctr">
              <a:lnSpc>
                <a:spcPct val="100000"/>
              </a:lnSpc>
            </a:pPr>
            <a:r>
              <a:rPr lang="en-US" sz="1800" b="1" i="1" err="1">
                <a:solidFill>
                  <a:srgbClr val="C00000"/>
                </a:solidFill>
                <a:latin typeface="Times New Roman" panose="02020603050405020304" pitchFamily="18" charset="0"/>
                <a:cs typeface="Times New Roman" panose="02020603050405020304" pitchFamily="18" charset="0"/>
              </a:rPr>
              <a:t>Định</a:t>
            </a:r>
            <a:endParaRPr lang="en-US" sz="1800" b="1" i="1">
              <a:solidFill>
                <a:srgbClr val="C00000"/>
              </a:solidFill>
              <a:latin typeface="Times New Roman" panose="02020603050405020304" pitchFamily="18" charset="0"/>
              <a:cs typeface="Times New Roman" panose="02020603050405020304" pitchFamily="18" charset="0"/>
            </a:endParaRPr>
          </a:p>
          <a:p>
            <a:pPr algn="ctr">
              <a:lnSpc>
                <a:spcPct val="100000"/>
              </a:lnSpc>
            </a:pPr>
            <a:r>
              <a:rPr lang="en-US" sz="1800" b="1" i="1" err="1">
                <a:solidFill>
                  <a:srgbClr val="C00000"/>
                </a:solidFill>
                <a:latin typeface="Times New Roman" panose="02020603050405020304" pitchFamily="18" charset="0"/>
                <a:cs typeface="Times New Roman" panose="02020603050405020304" pitchFamily="18" charset="0"/>
              </a:rPr>
              <a:t>Hướng</a:t>
            </a:r>
            <a:endParaRPr lang="en-US" sz="1800" b="1" i="1">
              <a:solidFill>
                <a:srgbClr val="C00000"/>
              </a:solidFill>
              <a:latin typeface="Times New Roman" panose="02020603050405020304" pitchFamily="18" charset="0"/>
              <a:cs typeface="Times New Roman" panose="02020603050405020304" pitchFamily="18" charset="0"/>
            </a:endParaRPr>
          </a:p>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XHCN</a:t>
            </a:r>
            <a:endParaRPr lang="en-US" sz="1800">
              <a:latin typeface="Times New Roman" panose="02020603050405020304" pitchFamily="18" charset="0"/>
              <a:cs typeface="Times New Roman" panose="02020603050405020304" pitchFamily="18" charset="0"/>
            </a:endParaRPr>
          </a:p>
        </p:txBody>
      </p:sp>
      <p:cxnSp>
        <p:nvCxnSpPr>
          <p:cNvPr id="12" name="Straight Arrow Connector 11"/>
          <p:cNvCxnSpPr>
            <a:stCxn id="6" idx="2"/>
          </p:cNvCxnSpPr>
          <p:nvPr/>
        </p:nvCxnSpPr>
        <p:spPr>
          <a:xfrm flipH="1">
            <a:off x="4686300" y="2236575"/>
            <a:ext cx="1175332" cy="378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p:nvPr/>
        </p:nvSpPr>
        <p:spPr>
          <a:xfrm>
            <a:off x="4914900" y="2757487"/>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3. Đổi mới căn bản và toàn diện giáo dục, đào tạo</a:t>
            </a:r>
            <a:endParaRPr lang="en-US" sz="1800">
              <a:latin typeface="Times New Roman" panose="02020603050405020304" pitchFamily="18" charset="0"/>
              <a:cs typeface="Times New Roman" panose="02020603050405020304" pitchFamily="18" charset="0"/>
            </a:endParaRPr>
          </a:p>
        </p:txBody>
      </p:sp>
      <p:cxnSp>
        <p:nvCxnSpPr>
          <p:cNvPr id="15" name="Straight Arrow Connector 14"/>
          <p:cNvCxnSpPr>
            <a:stCxn id="6" idx="2"/>
          </p:cNvCxnSpPr>
          <p:nvPr/>
        </p:nvCxnSpPr>
        <p:spPr>
          <a:xfrm flipH="1">
            <a:off x="5486400" y="2236575"/>
            <a:ext cx="375232" cy="435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p:cNvSpPr txBox="1"/>
          <p:nvPr/>
        </p:nvSpPr>
        <p:spPr>
          <a:xfrm>
            <a:off x="6043612" y="2757487"/>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4. Xây dựng nền văn hóa tiên tiến đậm đà bản sắc dân tộc</a:t>
            </a:r>
            <a:endParaRPr lang="en-US" sz="1800">
              <a:latin typeface="Times New Roman" panose="02020603050405020304" pitchFamily="18" charset="0"/>
              <a:cs typeface="Times New Roman" panose="02020603050405020304" pitchFamily="18" charset="0"/>
            </a:endParaRPr>
          </a:p>
        </p:txBody>
      </p:sp>
      <p:cxnSp>
        <p:nvCxnSpPr>
          <p:cNvPr id="19" name="Straight Arrow Connector 18"/>
          <p:cNvCxnSpPr>
            <a:stCxn id="6" idx="2"/>
          </p:cNvCxnSpPr>
          <p:nvPr/>
        </p:nvCxnSpPr>
        <p:spPr>
          <a:xfrm>
            <a:off x="5861632" y="2236575"/>
            <a:ext cx="510593" cy="42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1"/>
          <p:cNvSpPr txBox="1"/>
          <p:nvPr/>
        </p:nvSpPr>
        <p:spPr>
          <a:xfrm>
            <a:off x="7129462" y="2771775"/>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5. Quản lý tốt xã hội</a:t>
            </a:r>
            <a:endParaRPr lang="en-US" sz="1800">
              <a:latin typeface="Times New Roman" panose="02020603050405020304" pitchFamily="18" charset="0"/>
              <a:cs typeface="Times New Roman" panose="02020603050405020304" pitchFamily="18" charset="0"/>
            </a:endParaRPr>
          </a:p>
        </p:txBody>
      </p:sp>
      <p:cxnSp>
        <p:nvCxnSpPr>
          <p:cNvPr id="25" name="Straight Arrow Connector 24"/>
          <p:cNvCxnSpPr>
            <a:stCxn id="6" idx="2"/>
          </p:cNvCxnSpPr>
          <p:nvPr/>
        </p:nvCxnSpPr>
        <p:spPr>
          <a:xfrm>
            <a:off x="5861632" y="2236575"/>
            <a:ext cx="1710743" cy="44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itle 1"/>
          <p:cNvSpPr txBox="1"/>
          <p:nvPr/>
        </p:nvSpPr>
        <p:spPr>
          <a:xfrm>
            <a:off x="8115300" y="2757487"/>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6. Khai thác, sử dụng hiệu quả tài nguyên, bảo vệ môi trường</a:t>
            </a:r>
            <a:endParaRPr lang="en-US" sz="1800">
              <a:latin typeface="Times New Roman" panose="02020603050405020304" pitchFamily="18" charset="0"/>
              <a:cs typeface="Times New Roman" panose="02020603050405020304" pitchFamily="18" charset="0"/>
            </a:endParaRPr>
          </a:p>
        </p:txBody>
      </p:sp>
      <p:cxnSp>
        <p:nvCxnSpPr>
          <p:cNvPr id="29" name="Straight Arrow Connector 28"/>
          <p:cNvCxnSpPr>
            <a:stCxn id="6" idx="2"/>
          </p:cNvCxnSpPr>
          <p:nvPr/>
        </p:nvCxnSpPr>
        <p:spPr>
          <a:xfrm>
            <a:off x="5861632" y="2236575"/>
            <a:ext cx="2725156" cy="42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605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69131"/>
          </a:xfrm>
        </p:spPr>
        <p:txBody>
          <a:bodyPr>
            <a:normAutofit fontScale="90000"/>
          </a:bodyPr>
          <a:lstStyle/>
          <a:p>
            <a:pPr algn="ctr"/>
            <a:r>
              <a:rPr lang="en-US" b="1" i="1" err="1">
                <a:latin typeface="Times New Roman" panose="02020603050405020304" pitchFamily="18" charset="0"/>
                <a:cs typeface="Times New Roman" panose="02020603050405020304" pitchFamily="18" charset="0"/>
              </a:rPr>
              <a:t>Nhiệm vụ cơ bản trong </a:t>
            </a:r>
            <a:r>
              <a:rPr lang="vi-VN" b="1" i="1">
                <a:latin typeface="Times New Roman" panose="02020603050405020304" pitchFamily="18" charset="0"/>
                <a:cs typeface="Times New Roman" panose="02020603050405020304" pitchFamily="18" charset="0"/>
              </a:rPr>
              <a:t>XD CNXH ở VN</a:t>
            </a:r>
            <a:r>
              <a:rPr lang="en-US" b="1" i="1">
                <a:latin typeface="Times New Roman" panose="02020603050405020304" pitchFamily="18" charset="0"/>
                <a:cs typeface="Times New Roman" panose="02020603050405020304" pitchFamily="18" charset="0"/>
              </a:rPr>
              <a:t> (7-12)</a:t>
            </a:r>
            <a:endParaRPr lang="en-US">
              <a:latin typeface="Times New Roman" panose="02020603050405020304" pitchFamily="18" charset="0"/>
              <a:cs typeface="Times New Roman" panose="02020603050405020304" pitchFamily="18" charset="0"/>
            </a:endParaRPr>
          </a:p>
        </p:txBody>
      </p:sp>
      <p:sp>
        <p:nvSpPr>
          <p:cNvPr id="6" name="Rectangle 5"/>
          <p:cNvSpPr/>
          <p:nvPr/>
        </p:nvSpPr>
        <p:spPr>
          <a:xfrm>
            <a:off x="4084699" y="1904613"/>
            <a:ext cx="111440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r>
              <a:rPr lang="en-US" b="1" i="1" err="1">
                <a:solidFill>
                  <a:srgbClr val="C00000"/>
                </a:solidFill>
                <a:latin typeface="Times New Roman" panose="02020603050405020304" pitchFamily="18" charset="0"/>
                <a:cs typeface="Times New Roman" panose="02020603050405020304" pitchFamily="18" charset="0"/>
              </a:rPr>
              <a:t>Nhiệm vụ</a:t>
            </a:r>
            <a:endParaRPr lang="en-US"/>
          </a:p>
        </p:txBody>
      </p:sp>
      <p:cxnSp>
        <p:nvCxnSpPr>
          <p:cNvPr id="8" name="Straight Arrow Connector 7"/>
          <p:cNvCxnSpPr>
            <a:stCxn id="6" idx="2"/>
          </p:cNvCxnSpPr>
          <p:nvPr/>
        </p:nvCxnSpPr>
        <p:spPr>
          <a:xfrm flipH="1">
            <a:off x="2071688" y="2250862"/>
            <a:ext cx="2546932" cy="4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43037" y="2771775"/>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50000"/>
              </a:lnSpc>
            </a:pPr>
            <a:r>
              <a:rPr lang="en-US" sz="1800" b="1" i="1">
                <a:solidFill>
                  <a:srgbClr val="C00000"/>
                </a:solidFill>
                <a:latin typeface="Times New Roman" panose="02020603050405020304" pitchFamily="18" charset="0"/>
                <a:cs typeface="Times New Roman" panose="02020603050405020304" pitchFamily="18" charset="0"/>
              </a:rPr>
              <a:t>7. Bảo vệ chủ quyền, độc lập, lãnh thổ</a:t>
            </a:r>
            <a:endParaRPr lang="en-US" sz="1800">
              <a:latin typeface="Times New Roman" panose="02020603050405020304" pitchFamily="18" charset="0"/>
              <a:cs typeface="Times New Roman" panose="02020603050405020304" pitchFamily="18" charset="0"/>
            </a:endParaRPr>
          </a:p>
        </p:txBody>
      </p:sp>
      <p:sp>
        <p:nvSpPr>
          <p:cNvPr id="10" name="Title 1"/>
          <p:cNvSpPr txBox="1"/>
          <p:nvPr/>
        </p:nvSpPr>
        <p:spPr>
          <a:xfrm>
            <a:off x="2528887" y="2771775"/>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8. Thực hiện đối ngoại tự chủ, đa phương, đa dạng,…</a:t>
            </a:r>
            <a:endParaRPr lang="en-US" sz="1800">
              <a:latin typeface="Times New Roman" panose="02020603050405020304" pitchFamily="18" charset="0"/>
              <a:cs typeface="Times New Roman" panose="02020603050405020304" pitchFamily="18" charset="0"/>
            </a:endParaRPr>
          </a:p>
        </p:txBody>
      </p:sp>
      <p:cxnSp>
        <p:nvCxnSpPr>
          <p:cNvPr id="12" name="Straight Arrow Connector 11"/>
          <p:cNvCxnSpPr>
            <a:stCxn id="6" idx="2"/>
          </p:cNvCxnSpPr>
          <p:nvPr/>
        </p:nvCxnSpPr>
        <p:spPr>
          <a:xfrm flipH="1">
            <a:off x="3443288" y="2250862"/>
            <a:ext cx="1175332" cy="378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p:nvPr/>
        </p:nvSpPr>
        <p:spPr>
          <a:xfrm>
            <a:off x="3671887" y="2771775"/>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9. Hoàn thiện nền dân chủ XHCN</a:t>
            </a:r>
            <a:endParaRPr lang="en-US" sz="1800">
              <a:latin typeface="Times New Roman" panose="02020603050405020304" pitchFamily="18" charset="0"/>
              <a:cs typeface="Times New Roman" panose="02020603050405020304" pitchFamily="18" charset="0"/>
            </a:endParaRPr>
          </a:p>
        </p:txBody>
      </p:sp>
      <p:cxnSp>
        <p:nvCxnSpPr>
          <p:cNvPr id="15" name="Straight Arrow Connector 14"/>
          <p:cNvCxnSpPr>
            <a:stCxn id="6" idx="2"/>
          </p:cNvCxnSpPr>
          <p:nvPr/>
        </p:nvCxnSpPr>
        <p:spPr>
          <a:xfrm flipH="1">
            <a:off x="4243388" y="2250862"/>
            <a:ext cx="375232" cy="435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p:cNvSpPr txBox="1"/>
          <p:nvPr/>
        </p:nvSpPr>
        <p:spPr>
          <a:xfrm>
            <a:off x="4800600" y="2771775"/>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10. Kiện toàn NN pháp quyền XHCN</a:t>
            </a:r>
            <a:endParaRPr lang="en-US" sz="1800">
              <a:latin typeface="Times New Roman" panose="02020603050405020304" pitchFamily="18" charset="0"/>
              <a:cs typeface="Times New Roman" panose="02020603050405020304" pitchFamily="18" charset="0"/>
            </a:endParaRPr>
          </a:p>
        </p:txBody>
      </p:sp>
      <p:cxnSp>
        <p:nvCxnSpPr>
          <p:cNvPr id="19" name="Straight Arrow Connector 18"/>
          <p:cNvCxnSpPr>
            <a:stCxn id="6" idx="2"/>
          </p:cNvCxnSpPr>
          <p:nvPr/>
        </p:nvCxnSpPr>
        <p:spPr>
          <a:xfrm>
            <a:off x="4618620" y="2250862"/>
            <a:ext cx="510593" cy="42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1"/>
          <p:cNvSpPr txBox="1"/>
          <p:nvPr/>
        </p:nvSpPr>
        <p:spPr>
          <a:xfrm>
            <a:off x="5886450" y="2786062"/>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11. Xây dựng Đảng trong sạch, vững mạnh</a:t>
            </a:r>
            <a:endParaRPr lang="en-US" sz="1800">
              <a:latin typeface="Times New Roman" panose="02020603050405020304" pitchFamily="18" charset="0"/>
              <a:cs typeface="Times New Roman" panose="02020603050405020304" pitchFamily="18" charset="0"/>
            </a:endParaRPr>
          </a:p>
        </p:txBody>
      </p:sp>
      <p:cxnSp>
        <p:nvCxnSpPr>
          <p:cNvPr id="25" name="Straight Arrow Connector 24"/>
          <p:cNvCxnSpPr>
            <a:stCxn id="6" idx="2"/>
          </p:cNvCxnSpPr>
          <p:nvPr/>
        </p:nvCxnSpPr>
        <p:spPr>
          <a:xfrm>
            <a:off x="4618620" y="2250862"/>
            <a:ext cx="1710743" cy="44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itle 1"/>
          <p:cNvSpPr txBox="1"/>
          <p:nvPr/>
        </p:nvSpPr>
        <p:spPr>
          <a:xfrm>
            <a:off x="6872287" y="2771775"/>
            <a:ext cx="928688" cy="295751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chor="ctr">
            <a:noAutofit/>
          </a:bodyPr>
          <a:lstStyle>
            <a:defPPr>
              <a:defRPr lang="en-US"/>
            </a:defPPr>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dk1"/>
                </a:solidFill>
                <a:uLnTx/>
                <a:uFillTx/>
                <a:latin typeface="Times New Roman"/>
                <a:ea typeface="Arial" pitchFamily="34" charset="0"/>
                <a:cs typeface="Arial" pitchFamily="34" charset="0"/>
                <a:sym typeface="Wingdings"/>
              </a:defRPr>
            </a:lvl9pPr>
          </a:lstStyle>
          <a:p>
            <a:pPr algn="ctr">
              <a:lnSpc>
                <a:spcPct val="100000"/>
              </a:lnSpc>
            </a:pPr>
            <a:r>
              <a:rPr lang="en-US" sz="1800" b="1" i="1">
                <a:solidFill>
                  <a:srgbClr val="C00000"/>
                </a:solidFill>
                <a:latin typeface="Times New Roman" panose="02020603050405020304" pitchFamily="18" charset="0"/>
                <a:cs typeface="Times New Roman" panose="02020603050405020304" pitchFamily="18" charset="0"/>
              </a:rPr>
              <a:t>12. Xử lý tốt các MQH lớn. </a:t>
            </a:r>
            <a:endParaRPr lang="en-US" sz="1800">
              <a:latin typeface="Times New Roman" panose="02020603050405020304" pitchFamily="18" charset="0"/>
              <a:cs typeface="Times New Roman" panose="02020603050405020304" pitchFamily="18" charset="0"/>
            </a:endParaRPr>
          </a:p>
        </p:txBody>
      </p:sp>
      <p:cxnSp>
        <p:nvCxnSpPr>
          <p:cNvPr id="29" name="Straight Arrow Connector 28"/>
          <p:cNvCxnSpPr>
            <a:stCxn id="6" idx="2"/>
          </p:cNvCxnSpPr>
          <p:nvPr/>
        </p:nvCxnSpPr>
        <p:spPr>
          <a:xfrm>
            <a:off x="4618620" y="2250862"/>
            <a:ext cx="2725156" cy="42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72968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597694"/>
          </a:xfrm>
        </p:spPr>
        <p:txBody>
          <a:bodyPr/>
          <a:lstStyle/>
          <a:p>
            <a:pPr algn="ctr"/>
            <a:r>
              <a:rPr lang="en-US" sz="3200" b="1">
                <a:latin typeface="Times New Roman" panose="02020603050405020304" pitchFamily="18" charset="0"/>
                <a:cs typeface="Times New Roman" panose="02020603050405020304" pitchFamily="18" charset="0"/>
              </a:rPr>
              <a:t>CÂU HỎI ÔN TẬP</a:t>
            </a:r>
          </a:p>
        </p:txBody>
      </p:sp>
      <p:sp>
        <p:nvSpPr>
          <p:cNvPr id="3" name="Title 1"/>
          <p:cNvSpPr txBox="1"/>
          <p:nvPr/>
        </p:nvSpPr>
        <p:spPr>
          <a:xfrm>
            <a:off x="585788" y="1988344"/>
            <a:ext cx="7886700" cy="4112419"/>
          </a:xfrm>
          <a:prstGeom prst="rect">
            <a:avLst/>
          </a:prstGeom>
        </p:spPr>
        <p:txBody>
          <a:bodyPr vert="horz" lIns="68580" tIns="34290" rIns="68580" bIns="34290" rtlCol="0" anchor="ctr">
            <a:normAutofit fontScale="92500"/>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7213" indent="-557213">
              <a:lnSpc>
                <a:spcPct val="200000"/>
              </a:lnSpc>
              <a:buAutoNum type="arabicPeriod"/>
            </a:pPr>
            <a:r>
              <a:rPr lang="en-US" sz="2100" err="1">
                <a:latin typeface="Times New Roman" panose="02020603050405020304" pitchFamily="18" charset="0"/>
                <a:cs typeface="Times New Roman" panose="02020603050405020304" pitchFamily="18" charset="0"/>
              </a:rPr>
              <a:t>Phân tích điều kiện ra đời và những đặc trưng của chủ nghĩa xã hội? Liên hệ với thực tiễn Việt Nam?</a:t>
            </a:r>
          </a:p>
          <a:p>
            <a:pPr marL="557213" indent="-557213">
              <a:lnSpc>
                <a:spcPct val="200000"/>
              </a:lnSpc>
              <a:buAutoNum type="arabicPeriod"/>
            </a:pPr>
            <a:r>
              <a:rPr lang="en-US" sz="2100" err="1">
                <a:latin typeface="Times New Roman" panose="02020603050405020304" pitchFamily="18" charset="0"/>
                <a:cs typeface="Times New Roman" panose="02020603050405020304" pitchFamily="18" charset="0"/>
              </a:rPr>
              <a:t>Phân tích tính tất yếu và đực điểm của thời k</a:t>
            </a:r>
            <a:r>
              <a:rPr lang="vi-VN" sz="2100">
                <a:latin typeface="Times New Roman" panose="02020603050405020304" pitchFamily="18" charset="0"/>
                <a:cs typeface="Times New Roman" panose="02020603050405020304" pitchFamily="18" charset="0"/>
              </a:rPr>
              <a:t>ỳ</a:t>
            </a:r>
            <a:r>
              <a:rPr lang="en-US" sz="2100">
                <a:latin typeface="Times New Roman" panose="02020603050405020304" pitchFamily="18" charset="0"/>
                <a:cs typeface="Times New Roman" panose="02020603050405020304" pitchFamily="18" charset="0"/>
              </a:rPr>
              <a:t> </a:t>
            </a:r>
            <a:r>
              <a:rPr lang="vi-VN" sz="2100">
                <a:latin typeface="Times New Roman" panose="02020603050405020304" pitchFamily="18" charset="0"/>
                <a:cs typeface="Times New Roman" panose="02020603050405020304" pitchFamily="18" charset="0"/>
              </a:rPr>
              <a:t>quá </a:t>
            </a:r>
            <a:r>
              <a:rPr lang="en-US" sz="2100" err="1">
                <a:latin typeface="Times New Roman" panose="02020603050405020304" pitchFamily="18" charset="0"/>
                <a:cs typeface="Times New Roman" panose="02020603050405020304" pitchFamily="18" charset="0"/>
              </a:rPr>
              <a:t>độ</a:t>
            </a:r>
            <a:r>
              <a:rPr lang="vi-VN" sz="2100">
                <a:latin typeface="Times New Roman" panose="02020603050405020304" pitchFamily="18" charset="0"/>
                <a:cs typeface="Times New Roman" panose="02020603050405020304" pitchFamily="18" charset="0"/>
              </a:rPr>
              <a:t> lên chủ nghĩa xã hội? Liên hệ Việt Nam?</a:t>
            </a:r>
          </a:p>
          <a:p>
            <a:pPr marL="557213" indent="-557213">
              <a:lnSpc>
                <a:spcPct val="200000"/>
              </a:lnSpc>
              <a:buAutoNum type="arabicPeriod"/>
            </a:pPr>
            <a:r>
              <a:rPr lang="vi-VN" sz="2100">
                <a:latin typeface="Times New Roman" panose="02020603050405020304" pitchFamily="18" charset="0"/>
                <a:cs typeface="Times New Roman" panose="02020603050405020304" pitchFamily="18" charset="0"/>
              </a:rPr>
              <a:t>Phân tích luận điểm của ĐCS VN về con đường đi lên của nước ta là sự phát triển quá độ ên chủ nghĩa xã hội bỏ qua chế độ tư bản chủ nghĩa?</a:t>
            </a:r>
            <a:endParaRPr lang="en-US" sz="2100">
              <a:latin typeface="Times New Roman" panose="02020603050405020304" pitchFamily="18" charset="0"/>
              <a:cs typeface="Times New Roman" panose="02020603050405020304" pitchFamily="18" charset="0"/>
            </a:endParaRPr>
          </a:p>
          <a:p>
            <a:pPr marL="557213" indent="-557213">
              <a:lnSpc>
                <a:spcPct val="200000"/>
              </a:lnSpc>
              <a:buAutoNum type="arabicPeriod"/>
            </a:pPr>
            <a:endParaRPr lang="en-US" sz="2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46416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06575"/>
          </a:xfrm>
        </p:spPr>
        <p:txBody>
          <a:bodyPr/>
          <a:lstStyle/>
          <a:p>
            <a:pPr algn="ctr"/>
            <a:r>
              <a:rPr lang="vi-VN" b="1"/>
              <a:t>Một số câu hỏi tự luận</a:t>
            </a:r>
            <a:endParaRPr lang="en-US" b="1"/>
          </a:p>
        </p:txBody>
      </p:sp>
      <p:sp>
        <p:nvSpPr>
          <p:cNvPr id="3" name="Rectangle 2"/>
          <p:cNvSpPr/>
          <p:nvPr/>
        </p:nvSpPr>
        <p:spPr>
          <a:xfrm>
            <a:off x="342900" y="1832524"/>
            <a:ext cx="8801100" cy="39703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imes New Roman" panose="02020603050405020304" pitchFamily="18" charset="0"/>
                <a:cs typeface="Times New Roman" panose="02020603050405020304" pitchFamily="18" charset="0"/>
              </a:rPr>
              <a:t>1</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Hãy bình luận</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“CNXH </a:t>
            </a:r>
            <a:r>
              <a:rPr lang="en-US" err="1">
                <a:latin typeface="Times New Roman" panose="02020603050405020304" pitchFamily="18" charset="0"/>
                <a:cs typeface="Times New Roman" panose="02020603050405020304" pitchFamily="18" charset="0"/>
              </a:rPr>
              <a:t>khoa học theo nghĩa rộng là chủ nghĩa Mác –</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Lênin</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a:t>
            </a:r>
          </a:p>
          <a:p>
            <a:pPr>
              <a:lnSpc>
                <a:spcPct val="150000"/>
              </a:lnSpc>
            </a:pPr>
            <a:r>
              <a:rPr lang="en-US">
                <a:latin typeface="Times New Roman" panose="02020603050405020304" pitchFamily="18" charset="0"/>
                <a:cs typeface="Times New Roman" panose="02020603050405020304" pitchFamily="18" charset="0"/>
              </a:rPr>
              <a:t>2</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Anh hay chị hãy luận giải: Quá trình lịch sử – kinh tế nào đã nảy sinh ra giai cấp tư sản, giai</a:t>
            </a:r>
          </a:p>
          <a:p>
            <a:r>
              <a:rPr lang="en-US" err="1">
                <a:latin typeface="Times New Roman" panose="02020603050405020304" pitchFamily="18" charset="0"/>
                <a:cs typeface="Times New Roman" panose="02020603050405020304" pitchFamily="18" charset="0"/>
              </a:rPr>
              <a:t>cấp vô sản và sự sung đột giữa hai giai cấp ấy?</a:t>
            </a:r>
          </a:p>
          <a:p>
            <a:r>
              <a:rPr lang="en-US">
                <a:latin typeface="Times New Roman" panose="02020603050405020304" pitchFamily="18" charset="0"/>
                <a:cs typeface="Times New Roman" panose="02020603050405020304" pitchFamily="18" charset="0"/>
              </a:rPr>
              <a:t>3</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Hãy phân tích</a:t>
            </a:r>
            <a:r>
              <a:rPr lang="en-US">
                <a:latin typeface="Times New Roman" panose="02020603050405020304" pitchFamily="18" charset="0"/>
                <a:cs typeface="Times New Roman" panose="02020603050405020304" pitchFamily="18" charset="0"/>
              </a:rPr>
              <a:t>: Những quy luật và tính quy luật chính trị – xã hội chủ nghĩa xã hội</a:t>
            </a:r>
          </a:p>
          <a:p>
            <a:r>
              <a:rPr lang="en-US" err="1">
                <a:latin typeface="Times New Roman" panose="02020603050405020304" pitchFamily="18" charset="0"/>
                <a:cs typeface="Times New Roman" panose="02020603050405020304" pitchFamily="18" charset="0"/>
              </a:rPr>
              <a:t>nghiên cứu.</a:t>
            </a:r>
          </a:p>
          <a:p>
            <a:r>
              <a:rPr lang="en-US">
                <a:latin typeface="Times New Roman" panose="02020603050405020304" pitchFamily="18" charset="0"/>
                <a:cs typeface="Times New Roman" panose="02020603050405020304" pitchFamily="18" charset="0"/>
              </a:rPr>
              <a:t>4</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Ph. Ăngghen viết: “… Xanh Ximông, Phuriê, Ôoen, ba con người- mặc dầu tất cả tính không</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tưởng và ảo tưởng trong các học thuyết của họ</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thuộc về những trí tuệ vĩ đại nhất của tất cả</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mọi thời đại và tiên đoán một cách thiên tài vô số những chân lý mà ngày nay chúng ta đang</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chứng minh sự đúng đắn của chúng một cách khoa học”. Anh hay chị hãy xác định những</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chân lý mà ba nhà chủ nghĩa xã hội không tưởng đã tiên đoán.</a:t>
            </a:r>
          </a:p>
          <a:p>
            <a:r>
              <a:rPr lang="en-US">
                <a:latin typeface="Times New Roman" panose="02020603050405020304" pitchFamily="18" charset="0"/>
                <a:cs typeface="Times New Roman" panose="02020603050405020304" pitchFamily="18" charset="0"/>
              </a:rPr>
              <a:t>5</a:t>
            </a:r>
            <a:r>
              <a:rPr lang="vi-VN">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Anh hay chị hãy </a:t>
            </a:r>
            <a:r>
              <a:rPr lang="vi-VN">
                <a:latin typeface="Times New Roman" panose="02020603050405020304" pitchFamily="18" charset="0"/>
                <a:cs typeface="Times New Roman" panose="02020603050405020304" pitchFamily="18" charset="0"/>
              </a:rPr>
              <a:t>phân tích luận điểm</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CNXH </a:t>
            </a:r>
            <a:r>
              <a:rPr lang="en-US" err="1">
                <a:latin typeface="Times New Roman" panose="02020603050405020304" pitchFamily="18" charset="0"/>
                <a:cs typeface="Times New Roman" panose="02020603050405020304" pitchFamily="18" charset="0"/>
              </a:rPr>
              <a:t>khoa học ra đời giữa thế kỷ XIX là một tất yếu</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lịch sử.</a:t>
            </a:r>
          </a:p>
        </p:txBody>
      </p:sp>
    </p:spTree>
    <p:extLst>
      <p:ext uri="{BB962C8B-B14F-4D97-AF65-F5344CB8AC3E}">
        <p14:creationId xmlns:p14="http://schemas.microsoft.com/office/powerpoint/2010/main" val="292406907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8650" y="1131094"/>
            <a:ext cx="7886700" cy="495590"/>
          </a:xfrm>
        </p:spPr>
        <p:txBody>
          <a:bodyPr>
            <a:normAutofit fontScale="90000"/>
          </a:bodyPr>
          <a:lstStyle/>
          <a:p>
            <a:pPr algn="ctr"/>
            <a:r>
              <a:rPr lang="vi-VN" b="1">
                <a:solidFill>
                  <a:srgbClr val="C00000"/>
                </a:solidFill>
              </a:rPr>
              <a:t>Một số câu hỏi tự luận</a:t>
            </a:r>
            <a:endParaRPr lang="en-US" b="1">
              <a:solidFill>
                <a:srgbClr val="C00000"/>
              </a:solidFill>
            </a:endParaRPr>
          </a:p>
        </p:txBody>
      </p:sp>
      <p:sp>
        <p:nvSpPr>
          <p:cNvPr id="5" name="Rectangle 4"/>
          <p:cNvSpPr/>
          <p:nvPr/>
        </p:nvSpPr>
        <p:spPr>
          <a:xfrm>
            <a:off x="481295" y="1720513"/>
            <a:ext cx="7507545" cy="401648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1500">
                <a:latin typeface="Times New Roman" panose="02020603050405020304" pitchFamily="18" charset="0"/>
                <a:cs typeface="Times New Roman" panose="02020603050405020304" pitchFamily="18" charset="0"/>
              </a:rPr>
              <a:t>6. Hãy phân tích luận điểm của </a:t>
            </a:r>
            <a:r>
              <a:rPr lang="en-US" sz="1500">
                <a:latin typeface="Times New Roman" panose="02020603050405020304" pitchFamily="18" charset="0"/>
                <a:cs typeface="Times New Roman" panose="02020603050405020304" pitchFamily="18" charset="0"/>
              </a:rPr>
              <a:t>C. Mác, Ph. Ăngghen: “ Vấn đề là ở chỗ giai cấp vô sản là gì , và phù hợp với sự tồn tại của</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bản thân nó, giai cấp vô sản buộc phải làm gì về mặt lịch sử”. </a:t>
            </a:r>
            <a:endParaRPr lang="vi-VN"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7</a:t>
            </a:r>
            <a:r>
              <a:rPr lang="vi-VN" sz="1500">
                <a:latin typeface="Times New Roman" panose="02020603050405020304" pitchFamily="18" charset="0"/>
                <a:cs typeface="Times New Roman" panose="02020603050405020304" pitchFamily="18" charset="0"/>
              </a:rPr>
              <a:t>.</a:t>
            </a:r>
            <a:r>
              <a:rPr lang="en-US" sz="1500">
                <a:latin typeface="Times New Roman" panose="02020603050405020304" pitchFamily="18" charset="0"/>
                <a:cs typeface="Times New Roman" panose="02020603050405020304" pitchFamily="18" charset="0"/>
              </a:rPr>
              <a:t> C. Mác, Ph. Angghen: “ Trong tất cả các </a:t>
            </a:r>
            <a:r>
              <a:rPr lang="vi-VN" sz="1500">
                <a:latin typeface="Times New Roman" panose="02020603050405020304" pitchFamily="18" charset="0"/>
                <a:cs typeface="Times New Roman" panose="02020603050405020304" pitchFamily="18" charset="0"/>
              </a:rPr>
              <a:t>GC </a:t>
            </a:r>
            <a:r>
              <a:rPr lang="en-US" sz="1500" err="1">
                <a:latin typeface="Times New Roman" panose="02020603050405020304" pitchFamily="18" charset="0"/>
                <a:cs typeface="Times New Roman" panose="02020603050405020304" pitchFamily="18" charset="0"/>
              </a:rPr>
              <a:t>đang đồi lập với </a:t>
            </a:r>
            <a:r>
              <a:rPr lang="vi-VN" sz="1500">
                <a:latin typeface="Times New Roman" panose="02020603050405020304" pitchFamily="18" charset="0"/>
                <a:cs typeface="Times New Roman" panose="02020603050405020304" pitchFamily="18" charset="0"/>
              </a:rPr>
              <a:t>GC TS </a:t>
            </a:r>
            <a:r>
              <a:rPr lang="en-US" sz="1500" err="1">
                <a:latin typeface="Times New Roman" panose="02020603050405020304" pitchFamily="18" charset="0"/>
                <a:cs typeface="Times New Roman" panose="02020603050405020304" pitchFamily="18" charset="0"/>
              </a:rPr>
              <a:t>thì chỉ có</a:t>
            </a:r>
            <a:r>
              <a:rPr lang="vi-VN" sz="1500">
                <a:latin typeface="Times New Roman" panose="02020603050405020304" pitchFamily="18" charset="0"/>
                <a:cs typeface="Times New Roman" panose="02020603050405020304" pitchFamily="18" charset="0"/>
              </a:rPr>
              <a:t> GC VS </a:t>
            </a:r>
            <a:r>
              <a:rPr lang="en-US" sz="1500" err="1">
                <a:latin typeface="Times New Roman" panose="02020603050405020304" pitchFamily="18" charset="0"/>
                <a:cs typeface="Times New Roman" panose="02020603050405020304" pitchFamily="18" charset="0"/>
              </a:rPr>
              <a:t>là </a:t>
            </a:r>
            <a:r>
              <a:rPr lang="vi-VN" sz="1500">
                <a:latin typeface="Times New Roman" panose="02020603050405020304" pitchFamily="18" charset="0"/>
                <a:cs typeface="Times New Roman" panose="02020603050405020304" pitchFamily="18" charset="0"/>
              </a:rPr>
              <a:t>GC </a:t>
            </a:r>
            <a:r>
              <a:rPr lang="en-US" sz="1500" err="1">
                <a:latin typeface="Times New Roman" panose="02020603050405020304" pitchFamily="18" charset="0"/>
                <a:cs typeface="Times New Roman" panose="02020603050405020304" pitchFamily="18" charset="0"/>
              </a:rPr>
              <a:t>thực sự </a:t>
            </a:r>
            <a:r>
              <a:rPr lang="vi-VN" sz="1500">
                <a:latin typeface="Times New Roman" panose="02020603050405020304" pitchFamily="18" charset="0"/>
                <a:cs typeface="Times New Roman" panose="02020603050405020304" pitchFamily="18" charset="0"/>
              </a:rPr>
              <a:t>CM</a:t>
            </a:r>
            <a:r>
              <a:rPr lang="en-US" sz="1500">
                <a:latin typeface="Times New Roman" panose="02020603050405020304" pitchFamily="18" charset="0"/>
                <a:cs typeface="Times New Roman" panose="02020603050405020304" pitchFamily="18" charset="0"/>
              </a:rPr>
              <a:t>. Các </a:t>
            </a:r>
            <a:r>
              <a:rPr lang="vi-VN" sz="1500">
                <a:latin typeface="Times New Roman" panose="02020603050405020304" pitchFamily="18" charset="0"/>
                <a:cs typeface="Times New Roman" panose="02020603050405020304" pitchFamily="18" charset="0"/>
              </a:rPr>
              <a:t>GC </a:t>
            </a:r>
            <a:r>
              <a:rPr lang="en-US" sz="1500" err="1">
                <a:latin typeface="Times New Roman" panose="02020603050405020304" pitchFamily="18" charset="0"/>
                <a:cs typeface="Times New Roman" panose="02020603050405020304" pitchFamily="18" charset="0"/>
              </a:rPr>
              <a:t>khác đều suy tàn và tiêu vong cùng</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với sự phát triển của đại công nghiệp; </a:t>
            </a:r>
            <a:r>
              <a:rPr lang="vi-VN" sz="1500">
                <a:latin typeface="Times New Roman" panose="02020603050405020304" pitchFamily="18" charset="0"/>
                <a:cs typeface="Times New Roman" panose="02020603050405020304" pitchFamily="18" charset="0"/>
              </a:rPr>
              <a:t>GV VS</a:t>
            </a:r>
            <a:r>
              <a:rPr lang="en-US" sz="1500">
                <a:latin typeface="Times New Roman" panose="02020603050405020304" pitchFamily="18" charset="0"/>
                <a:cs typeface="Times New Roman" panose="02020603050405020304" pitchFamily="18" charset="0"/>
              </a:rPr>
              <a:t>, trái lại, là sản phẩm của bản thân nền</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đại công nghiệp”. </a:t>
            </a:r>
            <a:r>
              <a:rPr lang="vi-VN" sz="1500">
                <a:latin typeface="Times New Roman" panose="02020603050405020304" pitchFamily="18" charset="0"/>
                <a:cs typeface="Times New Roman" panose="02020603050405020304" pitchFamily="18" charset="0"/>
              </a:rPr>
              <a:t>Hãy làm rõ sự </a:t>
            </a:r>
            <a:r>
              <a:rPr lang="en-US" sz="1500" err="1">
                <a:latin typeface="Times New Roman" panose="02020603050405020304" pitchFamily="18" charset="0"/>
                <a:cs typeface="Times New Roman" panose="02020603050405020304" pitchFamily="18" charset="0"/>
              </a:rPr>
              <a:t>tác động khách quan sự phát triển nền sản xuất đại</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công nghiệp đến</a:t>
            </a:r>
            <a:r>
              <a:rPr lang="vi-VN" sz="1500">
                <a:latin typeface="Times New Roman" panose="02020603050405020304" pitchFamily="18" charset="0"/>
                <a:cs typeface="Times New Roman" panose="02020603050405020304" pitchFamily="18" charset="0"/>
              </a:rPr>
              <a:t>GC CN</a:t>
            </a:r>
            <a:r>
              <a:rPr lang="en-US" sz="1500">
                <a:latin typeface="Times New Roman" panose="02020603050405020304" pitchFamily="18" charset="0"/>
                <a:cs typeface="Times New Roman" panose="02020603050405020304" pitchFamily="18" charset="0"/>
              </a:rPr>
              <a:t>.</a:t>
            </a:r>
          </a:p>
          <a:p>
            <a:r>
              <a:rPr lang="en-US" sz="1500">
                <a:latin typeface="Times New Roman" panose="02020603050405020304" pitchFamily="18" charset="0"/>
                <a:cs typeface="Times New Roman" panose="02020603050405020304" pitchFamily="18" charset="0"/>
              </a:rPr>
              <a:t>8</a:t>
            </a:r>
            <a:r>
              <a:rPr lang="vi-VN" sz="1500">
                <a:latin typeface="Times New Roman" panose="02020603050405020304" pitchFamily="18" charset="0"/>
                <a:cs typeface="Times New Roman" panose="02020603050405020304" pitchFamily="18" charset="0"/>
              </a:rPr>
              <a:t>.</a:t>
            </a:r>
            <a:r>
              <a:rPr lang="en-US" sz="1500">
                <a:latin typeface="Times New Roman" panose="02020603050405020304" pitchFamily="18" charset="0"/>
                <a:cs typeface="Times New Roman" panose="02020603050405020304" pitchFamily="18" charset="0"/>
              </a:rPr>
              <a:t> Anh hay chị hãy tự luận: Quá trình lịch sử cuộc đấu tranh của giai cấp công nhân và giai cấp</a:t>
            </a:r>
          </a:p>
          <a:p>
            <a:r>
              <a:rPr lang="en-US" sz="1500" err="1">
                <a:latin typeface="Times New Roman" panose="02020603050405020304" pitchFamily="18" charset="0"/>
                <a:cs typeface="Times New Roman" panose="02020603050405020304" pitchFamily="18" charset="0"/>
              </a:rPr>
              <a:t>tư sản trong xã hội tư bản chủ nghĩa.</a:t>
            </a:r>
          </a:p>
          <a:p>
            <a:r>
              <a:rPr lang="en-US" sz="1500">
                <a:latin typeface="Times New Roman" panose="02020603050405020304" pitchFamily="18" charset="0"/>
                <a:cs typeface="Times New Roman" panose="02020603050405020304" pitchFamily="18" charset="0"/>
              </a:rPr>
              <a:t>9</a:t>
            </a:r>
            <a:r>
              <a:rPr lang="vi-VN" sz="1500">
                <a:latin typeface="Times New Roman" panose="02020603050405020304" pitchFamily="18" charset="0"/>
                <a:cs typeface="Times New Roman" panose="02020603050405020304" pitchFamily="18" charset="0"/>
              </a:rPr>
              <a:t>.</a:t>
            </a:r>
            <a:r>
              <a:rPr lang="en-US" sz="1500">
                <a:latin typeface="Times New Roman" panose="02020603050405020304" pitchFamily="18" charset="0"/>
                <a:cs typeface="Times New Roman" panose="02020603050405020304" pitchFamily="18" charset="0"/>
              </a:rPr>
              <a:t> C. Mác và Ph. Ăngghen: “ Sự tập trung tư liệu sản xuất và xã hội hóa lao động đã đạt đến cái</a:t>
            </a:r>
          </a:p>
          <a:p>
            <a:r>
              <a:rPr lang="en-US" sz="1500" err="1">
                <a:latin typeface="Times New Roman" panose="02020603050405020304" pitchFamily="18" charset="0"/>
                <a:cs typeface="Times New Roman" panose="02020603050405020304" pitchFamily="18" charset="0"/>
              </a:rPr>
              <a:t>điểm mà chúng không cón thích hợp với cài vỏ tư bản chủ nghĩa của chúng nữa… nền sản</a:t>
            </a:r>
            <a:endParaRPr lang="en-US" sz="1500">
              <a:latin typeface="Times New Roman" panose="02020603050405020304" pitchFamily="18" charset="0"/>
              <a:cs typeface="Times New Roman" panose="02020603050405020304" pitchFamily="18" charset="0"/>
            </a:endParaRPr>
          </a:p>
          <a:p>
            <a:r>
              <a:rPr lang="en-US" sz="1500" err="1">
                <a:latin typeface="Times New Roman" panose="02020603050405020304" pitchFamily="18" charset="0"/>
                <a:cs typeface="Times New Roman" panose="02020603050405020304" pitchFamily="18" charset="0"/>
              </a:rPr>
              <a:t>xuất tư bản chủ nghĩa lại đẻ ra sự phủ định bản thân nó, với tính tất yếucủa một quá trình lịch</a:t>
            </a:r>
            <a:endParaRPr lang="en-US" sz="1500">
              <a:latin typeface="Times New Roman" panose="02020603050405020304" pitchFamily="18" charset="0"/>
              <a:cs typeface="Times New Roman" panose="02020603050405020304" pitchFamily="18" charset="0"/>
            </a:endParaRPr>
          </a:p>
          <a:p>
            <a:r>
              <a:rPr lang="en-US" sz="1500" err="1">
                <a:latin typeface="Times New Roman" panose="02020603050405020304" pitchFamily="18" charset="0"/>
                <a:cs typeface="Times New Roman" panose="02020603050405020304" pitchFamily="18" charset="0"/>
              </a:rPr>
              <a:t>sử – tự nhiên”. Hãy tự luận quan điểm trên.</a:t>
            </a:r>
          </a:p>
          <a:p>
            <a:r>
              <a:rPr lang="en-US" sz="1500">
                <a:latin typeface="Times New Roman" panose="02020603050405020304" pitchFamily="18" charset="0"/>
                <a:cs typeface="Times New Roman" panose="02020603050405020304" pitchFamily="18" charset="0"/>
              </a:rPr>
              <a:t>10</a:t>
            </a:r>
            <a:r>
              <a:rPr lang="vi-VN" sz="1500">
                <a:latin typeface="Times New Roman" panose="02020603050405020304" pitchFamily="18" charset="0"/>
                <a:cs typeface="Times New Roman" panose="02020603050405020304" pitchFamily="18" charset="0"/>
              </a:rPr>
              <a:t>.</a:t>
            </a:r>
            <a:r>
              <a:rPr lang="en-US" sz="1500">
                <a:latin typeface="Times New Roman" panose="02020603050405020304" pitchFamily="18" charset="0"/>
                <a:cs typeface="Times New Roman" panose="02020603050405020304" pitchFamily="18" charset="0"/>
              </a:rPr>
              <a:t> C. Mác: “ Sự phát triển của đại công nghiệp dẫn đến chỗ làm chín muồi những mâu thuẫn và</a:t>
            </a:r>
          </a:p>
          <a:p>
            <a:r>
              <a:rPr lang="en-US" sz="1500" err="1">
                <a:latin typeface="Times New Roman" panose="02020603050405020304" pitchFamily="18" charset="0"/>
                <a:cs typeface="Times New Roman" panose="02020603050405020304" pitchFamily="18" charset="0"/>
              </a:rPr>
              <a:t>đối kháng của quá trình sản xuất và do đó đồng thời làm chín muồi cả những nhân tố để hình</a:t>
            </a:r>
            <a:endParaRPr lang="en-US" sz="1500">
              <a:latin typeface="Times New Roman" panose="02020603050405020304" pitchFamily="18" charset="0"/>
              <a:cs typeface="Times New Roman" panose="02020603050405020304" pitchFamily="18" charset="0"/>
            </a:endParaRPr>
          </a:p>
          <a:p>
            <a:r>
              <a:rPr lang="en-US" sz="1500" err="1">
                <a:latin typeface="Times New Roman" panose="02020603050405020304" pitchFamily="18" charset="0"/>
                <a:cs typeface="Times New Roman" panose="02020603050405020304" pitchFamily="18" charset="0"/>
              </a:rPr>
              <a:t>thành xã hội mới và những nhân tố làm đảo loan xã hội cũ”. Hãy luận giải nội dung quan điểm</a:t>
            </a:r>
            <a:endParaRPr lang="en-US" sz="1500">
              <a:latin typeface="Times New Roman" panose="02020603050405020304" pitchFamily="18" charset="0"/>
              <a:cs typeface="Times New Roman" panose="02020603050405020304" pitchFamily="18" charset="0"/>
            </a:endParaRPr>
          </a:p>
          <a:p>
            <a:r>
              <a:rPr lang="en-US" sz="1500" err="1">
                <a:latin typeface="Times New Roman" panose="02020603050405020304" pitchFamily="18" charset="0"/>
                <a:cs typeface="Times New Roman" panose="02020603050405020304" pitchFamily="18" charset="0"/>
              </a:rPr>
              <a:t>trên.</a:t>
            </a:r>
          </a:p>
        </p:txBody>
      </p:sp>
    </p:spTree>
    <p:extLst>
      <p:ext uri="{BB962C8B-B14F-4D97-AF65-F5344CB8AC3E}">
        <p14:creationId xmlns:p14="http://schemas.microsoft.com/office/powerpoint/2010/main" val="222538398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866" y="941406"/>
            <a:ext cx="4699676" cy="521392"/>
          </a:xfrm>
        </p:spPr>
        <p:txBody>
          <a:bodyPr>
            <a:normAutofit fontScale="90000"/>
          </a:bodyPr>
          <a:lstStyle/>
          <a:p>
            <a:r>
              <a:rPr lang="vi-VN" sz="3000" b="1">
                <a:solidFill>
                  <a:srgbClr val="C00000"/>
                </a:solidFill>
              </a:rPr>
              <a:t>Một số câu hỏi tự luận</a:t>
            </a:r>
            <a:endParaRPr lang="en-US" sz="3000"/>
          </a:p>
        </p:txBody>
      </p:sp>
      <p:sp>
        <p:nvSpPr>
          <p:cNvPr id="3" name="Rectangle 2"/>
          <p:cNvSpPr/>
          <p:nvPr/>
        </p:nvSpPr>
        <p:spPr>
          <a:xfrm>
            <a:off x="336021" y="1420502"/>
            <a:ext cx="8628364" cy="45935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500">
                <a:latin typeface="Times New Roman" panose="02020603050405020304" pitchFamily="18" charset="0"/>
                <a:cs typeface="Times New Roman" panose="02020603050405020304" pitchFamily="18" charset="0"/>
              </a:rPr>
              <a:t>11</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Mục tiêu cách mạng xã hội chủ nghĩa: Giải phóng con người, giải phóng xã hội. Đưa con</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người từ “ Vương quốc của tất yếu” sang “ Vương quốc chân chính của tự do”. Hãy luận giải,</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những điều kiện cơ bản thực hiện nội dung trên.</a:t>
            </a:r>
          </a:p>
          <a:p>
            <a:pPr>
              <a:lnSpc>
                <a:spcPct val="150000"/>
              </a:lnSpc>
            </a:pPr>
            <a:r>
              <a:rPr lang="en-US" sz="1500">
                <a:latin typeface="Times New Roman" panose="02020603050405020304" pitchFamily="18" charset="0"/>
                <a:cs typeface="Times New Roman" panose="02020603050405020304" pitchFamily="18" charset="0"/>
              </a:rPr>
              <a:t>12</a:t>
            </a:r>
            <a:r>
              <a:rPr lang="vi-VN"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 Anh hay chị hãy luận giải: Quan điểm của chủ nghĩa Mác – Lênin về giành chính quyền bằng</a:t>
            </a:r>
            <a:r>
              <a:rPr lang="vi-VN"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con đường hòa bình; những điều kiện, tình hình có thễ đảm bảo cho nhà tư bản phục tùng giai</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cấp công nhân.</a:t>
            </a:r>
          </a:p>
          <a:p>
            <a:pPr>
              <a:lnSpc>
                <a:spcPct val="150000"/>
              </a:lnSpc>
            </a:pPr>
            <a:r>
              <a:rPr lang="en-US" sz="1500">
                <a:latin typeface="Times New Roman" panose="02020603050405020304" pitchFamily="18" charset="0"/>
                <a:cs typeface="Times New Roman" panose="02020603050405020304" pitchFamily="18" charset="0"/>
              </a:rPr>
              <a:t>13</a:t>
            </a:r>
            <a:r>
              <a:rPr lang="vi-VN"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 Anh hay chị hãy tự luận: Sự giao kết giữa cách mạng dân tộc dân chủ nhân dân và cách mạng</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xã hội chủ nghĩa trong lịch sử Việt Nam.</a:t>
            </a:r>
          </a:p>
          <a:p>
            <a:pPr>
              <a:lnSpc>
                <a:spcPct val="150000"/>
              </a:lnSpc>
            </a:pPr>
            <a:r>
              <a:rPr lang="en-US" sz="1500">
                <a:latin typeface="Times New Roman" panose="02020603050405020304" pitchFamily="18" charset="0"/>
                <a:cs typeface="Times New Roman" panose="02020603050405020304" pitchFamily="18" charset="0"/>
              </a:rPr>
              <a:t>14</a:t>
            </a:r>
            <a:r>
              <a:rPr lang="vi-VN"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 C. Mác và Ph. Ăngghen: “ Trong mỗi thời đại lịch sử, phương thức chủ yếu của sản xuất kinh</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tế và trao đổi cùng với cơ cấu xã hội do phương thức đó quyết định, đã cấu thành cái cơ sở cho</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lịch sử chính trị của thời đại và lịch sử phát triển trí tuệ của thời đại…”. Hãy luận giải quan</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điểm trên về cơ sở phân chia các thời đại lịch sử.</a:t>
            </a:r>
          </a:p>
          <a:p>
            <a:pPr>
              <a:lnSpc>
                <a:spcPct val="150000"/>
              </a:lnSpc>
            </a:pPr>
            <a:r>
              <a:rPr lang="en-US" sz="1500">
                <a:latin typeface="Times New Roman" panose="02020603050405020304" pitchFamily="18" charset="0"/>
                <a:cs typeface="Times New Roman" panose="02020603050405020304" pitchFamily="18" charset="0"/>
              </a:rPr>
              <a:t>15</a:t>
            </a:r>
            <a:r>
              <a:rPr lang="vi-VN" sz="1500">
                <a:latin typeface="Times New Roman" panose="02020603050405020304" pitchFamily="18" charset="0"/>
                <a:cs typeface="Times New Roman" panose="02020603050405020304" pitchFamily="18" charset="0"/>
              </a:rPr>
              <a:t>. </a:t>
            </a:r>
            <a:r>
              <a:rPr lang="en-US" sz="1500">
                <a:latin typeface="Times New Roman" panose="02020603050405020304" pitchFamily="18" charset="0"/>
                <a:cs typeface="Times New Roman" panose="02020603050405020304" pitchFamily="18" charset="0"/>
              </a:rPr>
              <a:t> Anh chị hãy tự luận: Mâu thuẫn giữa chủ nghĩa xã hội và chủ nghĩa tư bản là mâu thuẫn cơ</a:t>
            </a:r>
            <a:r>
              <a:rPr lang="vi-VN"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bản nhất trong thời đại ngày nay.</a:t>
            </a:r>
          </a:p>
        </p:txBody>
      </p:sp>
    </p:spTree>
    <p:extLst>
      <p:ext uri="{BB962C8B-B14F-4D97-AF65-F5344CB8AC3E}">
        <p14:creationId xmlns:p14="http://schemas.microsoft.com/office/powerpoint/2010/main" val="388071692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b="1">
                <a:latin typeface="+mn-lt"/>
              </a:rPr>
              <a:t>CHƯƠNG 6</a:t>
            </a:r>
            <a:br>
              <a:rPr lang="en-US" sz="3200" b="1">
                <a:latin typeface="+mn-lt"/>
              </a:rPr>
            </a:br>
            <a:r>
              <a:rPr lang="en-US" sz="3200" b="1">
                <a:latin typeface="+mn-lt"/>
              </a:rPr>
              <a:t>VẤN ĐỀ DÂN TỘC VÀ TÔN GIÁO TRONG THỜI KỲ QUÁ ĐỘ LÊN CNXH</a:t>
            </a:r>
            <a:endParaRPr lang="en-US" sz="3200">
              <a:latin typeface="+mn-l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767198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1066800" y="417890"/>
            <a:ext cx="7696200" cy="108337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457200" algn="just">
              <a:lnSpc>
                <a:spcPct val="115000"/>
              </a:lnSpc>
            </a:pPr>
            <a:r>
              <a:rPr lang="vi-VN" sz="2800" b="1">
                <a:solidFill>
                  <a:schemeClr val="bg1"/>
                </a:solidFill>
                <a:ea typeface="Calibri"/>
                <a:cs typeface="Times New Roman"/>
              </a:rPr>
              <a:t>1.1. Hoàn cảnh lịch sử ra đời của chủ nghĩa xã hội khoa học</a:t>
            </a:r>
          </a:p>
        </p:txBody>
      </p:sp>
      <p:sp>
        <p:nvSpPr>
          <p:cNvPr id="20484" name="Rectangle 1"/>
          <p:cNvSpPr>
            <a:spLocks noChangeArrowheads="1"/>
          </p:cNvSpPr>
          <p:nvPr/>
        </p:nvSpPr>
        <p:spPr bwMode="auto">
          <a:xfrm>
            <a:off x="838200" y="1905004"/>
            <a:ext cx="83058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800"/>
              <a:t>1.1.2. </a:t>
            </a:r>
            <a:r>
              <a:rPr lang="vi-VN" sz="2800" i="1"/>
              <a:t>Tiền đề khoa học </a:t>
            </a:r>
            <a:r>
              <a:rPr lang="en-US" sz="2800" i="1" err="1"/>
              <a:t>tự nhiên </a:t>
            </a:r>
            <a:r>
              <a:rPr lang="vi-VN" sz="2800" i="1"/>
              <a:t>và tư tưởng lý luậ</a:t>
            </a:r>
            <a:r>
              <a:rPr lang="en-US" sz="2800" i="1"/>
              <a:t>n</a:t>
            </a:r>
          </a:p>
          <a:p>
            <a:pPr lvl="0"/>
            <a:r>
              <a:rPr lang="en-US" sz="2800" i="1"/>
              <a:t>a. </a:t>
            </a:r>
            <a:r>
              <a:rPr lang="vi-VN" sz="2800" i="1"/>
              <a:t>Tiền đề khoa học </a:t>
            </a:r>
            <a:r>
              <a:rPr lang="en-US" sz="2800" i="1" err="1"/>
              <a:t>tự nhiên</a:t>
            </a:r>
            <a:endParaRPr lang="en-US" sz="2800" i="1"/>
          </a:p>
          <a:p>
            <a:pPr lvl="0" algn="just"/>
            <a:r>
              <a:rPr lang="en-US" sz="2400"/>
              <a:t>Đ</a:t>
            </a:r>
            <a:r>
              <a:rPr lang="vi-VN" sz="2400"/>
              <a:t>ầu thế kỷ XIX, nhân loại đã đạt nhiều thành tựu to lớn trên lĩnh vực khoa học</a:t>
            </a:r>
            <a:r>
              <a:rPr lang="en-US" sz="2400"/>
              <a:t>. Học thuyết tiến hóa, Định luật bảo toàn và chuyển hóa năng lượng, thuyết tế bào. Những phát minh này là cơ sở cho khoa học cho sự ra đời của  CNDVBC và CNDVLS, cơ sở lý luận cho các nhà sáng lập CNXH KH nghiên cứu những vấn đề lý luận chính trị -xã hội</a:t>
            </a:r>
          </a:p>
          <a:p>
            <a:r>
              <a:rPr lang="en-US" sz="2800" i="1"/>
              <a:t>b. </a:t>
            </a:r>
            <a:r>
              <a:rPr lang="vi-VN" sz="2800" i="1"/>
              <a:t>Tiền đề tư tưởng lý luận</a:t>
            </a:r>
            <a:endParaRPr lang="en-US" sz="2800" i="1"/>
          </a:p>
          <a:p>
            <a:pPr lvl="0" algn="just"/>
            <a:r>
              <a:rPr lang="en-US" sz="2400"/>
              <a:t>S</a:t>
            </a:r>
            <a:r>
              <a:rPr lang="vi-VN" sz="2400"/>
              <a:t>ự ra đời của triết học cổ điển Đức</a:t>
            </a:r>
            <a:r>
              <a:rPr lang="en-US" sz="2400"/>
              <a:t>, KTCT cố điển Anh, CNXH</a:t>
            </a:r>
            <a:r>
              <a:rPr lang="vi-VN" sz="2400"/>
              <a:t> không tưởng </a:t>
            </a:r>
            <a:r>
              <a:rPr lang="en-US" sz="2400" err="1"/>
              <a:t>Tây Âu  </a:t>
            </a:r>
            <a:endParaRPr lang="en-US" sz="2400" i="1"/>
          </a:p>
        </p:txBody>
      </p:sp>
    </p:spTree>
    <p:extLst>
      <p:ext uri="{BB962C8B-B14F-4D97-AF65-F5344CB8AC3E}">
        <p14:creationId xmlns:p14="http://schemas.microsoft.com/office/powerpoint/2010/main" val="401613255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3400" y="159603"/>
            <a:ext cx="8534400" cy="83099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CHƯƠNG </a:t>
            </a:r>
            <a:r>
              <a:rPr lang="en-US" sz="2400" b="1">
                <a:solidFill>
                  <a:schemeClr val="bg1"/>
                </a:solidFill>
                <a:latin typeface="Arial" pitchFamily="34" charset="0"/>
              </a:rPr>
              <a:t>6:</a:t>
            </a:r>
            <a:r>
              <a:rPr lang="en-US" sz="2400" b="1">
                <a:solidFill>
                  <a:schemeClr val="bg1"/>
                </a:solidFill>
              </a:rPr>
              <a:t>VẤN ĐỀ DÂN TỘC VÀ TÔN GIÁO TRONG THỜI KỲ QUÁ ĐỘ LÊN CNXH</a:t>
            </a:r>
            <a:endParaRPr lang="en-US" sz="2400" b="1">
              <a:solidFill>
                <a:schemeClr val="bg1"/>
              </a:solidFill>
              <a:latin typeface="Arial" pitchFamily="34" charset="0"/>
            </a:endParaRPr>
          </a:p>
        </p:txBody>
      </p:sp>
      <p:sp>
        <p:nvSpPr>
          <p:cNvPr id="18435" name="Rectangle 6"/>
          <p:cNvSpPr>
            <a:spLocks noChangeArrowheads="1"/>
          </p:cNvSpPr>
          <p:nvPr/>
        </p:nvSpPr>
        <p:spPr bwMode="auto">
          <a:xfrm>
            <a:off x="3847824" y="1214735"/>
            <a:ext cx="1745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rgbClr val="000000"/>
                </a:solidFill>
              </a:rPr>
              <a:t>MỤC TIÊU</a:t>
            </a:r>
          </a:p>
        </p:txBody>
      </p:sp>
      <p:graphicFrame>
        <p:nvGraphicFramePr>
          <p:cNvPr id="2" name="Diagram 1"/>
          <p:cNvGraphicFramePr/>
          <p:nvPr/>
        </p:nvGraphicFramePr>
        <p:xfrm>
          <a:off x="304800" y="1905000"/>
          <a:ext cx="8153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505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3400" y="159603"/>
            <a:ext cx="8534400" cy="83099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CHƯƠNG </a:t>
            </a:r>
            <a:r>
              <a:rPr lang="en-US" sz="2400" b="1">
                <a:solidFill>
                  <a:srgbClr val="FFFFFF"/>
                </a:solidFill>
                <a:latin typeface="Arial" pitchFamily="34" charset="0"/>
              </a:rPr>
              <a:t>6: </a:t>
            </a:r>
            <a:r>
              <a:rPr lang="en-US" sz="2400" b="1">
                <a:solidFill>
                  <a:schemeClr val="accent3"/>
                </a:solidFill>
                <a:latin typeface="Arial" pitchFamily="34" charset="0"/>
              </a:rPr>
              <a:t>VẤN ĐỀ DÂN TỘC VÀ VẤN ĐỀ TÔN GIÁO TRONG TKQĐ LÊN CNXH</a:t>
            </a:r>
          </a:p>
        </p:txBody>
      </p:sp>
      <p:sp>
        <p:nvSpPr>
          <p:cNvPr id="18435" name="Rectangle 6"/>
          <p:cNvSpPr>
            <a:spLocks noChangeArrowheads="1"/>
          </p:cNvSpPr>
          <p:nvPr/>
        </p:nvSpPr>
        <p:spPr bwMode="auto">
          <a:xfrm>
            <a:off x="3929994" y="1290935"/>
            <a:ext cx="15808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rgbClr val="000000"/>
                </a:solidFill>
              </a:rPr>
              <a:t>YÊU CẦU</a:t>
            </a:r>
          </a:p>
        </p:txBody>
      </p:sp>
      <p:sp>
        <p:nvSpPr>
          <p:cNvPr id="18436" name="Rectangle 1"/>
          <p:cNvSpPr>
            <a:spLocks noChangeArrowheads="1"/>
          </p:cNvSpPr>
          <p:nvPr/>
        </p:nvSpPr>
        <p:spPr bwMode="auto">
          <a:xfrm>
            <a:off x="196850" y="2133600"/>
            <a:ext cx="8839200" cy="45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0" fontAlgn="base" hangingPunct="0">
              <a:lnSpc>
                <a:spcPct val="150000"/>
              </a:lnSpc>
              <a:spcBef>
                <a:spcPct val="0"/>
              </a:spcBef>
              <a:spcAft>
                <a:spcPct val="0"/>
              </a:spcAft>
            </a:pPr>
            <a:r>
              <a:rPr lang="en-US" sz="2800">
                <a:solidFill>
                  <a:srgbClr val="000000"/>
                </a:solidFill>
              </a:rPr>
              <a:t>1. Nắm được quan điểm cơ bản về dân tộc và tôn giáo của CN Mác –Lênin</a:t>
            </a:r>
          </a:p>
          <a:p>
            <a:pPr algn="just" eaLnBrk="0" fontAlgn="base" hangingPunct="0">
              <a:lnSpc>
                <a:spcPct val="150000"/>
              </a:lnSpc>
              <a:spcBef>
                <a:spcPct val="0"/>
              </a:spcBef>
              <a:spcAft>
                <a:spcPct val="0"/>
              </a:spcAft>
            </a:pPr>
            <a:r>
              <a:rPr lang="en-US" sz="2800">
                <a:solidFill>
                  <a:srgbClr val="000000"/>
                </a:solidFill>
              </a:rPr>
              <a:t>2. Biết cách tư duy và vận dụng những kiến thức đã học vào hoạt động thực tiễn.</a:t>
            </a:r>
          </a:p>
          <a:p>
            <a:pPr algn="just" eaLnBrk="0" fontAlgn="base" hangingPunct="0">
              <a:lnSpc>
                <a:spcPct val="150000"/>
              </a:lnSpc>
              <a:spcBef>
                <a:spcPct val="0"/>
              </a:spcBef>
              <a:spcAft>
                <a:spcPct val="0"/>
              </a:spcAft>
            </a:pPr>
            <a:r>
              <a:rPr lang="en-US" sz="2800">
                <a:solidFill>
                  <a:srgbClr val="000000"/>
                </a:solidFill>
              </a:rPr>
              <a:t>3. Hình thành tư tưởng đúng đắn góp phần tuyên truyền và thực hiện tốt chủ trương của Đảng và Nhà nước.</a:t>
            </a:r>
          </a:p>
          <a:p>
            <a:pPr marL="514350" indent="-514350" algn="just" eaLnBrk="0" fontAlgn="base" hangingPunct="0">
              <a:lnSpc>
                <a:spcPct val="150000"/>
              </a:lnSpc>
              <a:spcBef>
                <a:spcPct val="0"/>
              </a:spcBef>
              <a:spcAft>
                <a:spcPct val="0"/>
              </a:spcAft>
              <a:buAutoNum type="arabicPeriod"/>
            </a:pPr>
            <a:endParaRPr lang="vi-VN" sz="2800">
              <a:solidFill>
                <a:srgbClr val="000000"/>
              </a:solidFill>
            </a:endParaRPr>
          </a:p>
        </p:txBody>
      </p:sp>
    </p:spTree>
    <p:extLst>
      <p:ext uri="{BB962C8B-B14F-4D97-AF65-F5344CB8AC3E}">
        <p14:creationId xmlns:p14="http://schemas.microsoft.com/office/powerpoint/2010/main" val="321839269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838200" y="304800"/>
            <a:ext cx="8153400" cy="83099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vi-VN" sz="2400" b="1">
                <a:solidFill>
                  <a:srgbClr val="FFFFFF"/>
                </a:solidFill>
                <a:latin typeface="Arial" pitchFamily="34" charset="0"/>
              </a:rPr>
              <a:t>CHƯƠNG </a:t>
            </a:r>
            <a:r>
              <a:rPr lang="en-US" sz="2400" b="1">
                <a:solidFill>
                  <a:srgbClr val="FFFFFF"/>
                </a:solidFill>
                <a:latin typeface="Arial" pitchFamily="34" charset="0"/>
              </a:rPr>
              <a:t>6: </a:t>
            </a:r>
            <a:r>
              <a:rPr lang="en-US" sz="2400" b="1">
                <a:solidFill>
                  <a:schemeClr val="accent3"/>
                </a:solidFill>
                <a:latin typeface="Arial" pitchFamily="34" charset="0"/>
              </a:rPr>
              <a:t>VẤN ĐỀ DÂN TỘC VÀ VẤN ĐỀ TÔN GIÁO TRONG TKQĐ LÊN CNXH</a:t>
            </a:r>
          </a:p>
        </p:txBody>
      </p:sp>
      <p:sp>
        <p:nvSpPr>
          <p:cNvPr id="18435" name="Rectangle 6"/>
          <p:cNvSpPr>
            <a:spLocks noChangeArrowheads="1"/>
          </p:cNvSpPr>
          <p:nvPr/>
        </p:nvSpPr>
        <p:spPr bwMode="auto">
          <a:xfrm>
            <a:off x="3112044" y="1290935"/>
            <a:ext cx="32167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base">
              <a:spcBef>
                <a:spcPct val="0"/>
              </a:spcBef>
              <a:spcAft>
                <a:spcPct val="0"/>
              </a:spcAft>
            </a:pPr>
            <a:r>
              <a:rPr lang="en-US" sz="2400" b="1">
                <a:solidFill>
                  <a:srgbClr val="000000"/>
                </a:solidFill>
              </a:rPr>
              <a:t>KẾT CẤU NỘI DUNG</a:t>
            </a:r>
          </a:p>
        </p:txBody>
      </p:sp>
      <p:sp>
        <p:nvSpPr>
          <p:cNvPr id="18436" name="Rectangle 1"/>
          <p:cNvSpPr>
            <a:spLocks noChangeArrowheads="1"/>
          </p:cNvSpPr>
          <p:nvPr/>
        </p:nvSpPr>
        <p:spPr bwMode="auto">
          <a:xfrm>
            <a:off x="196850" y="2093416"/>
            <a:ext cx="8839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0" fontAlgn="base" hangingPunct="0">
              <a:spcBef>
                <a:spcPct val="0"/>
              </a:spcBef>
              <a:spcAft>
                <a:spcPct val="0"/>
              </a:spcAft>
            </a:pPr>
            <a:r>
              <a:rPr lang="en-US" sz="2400" b="1">
                <a:solidFill>
                  <a:srgbClr val="000000"/>
                </a:solidFill>
              </a:rPr>
              <a:t>6.1 Dân tộc trong thời kỳ quá độ lên CNXH</a:t>
            </a:r>
          </a:p>
          <a:p>
            <a:pPr algn="just" eaLnBrk="0" fontAlgn="base" hangingPunct="0">
              <a:spcBef>
                <a:spcPct val="0"/>
              </a:spcBef>
              <a:spcAft>
                <a:spcPct val="0"/>
              </a:spcAft>
            </a:pPr>
            <a:r>
              <a:rPr lang="en-US" sz="2400">
                <a:solidFill>
                  <a:srgbClr val="000000"/>
                </a:solidFill>
              </a:rPr>
              <a:t>6.1.1</a:t>
            </a:r>
            <a:r>
              <a:rPr lang="en-US" sz="2400" b="1">
                <a:solidFill>
                  <a:srgbClr val="000000"/>
                </a:solidFill>
              </a:rPr>
              <a:t> </a:t>
            </a:r>
            <a:r>
              <a:rPr lang="en-US" sz="2400" err="1">
                <a:solidFill>
                  <a:srgbClr val="000000"/>
                </a:solidFill>
              </a:rPr>
              <a:t>Chủ nghĩa Mác- Lênin về dân tộc</a:t>
            </a:r>
            <a:endParaRPr lang="en-US" sz="2400">
              <a:solidFill>
                <a:srgbClr val="000000"/>
              </a:solidFill>
            </a:endParaRPr>
          </a:p>
          <a:p>
            <a:pPr algn="just" eaLnBrk="0" fontAlgn="base" hangingPunct="0">
              <a:spcBef>
                <a:spcPct val="0"/>
              </a:spcBef>
              <a:spcAft>
                <a:spcPct val="0"/>
              </a:spcAft>
            </a:pPr>
            <a:r>
              <a:rPr lang="en-US" sz="2400">
                <a:solidFill>
                  <a:srgbClr val="000000"/>
                </a:solidFill>
              </a:rPr>
              <a:t>6.1.2 Dân tộc và quan hệ dân tộc ở Việt Nam</a:t>
            </a:r>
          </a:p>
          <a:p>
            <a:pPr algn="just" eaLnBrk="0" fontAlgn="base" hangingPunct="0">
              <a:spcBef>
                <a:spcPct val="0"/>
              </a:spcBef>
              <a:spcAft>
                <a:spcPct val="0"/>
              </a:spcAft>
            </a:pPr>
            <a:r>
              <a:rPr lang="en-US" sz="2400" b="1">
                <a:solidFill>
                  <a:srgbClr val="000000"/>
                </a:solidFill>
              </a:rPr>
              <a:t>6.2 Tôn giáo trong thời kỳ quá độ lên CNXH</a:t>
            </a:r>
          </a:p>
          <a:p>
            <a:pPr algn="just" eaLnBrk="0" fontAlgn="base" hangingPunct="0">
              <a:spcBef>
                <a:spcPct val="0"/>
              </a:spcBef>
              <a:spcAft>
                <a:spcPct val="0"/>
              </a:spcAft>
            </a:pPr>
            <a:r>
              <a:rPr lang="en-US" sz="2400">
                <a:solidFill>
                  <a:srgbClr val="000000"/>
                </a:solidFill>
              </a:rPr>
              <a:t>6.2.1 CN Mác- Lênin về tôn giáo</a:t>
            </a:r>
          </a:p>
          <a:p>
            <a:pPr algn="just" eaLnBrk="0" fontAlgn="base" hangingPunct="0">
              <a:spcBef>
                <a:spcPct val="0"/>
              </a:spcBef>
              <a:spcAft>
                <a:spcPct val="0"/>
              </a:spcAft>
            </a:pPr>
            <a:r>
              <a:rPr lang="en-US" sz="2400">
                <a:solidFill>
                  <a:srgbClr val="000000"/>
                </a:solidFill>
              </a:rPr>
              <a:t>6.2.2 Tôn giáo ở VN và chính sách tôn giáo của Đảng, Nhà nước ta hiện nay.</a:t>
            </a:r>
            <a:endParaRPr lang="en-US" sz="2800">
              <a:solidFill>
                <a:srgbClr val="000000"/>
              </a:solidFill>
            </a:endParaRPr>
          </a:p>
          <a:p>
            <a:pPr algn="just" eaLnBrk="0" fontAlgn="base" hangingPunct="0">
              <a:spcBef>
                <a:spcPct val="0"/>
              </a:spcBef>
              <a:spcAft>
                <a:spcPct val="0"/>
              </a:spcAft>
            </a:pPr>
            <a:r>
              <a:rPr lang="en-US" sz="2400" b="1">
                <a:solidFill>
                  <a:srgbClr val="000000"/>
                </a:solidFill>
              </a:rPr>
              <a:t>6.3 Quan hệ dân tộc và tôn giáo ở VN </a:t>
            </a:r>
          </a:p>
          <a:p>
            <a:pPr algn="just" eaLnBrk="0" fontAlgn="base" hangingPunct="0">
              <a:spcBef>
                <a:spcPct val="0"/>
              </a:spcBef>
              <a:spcAft>
                <a:spcPct val="0"/>
              </a:spcAft>
            </a:pPr>
            <a:r>
              <a:rPr lang="en-US" sz="2400">
                <a:solidFill>
                  <a:srgbClr val="000000"/>
                </a:solidFill>
              </a:rPr>
              <a:t>6.3.1 Đặc điểm quan hệ dân tộc và tôn giáo ở VN</a:t>
            </a:r>
          </a:p>
          <a:p>
            <a:pPr algn="just" eaLnBrk="0" fontAlgn="base" hangingPunct="0">
              <a:spcBef>
                <a:spcPct val="0"/>
              </a:spcBef>
              <a:spcAft>
                <a:spcPct val="0"/>
              </a:spcAft>
            </a:pPr>
            <a:r>
              <a:rPr lang="en-US" sz="2400">
                <a:solidFill>
                  <a:srgbClr val="000000"/>
                </a:solidFill>
              </a:rPr>
              <a:t>6.3.2 Định hướng giải quyết mối quan hệ dân tộc và tôn giáo ở VN hiện nay</a:t>
            </a:r>
            <a:endParaRPr lang="vi-VN" sz="2400">
              <a:solidFill>
                <a:srgbClr val="000000"/>
              </a:solidFill>
            </a:endParaRPr>
          </a:p>
        </p:txBody>
      </p:sp>
    </p:spTree>
    <p:extLst>
      <p:ext uri="{BB962C8B-B14F-4D97-AF65-F5344CB8AC3E}">
        <p14:creationId xmlns:p14="http://schemas.microsoft.com/office/powerpoint/2010/main" val="309767454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1066800" y="529580"/>
            <a:ext cx="8001000" cy="46166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US" sz="2400" b="1">
                <a:solidFill>
                  <a:srgbClr val="FFFFFF"/>
                </a:solidFill>
                <a:latin typeface="Arial" pitchFamily="34" charset="0"/>
              </a:rPr>
              <a:t>6.1. DÂN TỘC TRONG THỜI KỲ QUÁ ĐỘ LÊN CNXH</a:t>
            </a:r>
            <a:endParaRPr lang="vi-VN" sz="2400" b="1">
              <a:solidFill>
                <a:srgbClr val="FFFFFF"/>
              </a:solidFill>
              <a:latin typeface="Arial" pitchFamily="34" charset="0"/>
            </a:endParaRPr>
          </a:p>
        </p:txBody>
      </p:sp>
      <p:sp>
        <p:nvSpPr>
          <p:cNvPr id="20484" name="Rectangle 1"/>
          <p:cNvSpPr>
            <a:spLocks noChangeArrowheads="1"/>
          </p:cNvSpPr>
          <p:nvPr/>
        </p:nvSpPr>
        <p:spPr bwMode="auto">
          <a:xfrm>
            <a:off x="76200" y="1752600"/>
            <a:ext cx="9067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0" fontAlgn="base" hangingPunct="0">
              <a:lnSpc>
                <a:spcPct val="150000"/>
              </a:lnSpc>
              <a:spcBef>
                <a:spcPct val="0"/>
              </a:spcBef>
              <a:spcAft>
                <a:spcPct val="0"/>
              </a:spcAft>
            </a:pPr>
            <a:r>
              <a:rPr lang="en-US" sz="2800" b="1">
                <a:solidFill>
                  <a:srgbClr val="000000"/>
                </a:solidFill>
              </a:rPr>
              <a:t>6.1.1 Chủ nghĩa Mác- Lênin về dân tộc</a:t>
            </a:r>
          </a:p>
          <a:p>
            <a:pPr algn="just" eaLnBrk="0" fontAlgn="base" hangingPunct="0">
              <a:lnSpc>
                <a:spcPct val="150000"/>
              </a:lnSpc>
              <a:spcBef>
                <a:spcPct val="0"/>
              </a:spcBef>
              <a:spcAft>
                <a:spcPct val="0"/>
              </a:spcAft>
            </a:pPr>
            <a:endParaRPr lang="en-US" sz="2800" b="1" i="1">
              <a:solidFill>
                <a:srgbClr val="000000"/>
              </a:solidFill>
            </a:endParaRPr>
          </a:p>
          <a:p>
            <a:pPr algn="just" eaLnBrk="0" fontAlgn="base" hangingPunct="0">
              <a:lnSpc>
                <a:spcPct val="150000"/>
              </a:lnSpc>
              <a:spcBef>
                <a:spcPct val="0"/>
              </a:spcBef>
              <a:spcAft>
                <a:spcPct val="0"/>
              </a:spcAft>
            </a:pPr>
            <a:endParaRPr lang="vi-VN" sz="2800" b="1">
              <a:solidFill>
                <a:srgbClr val="000000"/>
              </a:solidFill>
            </a:endParaRPr>
          </a:p>
          <a:p>
            <a:pPr algn="just" eaLnBrk="0" fontAlgn="base" hangingPunct="0">
              <a:lnSpc>
                <a:spcPct val="150000"/>
              </a:lnSpc>
              <a:spcBef>
                <a:spcPct val="0"/>
              </a:spcBef>
              <a:spcAft>
                <a:spcPct val="0"/>
              </a:spcAft>
            </a:pPr>
            <a:endParaRPr lang="vi-VN" sz="2800" b="1">
              <a:solidFill>
                <a:srgbClr val="000000"/>
              </a:solidFill>
            </a:endParaRPr>
          </a:p>
        </p:txBody>
      </p:sp>
      <p:sp>
        <p:nvSpPr>
          <p:cNvPr id="5" name="Rectangle 1"/>
          <p:cNvSpPr>
            <a:spLocks noChangeArrowheads="1"/>
          </p:cNvSpPr>
          <p:nvPr/>
        </p:nvSpPr>
        <p:spPr bwMode="auto">
          <a:xfrm>
            <a:off x="1" y="1589"/>
            <a:ext cx="1515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US" b="1">
                <a:solidFill>
                  <a:srgbClr val="000000"/>
                </a:solidFill>
              </a:rPr>
              <a:t>Chương 6/6.1</a:t>
            </a:r>
            <a:endParaRPr lang="en-US">
              <a:solidFill>
                <a:srgbClr val="000000"/>
              </a:solidFill>
            </a:endParaRPr>
          </a:p>
        </p:txBody>
      </p:sp>
      <p:graphicFrame>
        <p:nvGraphicFramePr>
          <p:cNvPr id="4" name="Diagram 3"/>
          <p:cNvGraphicFramePr/>
          <p:nvPr/>
        </p:nvGraphicFramePr>
        <p:xfrm>
          <a:off x="685800" y="2565400"/>
          <a:ext cx="784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8326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33400" y="4267200"/>
            <a:ext cx="3657600" cy="1905000"/>
          </a:xfrm>
          <a:prstGeom prst="roundRect">
            <a:avLst>
              <a:gd name="adj" fmla="val 16667"/>
            </a:avLst>
          </a:prstGeom>
          <a:noFill/>
          <a:ln w="38100">
            <a:solidFill>
              <a:srgbClr val="FFC000"/>
            </a:solidFill>
            <a:rou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a:spcBef>
                <a:spcPct val="20000"/>
              </a:spcBef>
            </a:pPr>
            <a:r>
              <a:rPr lang="en-US" altLang="en-US" sz="2800" b="1" u="none" err="1"/>
              <a:t>Dân tộc được hiểu</a:t>
            </a:r>
            <a:endParaRPr lang="en-US" altLang="en-US" sz="2800" b="1" u="none"/>
          </a:p>
          <a:p>
            <a:pPr algn="ctr">
              <a:spcBef>
                <a:spcPct val="20000"/>
              </a:spcBef>
            </a:pPr>
            <a:r>
              <a:rPr lang="en-US" altLang="en-US" sz="2800" b="1" u="none" err="1"/>
              <a:t>theo nghĩa tộc người</a:t>
            </a:r>
            <a:endParaRPr lang="en-US" altLang="en-US" sz="2800" b="1" u="none"/>
          </a:p>
          <a:p>
            <a:pPr algn="ctr">
              <a:spcBef>
                <a:spcPct val="20000"/>
              </a:spcBef>
            </a:pPr>
            <a:r>
              <a:rPr lang="en-US" altLang="en-US" sz="2800" b="1" u="none"/>
              <a:t>(Ethnies)</a:t>
            </a:r>
          </a:p>
        </p:txBody>
      </p:sp>
      <p:sp>
        <p:nvSpPr>
          <p:cNvPr id="12" name="AutoShape 5"/>
          <p:cNvSpPr>
            <a:spLocks noChangeArrowheads="1"/>
          </p:cNvSpPr>
          <p:nvPr/>
        </p:nvSpPr>
        <p:spPr bwMode="auto">
          <a:xfrm>
            <a:off x="4648200" y="4267200"/>
            <a:ext cx="3733800" cy="1905000"/>
          </a:xfrm>
          <a:prstGeom prst="roundRect">
            <a:avLst>
              <a:gd name="adj" fmla="val 16667"/>
            </a:avLst>
          </a:prstGeom>
          <a:noFill/>
          <a:ln w="38100">
            <a:solidFill>
              <a:srgbClr val="FFC000"/>
            </a:solidFill>
            <a:rou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a:spcBef>
                <a:spcPct val="20000"/>
              </a:spcBef>
            </a:pPr>
            <a:endParaRPr lang="en-US" altLang="en-US" sz="2800" b="1" u="none"/>
          </a:p>
          <a:p>
            <a:pPr algn="ctr">
              <a:spcBef>
                <a:spcPct val="20000"/>
              </a:spcBef>
            </a:pPr>
            <a:r>
              <a:rPr lang="en-US" altLang="en-US" sz="2800" b="1" u="none" err="1"/>
              <a:t>Dân tộc được hiểu</a:t>
            </a:r>
            <a:endParaRPr lang="en-US" altLang="en-US" sz="2800" b="1" u="none"/>
          </a:p>
          <a:p>
            <a:pPr algn="ctr">
              <a:spcBef>
                <a:spcPct val="20000"/>
              </a:spcBef>
            </a:pPr>
            <a:r>
              <a:rPr lang="en-US" altLang="en-US" sz="2800" b="1" u="none"/>
              <a:t>Theo nghĩa dân tộc</a:t>
            </a:r>
          </a:p>
          <a:p>
            <a:pPr algn="ctr">
              <a:spcBef>
                <a:spcPct val="20000"/>
              </a:spcBef>
            </a:pPr>
            <a:r>
              <a:rPr lang="en-US" altLang="en-US" sz="2800" b="1" u="none"/>
              <a:t>- quốc gia (Nation)</a:t>
            </a:r>
          </a:p>
          <a:p>
            <a:pPr algn="ctr">
              <a:spcBef>
                <a:spcPct val="20000"/>
              </a:spcBef>
            </a:pPr>
            <a:endParaRPr lang="en-US" altLang="en-US" sz="2800" b="1" u="none"/>
          </a:p>
        </p:txBody>
      </p:sp>
      <p:sp>
        <p:nvSpPr>
          <p:cNvPr id="13" name="Freeform 7"/>
          <p:cNvSpPr/>
          <p:nvPr/>
        </p:nvSpPr>
        <p:spPr bwMode="gray">
          <a:xfrm>
            <a:off x="3505200" y="3178175"/>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C000"/>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20000"/>
              </a:spcBef>
              <a:defRPr/>
            </a:pPr>
            <a:endParaRPr lang="en-US">
              <a:cs typeface="+mn-cs"/>
            </a:endParaRPr>
          </a:p>
        </p:txBody>
      </p:sp>
      <p:sp>
        <p:nvSpPr>
          <p:cNvPr id="14" name="Freeform 9"/>
          <p:cNvSpPr/>
          <p:nvPr/>
        </p:nvSpPr>
        <p:spPr bwMode="gray">
          <a:xfrm flipH="1">
            <a:off x="4419600" y="3178175"/>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rgbClr val="FFC000"/>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20000"/>
              </a:spcBef>
              <a:defRPr/>
            </a:pPr>
            <a:endParaRPr lang="en-US">
              <a:cs typeface="+mn-cs"/>
            </a:endParaRPr>
          </a:p>
        </p:txBody>
      </p:sp>
      <p:sp>
        <p:nvSpPr>
          <p:cNvPr id="23" name="Oval 13"/>
          <p:cNvSpPr>
            <a:spLocks noChangeArrowheads="1"/>
          </p:cNvSpPr>
          <p:nvPr/>
        </p:nvSpPr>
        <p:spPr bwMode="gray">
          <a:xfrm>
            <a:off x="2895600" y="2286000"/>
            <a:ext cx="3124200" cy="1219200"/>
          </a:xfrm>
          <a:prstGeom prst="ellipse">
            <a:avLst/>
          </a:prstGeom>
          <a:solidFill>
            <a:srgbClr val="FFC000"/>
          </a:solidFill>
          <a:ln>
            <a:noFill/>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20000"/>
              </a:spcBef>
              <a:defRPr/>
            </a:pPr>
            <a:r>
              <a:rPr lang="en-US" sz="2800" b="1" u="none" err="1">
                <a:cs typeface="+mn-cs"/>
              </a:rPr>
              <a:t>Khái niệm dân tộc</a:t>
            </a:r>
            <a:endParaRPr lang="en-US" sz="2800" b="1" u="none">
              <a:cs typeface="+mn-cs"/>
            </a:endParaRPr>
          </a:p>
        </p:txBody>
      </p:sp>
      <p:sp>
        <p:nvSpPr>
          <p:cNvPr id="16" name="Rectangle 15"/>
          <p:cNvSpPr/>
          <p:nvPr/>
        </p:nvSpPr>
        <p:spPr>
          <a:xfrm>
            <a:off x="1104900" y="304800"/>
            <a:ext cx="6705600" cy="838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lvl="1" algn="just">
              <a:spcBef>
                <a:spcPct val="20000"/>
              </a:spcBef>
              <a:defRPr/>
            </a:pPr>
            <a:endParaRPr lang="en-US" sz="2400" b="1">
              <a:solidFill>
                <a:srgbClr val="FFFFFF"/>
              </a:solidFill>
              <a:latin typeface="Arial" pitchFamily="34" charset="0"/>
            </a:endParaRPr>
          </a:p>
          <a:p>
            <a:pPr lvl="1" algn="just">
              <a:spcBef>
                <a:spcPct val="20000"/>
              </a:spcBef>
              <a:defRPr/>
            </a:pPr>
            <a:r>
              <a:rPr lang="en-US" sz="3200" b="1">
                <a:solidFill>
                  <a:srgbClr val="FFFFFF"/>
                </a:solidFill>
              </a:rPr>
              <a:t>6.1.1.1 Khái niệm về dân tộc</a:t>
            </a:r>
          </a:p>
          <a:p>
            <a:pPr lvl="1" algn="just" eaLnBrk="1" hangingPunct="1">
              <a:spcBef>
                <a:spcPct val="20000"/>
              </a:spcBef>
              <a:defRPr/>
            </a:pPr>
            <a:endParaRPr lang="en-US" sz="2400" b="1" u="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715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219200" y="381001"/>
            <a:ext cx="6705600" cy="838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lvl="1" algn="just">
              <a:spcBef>
                <a:spcPct val="20000"/>
              </a:spcBef>
              <a:defRPr/>
            </a:pPr>
            <a:endParaRPr lang="en-US" sz="2400" b="1">
              <a:solidFill>
                <a:srgbClr val="FFFFFF"/>
              </a:solidFill>
              <a:latin typeface="Arial" pitchFamily="34" charset="0"/>
            </a:endParaRPr>
          </a:p>
          <a:p>
            <a:pPr lvl="1" algn="just">
              <a:spcBef>
                <a:spcPct val="20000"/>
              </a:spcBef>
              <a:defRPr/>
            </a:pPr>
            <a:r>
              <a:rPr lang="en-US" sz="3200" b="1">
                <a:solidFill>
                  <a:srgbClr val="FFFFFF"/>
                </a:solidFill>
              </a:rPr>
              <a:t>6.1.1.1 Khái niệm về dân tộc</a:t>
            </a:r>
          </a:p>
          <a:p>
            <a:pPr lvl="1" algn="just">
              <a:spcBef>
                <a:spcPct val="20000"/>
              </a:spcBef>
              <a:defRPr/>
            </a:pPr>
            <a:endParaRPr lang="en-US" sz="2400" b="1">
              <a:solidFill>
                <a:srgbClr val="FFFFFF"/>
              </a:solidFill>
              <a:cs typeface="Times New Roman" panose="02020603050405020304" pitchFamily="18" charset="0"/>
            </a:endParaRPr>
          </a:p>
        </p:txBody>
      </p:sp>
      <p:sp>
        <p:nvSpPr>
          <p:cNvPr id="9" name="AutoShape 5"/>
          <p:cNvSpPr>
            <a:spLocks noChangeArrowheads="1"/>
          </p:cNvSpPr>
          <p:nvPr/>
        </p:nvSpPr>
        <p:spPr bwMode="auto">
          <a:xfrm>
            <a:off x="152400" y="2895600"/>
            <a:ext cx="2155825" cy="1935163"/>
          </a:xfrm>
          <a:prstGeom prst="roundRect">
            <a:avLst>
              <a:gd name="adj" fmla="val 16667"/>
            </a:avLst>
          </a:prstGeom>
          <a:solidFill>
            <a:schemeClr val="bg1"/>
          </a:solidFill>
          <a:ln w="38100">
            <a:solidFill>
              <a:schemeClr val="tx1"/>
            </a:solidFill>
            <a:round/>
          </a:ln>
        </p:spPr>
        <p:txBody>
          <a:bodyPr wrap="none" anchor="ct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eaLnBrk="0" fontAlgn="base" hangingPunct="0">
              <a:spcBef>
                <a:spcPct val="20000"/>
              </a:spcBef>
              <a:spcAft>
                <a:spcPct val="0"/>
              </a:spcAft>
            </a:pPr>
            <a:r>
              <a:rPr lang="en-US" altLang="en-US" sz="2800" b="1" u="none" err="1"/>
              <a:t>Dân tộc</a:t>
            </a:r>
            <a:endParaRPr lang="en-US" altLang="en-US" sz="2800" b="1" u="none"/>
          </a:p>
          <a:p>
            <a:pPr algn="ctr" eaLnBrk="0" fontAlgn="base" hangingPunct="0">
              <a:spcBef>
                <a:spcPct val="20000"/>
              </a:spcBef>
              <a:spcAft>
                <a:spcPct val="0"/>
              </a:spcAft>
            </a:pPr>
            <a:r>
              <a:rPr lang="en-US" altLang="en-US" sz="2800" b="1" u="none" err="1"/>
              <a:t>Tộc người</a:t>
            </a:r>
            <a:endParaRPr lang="en-US" altLang="en-US" sz="2800" b="1" u="none"/>
          </a:p>
          <a:p>
            <a:pPr algn="ctr" eaLnBrk="0" fontAlgn="base" hangingPunct="0">
              <a:spcBef>
                <a:spcPct val="20000"/>
              </a:spcBef>
              <a:spcAft>
                <a:spcPct val="0"/>
              </a:spcAft>
            </a:pPr>
            <a:r>
              <a:rPr lang="en-US" altLang="en-US" sz="2800" b="1" u="none"/>
              <a:t>(Ethnie)</a:t>
            </a:r>
          </a:p>
        </p:txBody>
      </p:sp>
      <p:sp>
        <p:nvSpPr>
          <p:cNvPr id="10" name="Rectangle 9"/>
          <p:cNvSpPr>
            <a:spLocks noChangeArrowheads="1"/>
          </p:cNvSpPr>
          <p:nvPr/>
        </p:nvSpPr>
        <p:spPr bwMode="auto">
          <a:xfrm>
            <a:off x="3276600" y="2487811"/>
            <a:ext cx="5583238" cy="2769989"/>
          </a:xfrm>
          <a:prstGeom prst="rect">
            <a:avLst/>
          </a:prstGeom>
          <a:solidFill>
            <a:schemeClr val="bg1"/>
          </a:solidFill>
          <a:ln>
            <a:solidFill>
              <a:schemeClr val="tx1"/>
            </a:solidFill>
          </a:ln>
        </p:spPr>
        <p:txBody>
          <a:bodyPr>
            <a:spAutoFit/>
          </a:bodyPr>
          <a:lstStyle>
            <a:defPPr>
              <a:defRPr lang="en-US"/>
            </a:defPPr>
            <a:lvl1pPr marL="0" indent="179388"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9pPr>
          </a:lstStyle>
          <a:p>
            <a:pPr algn="just" fontAlgn="base">
              <a:lnSpc>
                <a:spcPct val="150000"/>
              </a:lnSpc>
              <a:spcBef>
                <a:spcPts val="600"/>
              </a:spcBef>
              <a:spcAft>
                <a:spcPts val="600"/>
              </a:spcAft>
            </a:pPr>
            <a:r>
              <a:rPr lang="en-US" altLang="en-US" sz="2400" b="1" u="none" err="1">
                <a:solidFill>
                  <a:prstClr val="black"/>
                </a:solidFill>
                <a:cs typeface="Times New Roman" panose="02020603050405020304" pitchFamily="18" charset="0"/>
              </a:rPr>
              <a:t>Đặc trưng: </a:t>
            </a:r>
          </a:p>
          <a:p>
            <a:pPr marL="457200" indent="-457200" algn="just" fontAlgn="base">
              <a:lnSpc>
                <a:spcPct val="150000"/>
              </a:lnSpc>
              <a:spcBef>
                <a:spcPts val="600"/>
              </a:spcBef>
              <a:spcAft>
                <a:spcPts val="600"/>
              </a:spcAft>
              <a:buAutoNum type="arabicPeriod"/>
            </a:pPr>
            <a:r>
              <a:rPr lang="en-US" altLang="en-US" sz="2400" b="1" u="none" err="1">
                <a:solidFill>
                  <a:prstClr val="black"/>
                </a:solidFill>
                <a:latin typeface="+mn-lt"/>
                <a:cs typeface="Times New Roman" panose="02020603050405020304" pitchFamily="18" charset="0"/>
              </a:rPr>
              <a:t>Cộng đồng về ngôn ngữ</a:t>
            </a:r>
            <a:endParaRPr lang="en-US" altLang="en-US" sz="2400" b="1" u="none">
              <a:solidFill>
                <a:prstClr val="black"/>
              </a:solidFill>
              <a:latin typeface="+mn-lt"/>
              <a:cs typeface="Times New Roman" panose="02020603050405020304" pitchFamily="18" charset="0"/>
            </a:endParaRPr>
          </a:p>
          <a:p>
            <a:pPr marL="457200" indent="-457200" algn="just" fontAlgn="base">
              <a:lnSpc>
                <a:spcPct val="150000"/>
              </a:lnSpc>
              <a:spcBef>
                <a:spcPts val="600"/>
              </a:spcBef>
              <a:spcAft>
                <a:spcPts val="600"/>
              </a:spcAft>
              <a:buAutoNum type="arabicPeriod"/>
            </a:pPr>
            <a:r>
              <a:rPr lang="en-US" altLang="en-US" sz="2400" b="1" u="none" err="1">
                <a:solidFill>
                  <a:prstClr val="black"/>
                </a:solidFill>
                <a:latin typeface="+mn-lt"/>
                <a:cs typeface="Times New Roman" panose="02020603050405020304" pitchFamily="18" charset="0"/>
              </a:rPr>
              <a:t>Cộng đồng về văn hóa</a:t>
            </a:r>
            <a:endParaRPr lang="en-US" altLang="en-US" sz="2400" b="1" u="none">
              <a:solidFill>
                <a:prstClr val="black"/>
              </a:solidFill>
              <a:latin typeface="+mn-lt"/>
              <a:cs typeface="Times New Roman" panose="02020603050405020304" pitchFamily="18" charset="0"/>
            </a:endParaRPr>
          </a:p>
          <a:p>
            <a:pPr marL="457200" indent="-457200" algn="just" fontAlgn="base">
              <a:lnSpc>
                <a:spcPct val="150000"/>
              </a:lnSpc>
              <a:spcBef>
                <a:spcPts val="600"/>
              </a:spcBef>
              <a:spcAft>
                <a:spcPts val="600"/>
              </a:spcAft>
              <a:buAutoNum type="arabicPeriod"/>
            </a:pPr>
            <a:r>
              <a:rPr lang="en-US" altLang="en-US" sz="2400" b="1" u="none">
                <a:solidFill>
                  <a:prstClr val="black"/>
                </a:solidFill>
                <a:latin typeface="+mn-lt"/>
                <a:cs typeface="Times New Roman" panose="02020603050405020304" pitchFamily="18" charset="0"/>
              </a:rPr>
              <a:t>Ý thức tự giác tộc người</a:t>
            </a:r>
            <a:endParaRPr lang="en-US" altLang="en-US" sz="2400" b="1" u="none">
              <a:solidFill>
                <a:prstClr val="black"/>
              </a:solidFill>
              <a:latin typeface=".VnTime" pitchFamily="34" charset="0"/>
              <a:cs typeface="Times New Roman" panose="02020603050405020304" pitchFamily="18" charset="0"/>
            </a:endParaRPr>
          </a:p>
        </p:txBody>
      </p:sp>
      <p:sp>
        <p:nvSpPr>
          <p:cNvPr id="5" name="Right Arrow 4"/>
          <p:cNvSpPr/>
          <p:nvPr/>
        </p:nvSpPr>
        <p:spPr bwMode="auto">
          <a:xfrm>
            <a:off x="2308225" y="3810000"/>
            <a:ext cx="968375" cy="4571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Unicode MS" pitchFamily="34" charset="-128"/>
            </a:endParaRPr>
          </a:p>
        </p:txBody>
      </p:sp>
    </p:spTree>
    <p:extLst>
      <p:ext uri="{BB962C8B-B14F-4D97-AF65-F5344CB8AC3E}">
        <p14:creationId xmlns:p14="http://schemas.microsoft.com/office/powerpoint/2010/main" val="3186367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219200" y="381001"/>
            <a:ext cx="6705600" cy="838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lvl="1" algn="just">
              <a:spcBef>
                <a:spcPct val="20000"/>
              </a:spcBef>
              <a:defRPr/>
            </a:pPr>
            <a:endParaRPr lang="en-US" sz="2400" b="1">
              <a:solidFill>
                <a:srgbClr val="FFFFFF"/>
              </a:solidFill>
              <a:latin typeface="Arial" pitchFamily="34" charset="0"/>
            </a:endParaRPr>
          </a:p>
          <a:p>
            <a:pPr lvl="1" algn="just">
              <a:spcBef>
                <a:spcPct val="20000"/>
              </a:spcBef>
              <a:defRPr/>
            </a:pPr>
            <a:r>
              <a:rPr lang="en-US" sz="3200" b="1">
                <a:solidFill>
                  <a:srgbClr val="FFFFFF"/>
                </a:solidFill>
              </a:rPr>
              <a:t>6.1.1.1 Khái niệm về dân tộc</a:t>
            </a:r>
          </a:p>
          <a:p>
            <a:pPr lvl="1" algn="just">
              <a:spcBef>
                <a:spcPct val="20000"/>
              </a:spcBef>
              <a:defRPr/>
            </a:pPr>
            <a:endParaRPr lang="en-US" sz="2400" b="1">
              <a:solidFill>
                <a:srgbClr val="FFFFFF"/>
              </a:solidFill>
              <a:cs typeface="Times New Roman" panose="02020603050405020304" pitchFamily="18" charset="0"/>
            </a:endParaRPr>
          </a:p>
        </p:txBody>
      </p:sp>
      <p:sp>
        <p:nvSpPr>
          <p:cNvPr id="9" name="AutoShape 5"/>
          <p:cNvSpPr>
            <a:spLocks noChangeArrowheads="1"/>
          </p:cNvSpPr>
          <p:nvPr/>
        </p:nvSpPr>
        <p:spPr bwMode="auto">
          <a:xfrm>
            <a:off x="152400" y="3017837"/>
            <a:ext cx="2155825" cy="1935163"/>
          </a:xfrm>
          <a:prstGeom prst="roundRect">
            <a:avLst>
              <a:gd name="adj" fmla="val 16667"/>
            </a:avLst>
          </a:prstGeom>
          <a:solidFill>
            <a:schemeClr val="bg1"/>
          </a:solidFill>
          <a:ln w="38100">
            <a:solidFill>
              <a:schemeClr val="tx1"/>
            </a:solidFill>
            <a:round/>
          </a:ln>
        </p:spPr>
        <p:txBody>
          <a:bodyPr wrap="none" anchor="ctr"/>
          <a:lstStyle>
            <a:defPPr>
              <a:defRPr lang="en-US"/>
            </a:defPPr>
            <a:lvl1pPr marL="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defRPr sz="3200" u="sng" kern="1200">
                <a:solidFill>
                  <a:schemeClr val="tx1"/>
                </a:solidFill>
                <a:latin typeface="Times New Roman" panose="02020603050405020304" pitchFamily="18" charset="0"/>
                <a:ea typeface="+mn-ea"/>
                <a:cs typeface="Arial" pitchFamily="34" charset="0"/>
              </a:defRPr>
            </a:lvl9pPr>
          </a:lstStyle>
          <a:p>
            <a:pPr algn="ctr">
              <a:spcBef>
                <a:spcPct val="20000"/>
              </a:spcBef>
            </a:pPr>
            <a:endParaRPr lang="en-US" altLang="en-US" sz="2800" b="1" u="none"/>
          </a:p>
          <a:p>
            <a:pPr algn="ctr">
              <a:spcBef>
                <a:spcPct val="20000"/>
              </a:spcBef>
            </a:pPr>
            <a:r>
              <a:rPr lang="en-US" altLang="en-US" sz="2800" b="1" u="none" err="1"/>
              <a:t>Dân tộc </a:t>
            </a:r>
          </a:p>
          <a:p>
            <a:pPr algn="ctr">
              <a:spcBef>
                <a:spcPct val="20000"/>
              </a:spcBef>
            </a:pPr>
            <a:r>
              <a:rPr lang="en-US" altLang="en-US" sz="2800" b="1" u="none"/>
              <a:t> quốc gia </a:t>
            </a:r>
          </a:p>
          <a:p>
            <a:pPr algn="ctr">
              <a:spcBef>
                <a:spcPct val="20000"/>
              </a:spcBef>
            </a:pPr>
            <a:r>
              <a:rPr lang="en-US" altLang="en-US" sz="2800" b="1" u="none"/>
              <a:t>(Nation)</a:t>
            </a:r>
          </a:p>
          <a:p>
            <a:pPr algn="ctr" eaLnBrk="0" fontAlgn="base" hangingPunct="0">
              <a:spcBef>
                <a:spcPct val="20000"/>
              </a:spcBef>
              <a:spcAft>
                <a:spcPct val="0"/>
              </a:spcAft>
            </a:pPr>
            <a:endParaRPr lang="en-US" altLang="en-US" sz="2800" b="1" u="none">
              <a:solidFill>
                <a:srgbClr val="000000"/>
              </a:solidFill>
            </a:endParaRPr>
          </a:p>
        </p:txBody>
      </p:sp>
      <p:sp>
        <p:nvSpPr>
          <p:cNvPr id="10" name="Rectangle 9"/>
          <p:cNvSpPr>
            <a:spLocks noChangeArrowheads="1"/>
          </p:cNvSpPr>
          <p:nvPr/>
        </p:nvSpPr>
        <p:spPr bwMode="auto">
          <a:xfrm>
            <a:off x="3276600" y="1981200"/>
            <a:ext cx="5583238" cy="4185761"/>
          </a:xfrm>
          <a:prstGeom prst="rect">
            <a:avLst/>
          </a:prstGeom>
          <a:solidFill>
            <a:schemeClr val="bg1"/>
          </a:solidFill>
          <a:ln>
            <a:solidFill>
              <a:schemeClr val="tx1"/>
            </a:solidFill>
          </a:ln>
        </p:spPr>
        <p:txBody>
          <a:bodyPr>
            <a:spAutoFit/>
          </a:bodyPr>
          <a:lstStyle>
            <a:defPPr>
              <a:defRPr lang="en-US"/>
            </a:defPPr>
            <a:lvl1pPr marL="0" indent="179388"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1pPr>
            <a:lvl2pPr marL="742950" indent="-28575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2pPr>
            <a:lvl3pPr marL="1143000" indent="-22860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3pPr>
            <a:lvl4pPr marL="1600200" indent="-22860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4pPr>
            <a:lvl5pPr marL="2057400" indent="-228600" algn="l" defTabSz="914400" rtl="0" eaLnBrk="1" latinLnBrk="0" hangingPunct="1">
              <a:tabLst>
                <a:tab pos="444500" algn="l"/>
              </a:tabLst>
              <a:defRPr sz="3200" u="sng" kern="1200">
                <a:solidFill>
                  <a:schemeClr val="tx1"/>
                </a:solidFill>
                <a:latin typeface="Times New Roman" panose="02020603050405020304" pitchFamily="18" charset="0"/>
                <a:ea typeface="+mn-ea"/>
                <a:cs typeface="Arial" pitchFamily="34" charset="0"/>
              </a:defRPr>
            </a:lvl5pPr>
            <a:lvl6pPr marL="25146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6pPr>
            <a:lvl7pPr marL="29718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7pPr>
            <a:lvl8pPr marL="34290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8pPr>
            <a:lvl9pPr marL="3886200" indent="-228600" algn="l" defTabSz="914400" rtl="0" eaLnBrk="0" fontAlgn="base" latinLnBrk="0" hangingPunct="0">
              <a:spcBef>
                <a:spcPct val="0"/>
              </a:spcBef>
              <a:spcAft>
                <a:spcPct val="0"/>
              </a:spcAft>
              <a:tabLst>
                <a:tab pos="444500" algn="l"/>
              </a:tabLst>
              <a:defRPr sz="3200" u="sng" kern="1200">
                <a:solidFill>
                  <a:schemeClr val="tx1"/>
                </a:solidFill>
                <a:latin typeface="Times New Roman" panose="02020603050405020304" pitchFamily="18" charset="0"/>
                <a:ea typeface="+mn-ea"/>
                <a:cs typeface="Arial" pitchFamily="34" charset="0"/>
              </a:defRPr>
            </a:lvl9pPr>
          </a:lstStyle>
          <a:p>
            <a:pPr algn="just" fontAlgn="base">
              <a:spcBef>
                <a:spcPts val="600"/>
              </a:spcBef>
              <a:spcAft>
                <a:spcPts val="600"/>
              </a:spcAft>
            </a:pPr>
            <a:r>
              <a:rPr lang="en-US" altLang="en-US" sz="2400" b="1" u="none" err="1">
                <a:solidFill>
                  <a:prstClr val="black"/>
                </a:solidFill>
                <a:latin typeface="+mn-lt"/>
                <a:cs typeface="Times New Roman" panose="02020603050405020304" pitchFamily="18" charset="0"/>
              </a:rPr>
              <a:t>Đặc trưng:</a:t>
            </a:r>
          </a:p>
          <a:p>
            <a:pPr marL="457200" indent="-457200" algn="just" fontAlgn="base">
              <a:spcBef>
                <a:spcPts val="600"/>
              </a:spcBef>
              <a:spcAft>
                <a:spcPts val="600"/>
              </a:spcAft>
              <a:buAutoNum type="arabicPeriod"/>
            </a:pPr>
            <a:r>
              <a:rPr lang="en-US" altLang="en-US" sz="2400" b="1" u="none" err="1">
                <a:solidFill>
                  <a:prstClr val="black"/>
                </a:solidFill>
                <a:latin typeface="+mn-lt"/>
                <a:cs typeface="Times New Roman" panose="02020603050405020304" pitchFamily="18" charset="0"/>
              </a:rPr>
              <a:t>Có chung phương thức sinh hoạt kinh tế.</a:t>
            </a:r>
          </a:p>
          <a:p>
            <a:pPr marL="457200" indent="-457200" algn="just" fontAlgn="base">
              <a:spcBef>
                <a:spcPts val="600"/>
              </a:spcBef>
              <a:spcAft>
                <a:spcPts val="600"/>
              </a:spcAft>
              <a:buAutoNum type="arabicPeriod"/>
            </a:pPr>
            <a:r>
              <a:rPr lang="en-US" altLang="en-US" sz="2400" b="1" u="none" err="1">
                <a:solidFill>
                  <a:prstClr val="black"/>
                </a:solidFill>
                <a:latin typeface="+mn-lt"/>
                <a:cs typeface="Times New Roman" panose="02020603050405020304" pitchFamily="18" charset="0"/>
              </a:rPr>
              <a:t>Có lãnh thổ chung ổn định không bị chia cắt</a:t>
            </a:r>
            <a:endParaRPr lang="en-US" altLang="en-US" sz="2400" b="1" u="none">
              <a:solidFill>
                <a:prstClr val="black"/>
              </a:solidFill>
              <a:latin typeface="+mn-lt"/>
              <a:cs typeface="Times New Roman" panose="02020603050405020304" pitchFamily="18" charset="0"/>
            </a:endParaRPr>
          </a:p>
          <a:p>
            <a:pPr marL="457200" indent="-457200" algn="just" fontAlgn="base">
              <a:spcBef>
                <a:spcPts val="600"/>
              </a:spcBef>
              <a:spcAft>
                <a:spcPts val="600"/>
              </a:spcAft>
              <a:buAutoNum type="arabicPeriod"/>
            </a:pPr>
            <a:r>
              <a:rPr lang="en-US" altLang="en-US" sz="2400" b="1" u="none" err="1">
                <a:solidFill>
                  <a:prstClr val="black"/>
                </a:solidFill>
                <a:latin typeface="+mn-lt"/>
                <a:cs typeface="Times New Roman" panose="02020603050405020304" pitchFamily="18" charset="0"/>
              </a:rPr>
              <a:t>Có sự quản lý của một Nhà nước</a:t>
            </a:r>
            <a:endParaRPr lang="en-US" altLang="en-US" sz="2400" b="1" u="none">
              <a:solidFill>
                <a:prstClr val="black"/>
              </a:solidFill>
              <a:latin typeface="+mn-lt"/>
              <a:cs typeface="Times New Roman" panose="02020603050405020304" pitchFamily="18" charset="0"/>
            </a:endParaRPr>
          </a:p>
          <a:p>
            <a:pPr marL="457200" indent="-457200" algn="just" fontAlgn="base">
              <a:spcBef>
                <a:spcPts val="600"/>
              </a:spcBef>
              <a:spcAft>
                <a:spcPts val="600"/>
              </a:spcAft>
              <a:buAutoNum type="arabicPeriod"/>
            </a:pPr>
            <a:r>
              <a:rPr lang="en-US" altLang="en-US" sz="2400" b="1" u="none" err="1">
                <a:solidFill>
                  <a:prstClr val="black"/>
                </a:solidFill>
                <a:latin typeface="+mn-lt"/>
                <a:cs typeface="Times New Roman" panose="02020603050405020304" pitchFamily="18" charset="0"/>
              </a:rPr>
              <a:t>Có ngôn ngữ chung của Quốc gia</a:t>
            </a:r>
            <a:endParaRPr lang="en-US" altLang="en-US" sz="2400" b="1" u="none">
              <a:solidFill>
                <a:prstClr val="black"/>
              </a:solidFill>
              <a:latin typeface="+mn-lt"/>
              <a:cs typeface="Times New Roman" panose="02020603050405020304" pitchFamily="18" charset="0"/>
            </a:endParaRPr>
          </a:p>
          <a:p>
            <a:pPr marL="457200" indent="-457200" algn="just" fontAlgn="base">
              <a:spcBef>
                <a:spcPts val="600"/>
              </a:spcBef>
              <a:spcAft>
                <a:spcPts val="600"/>
              </a:spcAft>
              <a:buAutoNum type="arabicPeriod"/>
            </a:pPr>
            <a:r>
              <a:rPr lang="en-US" altLang="en-US" sz="2400" b="1" u="none" err="1">
                <a:solidFill>
                  <a:prstClr val="black"/>
                </a:solidFill>
                <a:latin typeface="+mn-lt"/>
                <a:cs typeface="Times New Roman" panose="02020603050405020304" pitchFamily="18" charset="0"/>
              </a:rPr>
              <a:t>Có nét tâm lý biểu hiện qua nền Văn hóa dân tộc</a:t>
            </a:r>
            <a:endParaRPr lang="en-US" altLang="en-US" sz="2400" b="1" u="none">
              <a:solidFill>
                <a:prstClr val="black"/>
              </a:solidFill>
              <a:latin typeface="+mn-lt"/>
              <a:cs typeface="Times New Roman" panose="02020603050405020304" pitchFamily="18" charset="0"/>
            </a:endParaRPr>
          </a:p>
        </p:txBody>
      </p:sp>
      <p:sp>
        <p:nvSpPr>
          <p:cNvPr id="5" name="Right Arrow 4"/>
          <p:cNvSpPr/>
          <p:nvPr/>
        </p:nvSpPr>
        <p:spPr bwMode="auto">
          <a:xfrm>
            <a:off x="2308225" y="4069081"/>
            <a:ext cx="968375" cy="45719"/>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en-US">
              <a:solidFill>
                <a:srgbClr val="000000"/>
              </a:solidFill>
              <a:latin typeface="Arial Unicode MS" pitchFamily="34" charset="-128"/>
            </a:endParaRPr>
          </a:p>
        </p:txBody>
      </p:sp>
    </p:spTree>
    <p:extLst>
      <p:ext uri="{BB962C8B-B14F-4D97-AF65-F5344CB8AC3E}">
        <p14:creationId xmlns:p14="http://schemas.microsoft.com/office/powerpoint/2010/main" val="1902394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41" y="381000"/>
            <a:ext cx="7612060" cy="990600"/>
          </a:xfrm>
          <a:solidFill>
            <a:schemeClr val="tx2"/>
          </a:solidFill>
        </p:spPr>
        <p:txBody>
          <a:bodyPr/>
          <a:lstStyle/>
          <a:p>
            <a:r>
              <a:rPr lang="en-US" sz="2800" b="1">
                <a:solidFill>
                  <a:schemeClr val="bg1"/>
                </a:solidFill>
                <a:latin typeface="+mn-lt"/>
              </a:rPr>
              <a:t>6.1.1.2: Hai xu hướng khách quan của sự phát triển quan hệ dân tộc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1617667"/>
              </p:ext>
            </p:extLst>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009259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17713"/>
            <a:ext cx="7924800" cy="4114800"/>
          </a:xfrm>
        </p:spPr>
        <p:txBody>
          <a:bodyPr/>
          <a:lstStyle/>
          <a:p>
            <a:pPr marL="0" indent="0">
              <a:buNone/>
            </a:pPr>
            <a:endParaRPr lang="en-US"/>
          </a:p>
        </p:txBody>
      </p:sp>
      <p:sp>
        <p:nvSpPr>
          <p:cNvPr id="4" name="Title 1"/>
          <p:cNvSpPr>
            <a:spLocks noGrp="1"/>
          </p:cNvSpPr>
          <p:nvPr>
            <p:ph type="title"/>
          </p:nvPr>
        </p:nvSpPr>
        <p:spPr>
          <a:xfrm>
            <a:off x="1150940" y="609600"/>
            <a:ext cx="7793037" cy="609601"/>
          </a:xfrm>
          <a:solidFill>
            <a:schemeClr val="tx2"/>
          </a:solidFill>
        </p:spPr>
        <p:txBody>
          <a:bodyPr/>
          <a:lstStyle/>
          <a:p>
            <a:r>
              <a:rPr lang="en-US" sz="2800" b="1">
                <a:solidFill>
                  <a:schemeClr val="bg1"/>
                </a:solidFill>
                <a:latin typeface="+mn-lt"/>
              </a:rPr>
              <a:t>6.1.1.3 Cương lĩnh dân tộc của CN Mác- Lênin</a:t>
            </a:r>
          </a:p>
        </p:txBody>
      </p:sp>
      <p:sp>
        <p:nvSpPr>
          <p:cNvPr id="5" name="Rounded Rectangle 4"/>
          <p:cNvSpPr/>
          <p:nvPr/>
        </p:nvSpPr>
        <p:spPr bwMode="auto">
          <a:xfrm>
            <a:off x="685800" y="2743200"/>
            <a:ext cx="2209800" cy="2971800"/>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0" marR="0" indent="0" defTabSz="914400" rtl="0" eaLnBrk="0" fontAlgn="base" latinLnBrk="0" hangingPunct="0">
              <a:lnSpc>
                <a:spcPct val="100000"/>
              </a:lnSpc>
              <a:spcBef>
                <a:spcPct val="0"/>
              </a:spcBef>
              <a:spcAft>
                <a:spcPct val="0"/>
              </a:spcAft>
              <a:buClrTx/>
              <a:buSzTx/>
              <a:buFontTx/>
              <a:buNone/>
            </a:pPr>
            <a:endParaRPr kumimoji="0" lang="en-US" sz="2800" b="1" i="0" u="none" strike="noStrike" cap="none" normalizeH="0" baseline="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pPr>
            <a:r>
              <a:rPr kumimoji="0" lang="en-US" sz="2800" b="1" i="0" u="none" strike="noStrike" cap="none" normalizeH="0" baseline="0">
                <a:ln>
                  <a:noFill/>
                </a:ln>
                <a:solidFill>
                  <a:schemeClr val="tx1"/>
                </a:solidFill>
                <a:effectLst/>
              </a:rPr>
              <a:t>    Một</a:t>
            </a:r>
            <a:r>
              <a:rPr kumimoji="0" lang="en-US" sz="2800" b="1" i="0" u="none" strike="noStrike" cap="none" normalizeH="0">
                <a:ln>
                  <a:noFill/>
                </a:ln>
                <a:solidFill>
                  <a:schemeClr val="tx1"/>
                </a:solidFill>
                <a:effectLst/>
              </a:rPr>
              <a:t> là </a:t>
            </a:r>
          </a:p>
          <a:p>
            <a:pPr marL="0" marR="0" indent="0" defTabSz="914400" rtl="0" eaLnBrk="0" fontAlgn="base" latinLnBrk="0" hangingPunct="0">
              <a:lnSpc>
                <a:spcPct val="100000"/>
              </a:lnSpc>
              <a:spcBef>
                <a:spcPct val="0"/>
              </a:spcBef>
              <a:spcAft>
                <a:spcPct val="0"/>
              </a:spcAft>
              <a:buClrTx/>
              <a:buSzTx/>
              <a:buFontTx/>
              <a:buNone/>
            </a:pPr>
            <a:r>
              <a:rPr kumimoji="0" lang="en-US" sz="2800" b="1" i="0" u="none" strike="noStrike" cap="none" normalizeH="0" err="1">
                <a:ln>
                  <a:noFill/>
                </a:ln>
                <a:solidFill>
                  <a:schemeClr val="tx1"/>
                </a:solidFill>
                <a:effectLst/>
              </a:rPr>
              <a:t>Các dân tộc hoàn toàn bình đẳng</a:t>
            </a:r>
            <a:endParaRPr kumimoji="0" lang="en-US" sz="2800" b="1" i="0" u="none" strike="noStrike" cap="none" normalizeH="0" baseline="0">
              <a:ln>
                <a:noFill/>
              </a:ln>
              <a:solidFill>
                <a:schemeClr val="tx1"/>
              </a:solidFill>
              <a:effectLst/>
            </a:endParaRPr>
          </a:p>
        </p:txBody>
      </p:sp>
      <p:sp>
        <p:nvSpPr>
          <p:cNvPr id="6" name="Rounded Rectangle 5"/>
          <p:cNvSpPr/>
          <p:nvPr/>
        </p:nvSpPr>
        <p:spPr bwMode="auto">
          <a:xfrm>
            <a:off x="3581400" y="2743200"/>
            <a:ext cx="2286000" cy="2971800"/>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0" marR="0" indent="0" defTabSz="914400" rtl="0" eaLnBrk="0" fontAlgn="base" latinLnBrk="0" hangingPunct="0">
              <a:lnSpc>
                <a:spcPct val="100000"/>
              </a:lnSpc>
              <a:spcBef>
                <a:spcPct val="0"/>
              </a:spcBef>
              <a:spcAft>
                <a:spcPct val="0"/>
              </a:spcAft>
              <a:buClrTx/>
              <a:buSzTx/>
              <a:buFontTx/>
              <a:buNone/>
            </a:pPr>
            <a:endParaRPr kumimoji="0" lang="en-US" sz="2800" b="1" i="0" u="none" strike="noStrike" cap="none" normalizeH="0" baseline="0">
              <a:ln>
                <a:noFill/>
              </a:ln>
              <a:solidFill>
                <a:schemeClr val="tx1"/>
              </a:solidFill>
              <a:effectLst/>
            </a:endParaRPr>
          </a:p>
          <a:p>
            <a:pPr marL="0" marR="0" indent="0" defTabSz="914400" rtl="0" eaLnBrk="0" fontAlgn="base" latinLnBrk="0" hangingPunct="0">
              <a:lnSpc>
                <a:spcPct val="100000"/>
              </a:lnSpc>
              <a:spcBef>
                <a:spcPct val="0"/>
              </a:spcBef>
              <a:spcAft>
                <a:spcPct val="0"/>
              </a:spcAft>
              <a:buClrTx/>
              <a:buSzTx/>
              <a:buFontTx/>
              <a:buNone/>
            </a:pPr>
            <a:r>
              <a:rPr kumimoji="0" lang="en-US" sz="2800" b="1" i="0" u="none" strike="noStrike" cap="none" normalizeH="0" baseline="0">
                <a:ln>
                  <a:noFill/>
                </a:ln>
                <a:solidFill>
                  <a:schemeClr val="tx1"/>
                </a:solidFill>
                <a:effectLst/>
              </a:rPr>
              <a:t>    Hai là</a:t>
            </a:r>
          </a:p>
          <a:p>
            <a:pPr marL="0" marR="0" indent="0" defTabSz="914400" rtl="0" eaLnBrk="0" fontAlgn="base" latinLnBrk="0" hangingPunct="0">
              <a:lnSpc>
                <a:spcPct val="100000"/>
              </a:lnSpc>
              <a:spcBef>
                <a:spcPct val="0"/>
              </a:spcBef>
              <a:spcAft>
                <a:spcPct val="0"/>
              </a:spcAft>
              <a:buClrTx/>
              <a:buSzTx/>
              <a:buFontTx/>
              <a:buNone/>
            </a:pPr>
            <a:r>
              <a:rPr lang="en-US" sz="2800" b="1" err="1">
                <a:solidFill>
                  <a:schemeClr val="tx1"/>
                </a:solidFill>
              </a:rPr>
              <a:t>Các dân tộc được quyền tự quyết</a:t>
            </a:r>
            <a:endParaRPr kumimoji="0" lang="en-US" sz="2800" b="1" i="0" u="none" strike="noStrike" cap="none" normalizeH="0" baseline="0">
              <a:ln>
                <a:noFill/>
              </a:ln>
              <a:solidFill>
                <a:schemeClr val="tx1"/>
              </a:solidFill>
              <a:effectLst/>
            </a:endParaRPr>
          </a:p>
        </p:txBody>
      </p:sp>
      <p:sp>
        <p:nvSpPr>
          <p:cNvPr id="7" name="Rounded Rectangle 6"/>
          <p:cNvSpPr/>
          <p:nvPr/>
        </p:nvSpPr>
        <p:spPr bwMode="auto">
          <a:xfrm>
            <a:off x="6400800" y="2743200"/>
            <a:ext cx="2209800" cy="2971800"/>
          </a:xfrm>
          <a:prstGeom prst="roundRect">
            <a:avLst/>
          </a:prstGeom>
          <a:solidFill>
            <a:srgbClr val="FFC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a:ln>
                  <a:noFill/>
                </a:ln>
                <a:solidFill>
                  <a:schemeClr val="tx1"/>
                </a:solidFill>
                <a:effectLst/>
              </a:rPr>
              <a:t>    </a:t>
            </a:r>
            <a:r>
              <a:rPr kumimoji="0" lang="en-US" sz="2800" b="1" i="0" u="none" strike="noStrike" cap="none" normalizeH="0" baseline="0">
                <a:ln>
                  <a:noFill/>
                </a:ln>
                <a:solidFill>
                  <a:schemeClr val="tx1"/>
                </a:solidFill>
                <a:effectLst/>
              </a:rPr>
              <a:t>Ba là</a:t>
            </a:r>
            <a:r>
              <a:rPr kumimoji="0" lang="en-US" sz="2800" b="1" i="0" u="none" strike="noStrike" cap="none" normalizeH="0">
                <a:ln>
                  <a:noFill/>
                </a:ln>
                <a:solidFill>
                  <a:schemeClr val="tx1"/>
                </a:solidFill>
                <a:effectLst/>
              </a:rPr>
              <a:t> </a:t>
            </a:r>
          </a:p>
          <a:p>
            <a:pPr marL="0" marR="0" indent="0" defTabSz="914400" rtl="0" eaLnBrk="0" fontAlgn="base" latinLnBrk="0" hangingPunct="0">
              <a:lnSpc>
                <a:spcPct val="100000"/>
              </a:lnSpc>
              <a:spcBef>
                <a:spcPct val="0"/>
              </a:spcBef>
              <a:spcAft>
                <a:spcPct val="0"/>
              </a:spcAft>
              <a:buClrTx/>
              <a:buSzTx/>
              <a:buFontTx/>
              <a:buNone/>
            </a:pPr>
            <a:r>
              <a:rPr lang="en-US" sz="2800" b="1" baseline="0" err="1">
                <a:solidFill>
                  <a:schemeClr val="tx1"/>
                </a:solidFill>
              </a:rPr>
              <a:t>Liên</a:t>
            </a:r>
            <a:r>
              <a:rPr lang="en-US" sz="2800" b="1">
                <a:solidFill>
                  <a:schemeClr val="tx1"/>
                </a:solidFill>
              </a:rPr>
              <a:t> hiệp công nhân tất cả các dân tộc</a:t>
            </a:r>
            <a:endParaRPr kumimoji="0" lang="en-US" sz="2800" b="1" i="0" u="none" strike="noStrike" cap="none" normalizeH="0" baseline="0">
              <a:ln>
                <a:noFill/>
              </a:ln>
              <a:solidFill>
                <a:schemeClr val="tx1"/>
              </a:solidFill>
              <a:effectLst/>
            </a:endParaRPr>
          </a:p>
        </p:txBody>
      </p:sp>
    </p:spTree>
    <p:extLst>
      <p:ext uri="{BB962C8B-B14F-4D97-AF65-F5344CB8AC3E}">
        <p14:creationId xmlns:p14="http://schemas.microsoft.com/office/powerpoint/2010/main" val="48590132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853377623"/>
              </p:ext>
            </p:extLst>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a:xfrm>
            <a:off x="1150941" y="609600"/>
            <a:ext cx="7535860" cy="685801"/>
          </a:xfrm>
          <a:solidFill>
            <a:schemeClr val="tx2"/>
          </a:solidFill>
        </p:spPr>
        <p:txBody>
          <a:bodyPr/>
          <a:lstStyle/>
          <a:p>
            <a:r>
              <a:rPr lang="en-US" sz="2800" b="1">
                <a:solidFill>
                  <a:schemeClr val="bg1"/>
                </a:solidFill>
                <a:latin typeface="+mn-lt"/>
              </a:rPr>
              <a:t>6.1.2 Dân tộc và quan hệ dân tộc ở Việt Nam</a:t>
            </a:r>
          </a:p>
        </p:txBody>
      </p:sp>
    </p:spTree>
    <p:extLst>
      <p:ext uri="{BB962C8B-B14F-4D97-AF65-F5344CB8AC3E}">
        <p14:creationId xmlns:p14="http://schemas.microsoft.com/office/powerpoint/2010/main" val="33690617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914400" y="685527"/>
            <a:ext cx="7848600" cy="548099"/>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15000"/>
              </a:lnSpc>
            </a:pPr>
            <a:r>
              <a:rPr lang="vi-VN" sz="2800" b="1">
                <a:solidFill>
                  <a:srgbClr val="FFFFFF"/>
                </a:solidFill>
                <a:ea typeface="Calibri"/>
                <a:cs typeface="Times New Roman"/>
              </a:rPr>
              <a:t>1.</a:t>
            </a:r>
            <a:r>
              <a:rPr lang="en-US" sz="2800" b="1">
                <a:solidFill>
                  <a:srgbClr val="FFFFFF"/>
                </a:solidFill>
                <a:ea typeface="Calibri"/>
                <a:cs typeface="Times New Roman"/>
              </a:rPr>
              <a:t>2</a:t>
            </a:r>
            <a:r>
              <a:rPr lang="vi-VN" sz="2800" b="1">
                <a:solidFill>
                  <a:srgbClr val="FFFFFF"/>
                </a:solidFill>
                <a:ea typeface="Calibri"/>
                <a:cs typeface="Times New Roman"/>
              </a:rPr>
              <a:t>.</a:t>
            </a:r>
            <a:r>
              <a:rPr lang="en-US" sz="2800" b="1">
                <a:solidFill>
                  <a:srgbClr val="FFFFFF"/>
                </a:solidFill>
                <a:ea typeface="Calibri"/>
                <a:cs typeface="Times New Roman"/>
              </a:rPr>
              <a:t> </a:t>
            </a:r>
            <a:r>
              <a:rPr lang="vi-VN" sz="2800" b="1">
                <a:solidFill>
                  <a:srgbClr val="FFFFFF"/>
                </a:solidFill>
                <a:ea typeface="Calibri"/>
                <a:cs typeface="Times New Roman"/>
              </a:rPr>
              <a:t>Vai trò của Các Mác và Phriđrích Ănghen</a:t>
            </a:r>
            <a:endParaRPr lang="en-US" sz="2800" b="1">
              <a:solidFill>
                <a:srgbClr val="FFFFFF"/>
              </a:solidFill>
              <a:ea typeface="Calibri"/>
              <a:cs typeface="Times New Roman"/>
            </a:endParaRPr>
          </a:p>
        </p:txBody>
      </p:sp>
      <p:sp>
        <p:nvSpPr>
          <p:cNvPr id="20484" name="Rectangle 1"/>
          <p:cNvSpPr>
            <a:spLocks noChangeArrowheads="1"/>
          </p:cNvSpPr>
          <p:nvPr/>
        </p:nvSpPr>
        <p:spPr bwMode="auto">
          <a:xfrm>
            <a:off x="762000" y="1905004"/>
            <a:ext cx="8382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800" i="1"/>
              <a:t>1.2.1. </a:t>
            </a:r>
            <a:r>
              <a:rPr lang="vi-VN" sz="2800" i="1"/>
              <a:t>Sự chuyển biến lập trường triết học và lập trường chính trị</a:t>
            </a:r>
            <a:endParaRPr lang="en-US" sz="2800" i="1"/>
          </a:p>
          <a:p>
            <a:pPr lvl="0" algn="just"/>
            <a:r>
              <a:rPr lang="en-US" sz="2800"/>
              <a:t>T</a:t>
            </a:r>
            <a:r>
              <a:rPr lang="vi-VN" sz="2800"/>
              <a:t>ừ 1843-1848 vừa hoạt động thực tiễn, vừa nghiên cứu khoa học, C.Mác và Ph.Ăngghen đã có nhiều tác phẩm lớn</a:t>
            </a:r>
            <a:r>
              <a:rPr lang="en-US" sz="2800"/>
              <a:t>, </a:t>
            </a:r>
            <a:r>
              <a:rPr lang="vi-VN" sz="2800"/>
              <a:t>thể hiện quá trình chuyển biến lập trường triết học và lập trường chính trị và từng bước củng cố, dứt khoát, kiên định, nhất quán và vững chắc lập trường</a:t>
            </a:r>
            <a:r>
              <a:rPr lang="en-US" sz="2800"/>
              <a:t> - </a:t>
            </a:r>
            <a:r>
              <a:rPr lang="vi-VN" sz="2800"/>
              <a:t>lập trường cộng sản chủ nghĩa .</a:t>
            </a:r>
            <a:endParaRPr lang="en-US" sz="2800" b="1"/>
          </a:p>
        </p:txBody>
      </p:sp>
    </p:spTree>
    <p:extLst>
      <p:ext uri="{BB962C8B-B14F-4D97-AF65-F5344CB8AC3E}">
        <p14:creationId xmlns:p14="http://schemas.microsoft.com/office/powerpoint/2010/main" val="3845114664"/>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915400" cy="4535487"/>
          </a:xfrm>
        </p:spPr>
        <p:txBody>
          <a:bodyPr/>
          <a:lstStyle/>
          <a:p>
            <a:pPr marL="0" indent="0" algn="just">
              <a:lnSpc>
                <a:spcPct val="150000"/>
              </a:lnSpc>
              <a:buNone/>
            </a:pPr>
            <a:r>
              <a:rPr lang="en-US" sz="2400" b="1" i="1" err="1"/>
              <a:t>Thứ nhất</a:t>
            </a:r>
            <a:r>
              <a:rPr lang="en-US" sz="2400"/>
              <a:t>: Có sự chênh lệch về số dân giữa các tộc người</a:t>
            </a:r>
          </a:p>
          <a:p>
            <a:pPr marL="0" indent="0" algn="just">
              <a:lnSpc>
                <a:spcPct val="150000"/>
              </a:lnSpc>
              <a:buNone/>
            </a:pPr>
            <a:r>
              <a:rPr lang="en-US" sz="2400" b="1" i="1" err="1"/>
              <a:t>Thứ hai: </a:t>
            </a:r>
            <a:r>
              <a:rPr lang="en-US" sz="2400" err="1"/>
              <a:t>Các dân tộc cư trú xen kẽ</a:t>
            </a:r>
            <a:endParaRPr lang="en-US" sz="2400"/>
          </a:p>
          <a:p>
            <a:pPr marL="0" indent="0" algn="just">
              <a:lnSpc>
                <a:spcPct val="150000"/>
              </a:lnSpc>
              <a:buNone/>
            </a:pPr>
            <a:r>
              <a:rPr lang="en-US" sz="2400" b="1" i="1" err="1"/>
              <a:t>Thứ ba: </a:t>
            </a:r>
            <a:r>
              <a:rPr lang="en-US" sz="2400" err="1"/>
              <a:t>Các dân tộc thiểu số ở VN phân bổ chủ yếu ở địa bàn có vị trí chiến lược quan trọng</a:t>
            </a:r>
            <a:endParaRPr lang="en-US" sz="2400"/>
          </a:p>
          <a:p>
            <a:pPr marL="0" indent="0" algn="just">
              <a:lnSpc>
                <a:spcPct val="150000"/>
              </a:lnSpc>
              <a:buNone/>
            </a:pPr>
            <a:r>
              <a:rPr lang="en-US" sz="2400" b="1" i="1" err="1"/>
              <a:t>Thứ tư: </a:t>
            </a:r>
            <a:r>
              <a:rPr lang="en-US" sz="2400" err="1"/>
              <a:t>Các dân tộc ở VN có trình độ phát triển không đều</a:t>
            </a:r>
            <a:endParaRPr lang="en-US" sz="2400"/>
          </a:p>
          <a:p>
            <a:pPr marL="0" indent="0" algn="just">
              <a:lnSpc>
                <a:spcPct val="150000"/>
              </a:lnSpc>
              <a:buNone/>
            </a:pPr>
            <a:r>
              <a:rPr lang="en-US" sz="2400" b="1" i="1" err="1"/>
              <a:t>Thứ năm</a:t>
            </a:r>
            <a:r>
              <a:rPr lang="en-US" sz="2400"/>
              <a:t>: Các dân tộc VN có truyền thống đoàn kết gắn bó lâu đời trong cộng đồng dân tộc- Quốc gia thống nhất</a:t>
            </a:r>
          </a:p>
          <a:p>
            <a:pPr marL="0" indent="0" algn="just">
              <a:lnSpc>
                <a:spcPct val="150000"/>
              </a:lnSpc>
              <a:buNone/>
            </a:pPr>
            <a:r>
              <a:rPr lang="en-US" sz="2400" b="1" i="1" err="1"/>
              <a:t>Thứ sáu</a:t>
            </a:r>
            <a:r>
              <a:rPr lang="en-US" sz="2400"/>
              <a:t>: Mỗi dân tộc có bản sắc văn hóa riêng, góp phần tạo nên sự phong phú, đa dạng của nền văn hóa VN thống nhất </a:t>
            </a:r>
          </a:p>
        </p:txBody>
      </p:sp>
      <p:sp>
        <p:nvSpPr>
          <p:cNvPr id="4" name="Title 1"/>
          <p:cNvSpPr>
            <a:spLocks noGrp="1"/>
          </p:cNvSpPr>
          <p:nvPr>
            <p:ph type="title"/>
          </p:nvPr>
        </p:nvSpPr>
        <p:spPr>
          <a:xfrm>
            <a:off x="1150940" y="609600"/>
            <a:ext cx="7793037" cy="609601"/>
          </a:xfrm>
          <a:solidFill>
            <a:schemeClr val="tx2"/>
          </a:solidFill>
        </p:spPr>
        <p:txBody>
          <a:bodyPr/>
          <a:lstStyle/>
          <a:p>
            <a:r>
              <a:rPr lang="en-US" sz="2800" b="1">
                <a:solidFill>
                  <a:schemeClr val="bg1"/>
                </a:solidFill>
                <a:latin typeface="+mn-lt"/>
              </a:rPr>
              <a:t>6.1.2.1  Đặc điểm dân tộc Việt Nam</a:t>
            </a:r>
          </a:p>
        </p:txBody>
      </p:sp>
    </p:spTree>
    <p:extLst>
      <p:ext uri="{BB962C8B-B14F-4D97-AF65-F5344CB8AC3E}">
        <p14:creationId xmlns:p14="http://schemas.microsoft.com/office/powerpoint/2010/main" val="133951684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688" y="1981200"/>
            <a:ext cx="7772400" cy="4114800"/>
          </a:xfrm>
        </p:spPr>
        <p:txBody>
          <a:bodyPr/>
          <a:lstStyle/>
          <a:p>
            <a:pPr marL="0" indent="0">
              <a:buNone/>
            </a:pPr>
            <a:r>
              <a:rPr lang="en-US" b="1" u="sng" err="1"/>
              <a:t>Quan điểm:</a:t>
            </a:r>
          </a:p>
        </p:txBody>
      </p:sp>
      <p:sp>
        <p:nvSpPr>
          <p:cNvPr id="4" name="Title 1"/>
          <p:cNvSpPr>
            <a:spLocks noGrp="1"/>
          </p:cNvSpPr>
          <p:nvPr>
            <p:ph type="title"/>
          </p:nvPr>
        </p:nvSpPr>
        <p:spPr>
          <a:xfrm>
            <a:off x="1150940" y="457200"/>
            <a:ext cx="7793037" cy="914401"/>
          </a:xfrm>
          <a:solidFill>
            <a:schemeClr val="tx2"/>
          </a:solidFill>
        </p:spPr>
        <p:txBody>
          <a:bodyPr/>
          <a:lstStyle/>
          <a:p>
            <a:r>
              <a:rPr lang="en-US" sz="2800" b="1">
                <a:solidFill>
                  <a:schemeClr val="bg1"/>
                </a:solidFill>
                <a:latin typeface="+mn-lt"/>
              </a:rPr>
              <a:t>6.1.2 Tính tất yếu khách quan và nội dung CNH, HĐH ở Việt Nam</a:t>
            </a:r>
          </a:p>
        </p:txBody>
      </p:sp>
      <p:sp>
        <p:nvSpPr>
          <p:cNvPr id="6" name="Rectangle 5"/>
          <p:cNvSpPr/>
          <p:nvPr/>
        </p:nvSpPr>
        <p:spPr bwMode="auto">
          <a:xfrm>
            <a:off x="1066800" y="2514600"/>
            <a:ext cx="7467600" cy="914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lang="en-US" sz="2400" err="1"/>
              <a:t>Vấn đề dân tộc và đoàn kết dân tộc là vấn đề chiến lược cơ bản, lâu dài và cũng là vấn đề cấp bách hiện nay</a:t>
            </a:r>
          </a:p>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endParaRPr>
          </a:p>
        </p:txBody>
      </p:sp>
      <p:sp>
        <p:nvSpPr>
          <p:cNvPr id="7" name="Rectangle 6"/>
          <p:cNvSpPr/>
          <p:nvPr/>
        </p:nvSpPr>
        <p:spPr bwMode="auto">
          <a:xfrm>
            <a:off x="1066800" y="3505200"/>
            <a:ext cx="7467600" cy="8382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lang="en-US" sz="2400" err="1"/>
              <a:t>Các dân tộc trong đại gia đình VN bình đẳng, đoàn kết, tương trợ, giúp nhau cùng phát triển…</a:t>
            </a:r>
            <a:endParaRPr kumimoji="0" lang="en-US" sz="2400" b="0" i="0" u="none" strike="noStrike" cap="none" normalizeH="0" baseline="0">
              <a:ln>
                <a:noFill/>
              </a:ln>
              <a:solidFill>
                <a:schemeClr val="tx1"/>
              </a:solidFill>
              <a:effectLst/>
            </a:endParaRPr>
          </a:p>
        </p:txBody>
      </p:sp>
      <p:sp>
        <p:nvSpPr>
          <p:cNvPr id="8" name="Title 1"/>
          <p:cNvSpPr txBox="1"/>
          <p:nvPr/>
        </p:nvSpPr>
        <p:spPr bwMode="auto">
          <a:xfrm>
            <a:off x="1150940" y="457199"/>
            <a:ext cx="7793037" cy="914401"/>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l" defTabSz="914400" rtl="0" eaLnBrk="0" fontAlgn="base" latinLnBrk="0" hangingPunct="0">
              <a:spcBef>
                <a:spcPct val="0"/>
              </a:spcBef>
              <a:spcAft>
                <a:spcPct val="0"/>
              </a:spcAft>
              <a:defRPr sz="4400" kern="1200">
                <a:solidFill>
                  <a:schemeClr val="tx2"/>
                </a:solidFill>
                <a:latin typeface="+mj-lt"/>
                <a:ea typeface="+mj-ea"/>
                <a:cs typeface="+mj-cs"/>
              </a:defRPr>
            </a:lvl1pPr>
            <a:lvl2pPr marL="457200" algn="l" defTabSz="914400" rtl="0" eaLnBrk="0" fontAlgn="base" latinLnBrk="0" hangingPunct="0">
              <a:spcBef>
                <a:spcPct val="0"/>
              </a:spcBef>
              <a:spcAft>
                <a:spcPct val="0"/>
              </a:spcAft>
              <a:defRPr sz="4400" kern="1200">
                <a:solidFill>
                  <a:schemeClr val="tx2"/>
                </a:solidFill>
                <a:latin typeface="Arial Unicode MS" pitchFamily="34" charset="-128"/>
                <a:ea typeface="+mn-ea"/>
                <a:cs typeface="+mn-cs"/>
              </a:defRPr>
            </a:lvl2pPr>
            <a:lvl3pPr marL="914400" algn="l" defTabSz="914400" rtl="0" eaLnBrk="0" fontAlgn="base" latinLnBrk="0" hangingPunct="0">
              <a:spcBef>
                <a:spcPct val="0"/>
              </a:spcBef>
              <a:spcAft>
                <a:spcPct val="0"/>
              </a:spcAft>
              <a:defRPr sz="4400" kern="1200">
                <a:solidFill>
                  <a:schemeClr val="tx2"/>
                </a:solidFill>
                <a:latin typeface="Arial Unicode MS" pitchFamily="34" charset="-128"/>
                <a:ea typeface="+mn-ea"/>
                <a:cs typeface="+mn-cs"/>
              </a:defRPr>
            </a:lvl3pPr>
            <a:lvl4pPr marL="1371600" algn="l" defTabSz="914400" rtl="0" eaLnBrk="0" fontAlgn="base" latinLnBrk="0" hangingPunct="0">
              <a:spcBef>
                <a:spcPct val="0"/>
              </a:spcBef>
              <a:spcAft>
                <a:spcPct val="0"/>
              </a:spcAft>
              <a:defRPr sz="4400" kern="1200">
                <a:solidFill>
                  <a:schemeClr val="tx2"/>
                </a:solidFill>
                <a:latin typeface="Arial Unicode MS" pitchFamily="34" charset="-128"/>
                <a:ea typeface="+mn-ea"/>
                <a:cs typeface="+mn-cs"/>
              </a:defRPr>
            </a:lvl4pPr>
            <a:lvl5pPr marL="1828800" algn="l" defTabSz="914400" rtl="0" eaLnBrk="0" fontAlgn="base" latinLnBrk="0" hangingPunct="0">
              <a:spcBef>
                <a:spcPct val="0"/>
              </a:spcBef>
              <a:spcAft>
                <a:spcPct val="0"/>
              </a:spcAft>
              <a:defRPr sz="4400" kern="1200">
                <a:solidFill>
                  <a:schemeClr val="tx2"/>
                </a:solidFill>
                <a:latin typeface="Arial Unicode MS" pitchFamily="34" charset="-128"/>
                <a:ea typeface="+mn-ea"/>
                <a:cs typeface="+mn-cs"/>
              </a:defRPr>
            </a:lvl5pPr>
            <a:lvl6pPr marL="457200" algn="l" defTabSz="914400" rtl="0" eaLnBrk="1" fontAlgn="base" latinLnBrk="0" hangingPunct="1">
              <a:spcBef>
                <a:spcPct val="0"/>
              </a:spcBef>
              <a:spcAft>
                <a:spcPct val="0"/>
              </a:spcAft>
              <a:defRPr sz="4400" kern="1200">
                <a:solidFill>
                  <a:schemeClr val="tx2"/>
                </a:solidFill>
                <a:latin typeface="Arial Unicode MS" pitchFamily="34" charset="-128"/>
                <a:ea typeface="+mn-ea"/>
                <a:cs typeface="+mn-cs"/>
              </a:defRPr>
            </a:lvl6pPr>
            <a:lvl7pPr marL="914400" algn="l" defTabSz="914400" rtl="0" eaLnBrk="1" fontAlgn="base" latinLnBrk="0" hangingPunct="1">
              <a:spcBef>
                <a:spcPct val="0"/>
              </a:spcBef>
              <a:spcAft>
                <a:spcPct val="0"/>
              </a:spcAft>
              <a:defRPr sz="4400" kern="1200">
                <a:solidFill>
                  <a:schemeClr val="tx2"/>
                </a:solidFill>
                <a:latin typeface="Arial Unicode MS" pitchFamily="34" charset="-128"/>
                <a:ea typeface="+mn-ea"/>
                <a:cs typeface="+mn-cs"/>
              </a:defRPr>
            </a:lvl7pPr>
            <a:lvl8pPr marL="1371600" algn="l" defTabSz="914400" rtl="0" eaLnBrk="1" fontAlgn="base" latinLnBrk="0" hangingPunct="1">
              <a:spcBef>
                <a:spcPct val="0"/>
              </a:spcBef>
              <a:spcAft>
                <a:spcPct val="0"/>
              </a:spcAft>
              <a:defRPr sz="4400" kern="1200">
                <a:solidFill>
                  <a:schemeClr val="tx2"/>
                </a:solidFill>
                <a:latin typeface="Arial Unicode MS" pitchFamily="34" charset="-128"/>
                <a:ea typeface="+mn-ea"/>
                <a:cs typeface="+mn-cs"/>
              </a:defRPr>
            </a:lvl8pPr>
            <a:lvl9pPr marL="1828800" algn="l" defTabSz="914400" rtl="0" eaLnBrk="1" fontAlgn="base" latinLnBrk="0" hangingPunct="1">
              <a:spcBef>
                <a:spcPct val="0"/>
              </a:spcBef>
              <a:spcAft>
                <a:spcPct val="0"/>
              </a:spcAft>
              <a:defRPr sz="4400" kern="1200">
                <a:solidFill>
                  <a:schemeClr val="tx2"/>
                </a:solidFill>
                <a:latin typeface="Arial Unicode MS" pitchFamily="34" charset="-128"/>
                <a:ea typeface="+mn-ea"/>
                <a:cs typeface="+mn-cs"/>
              </a:defRPr>
            </a:lvl9pPr>
          </a:lstStyle>
          <a:p>
            <a:r>
              <a:rPr lang="en-US" sz="2800" b="1">
                <a:solidFill>
                  <a:schemeClr val="bg1"/>
                </a:solidFill>
                <a:latin typeface="+mn-lt"/>
              </a:rPr>
              <a:t>6.1.2.2: Quan điểm và chính sách dân tộc của Đảng, Nhà nước VN</a:t>
            </a:r>
          </a:p>
        </p:txBody>
      </p:sp>
      <p:sp>
        <p:nvSpPr>
          <p:cNvPr id="9" name="Rectangle 8"/>
          <p:cNvSpPr/>
          <p:nvPr/>
        </p:nvSpPr>
        <p:spPr bwMode="auto">
          <a:xfrm>
            <a:off x="1066800" y="4419600"/>
            <a:ext cx="7467600" cy="8382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err="1">
                <a:ln>
                  <a:noFill/>
                </a:ln>
                <a:solidFill>
                  <a:schemeClr val="tx1"/>
                </a:solidFill>
                <a:effectLst/>
              </a:rPr>
              <a:t>Phát</a:t>
            </a:r>
            <a:r>
              <a:rPr kumimoji="0" lang="en-US" sz="2400" b="0" i="0" u="none" strike="noStrike" cap="none" normalizeH="0">
                <a:ln>
                  <a:noFill/>
                </a:ln>
                <a:solidFill>
                  <a:schemeClr val="tx1"/>
                </a:solidFill>
                <a:effectLst/>
              </a:rPr>
              <a:t> triển toàn diện CT, KT, VH, XH và an ninh- QP, gắn tang trưởng với giải quyết các vấn đề XH…</a:t>
            </a:r>
            <a:endParaRPr kumimoji="0" lang="en-US" sz="2400" b="0" i="0" u="none" strike="noStrike" cap="none" normalizeH="0" baseline="0">
              <a:ln>
                <a:noFill/>
              </a:ln>
              <a:solidFill>
                <a:schemeClr val="tx1"/>
              </a:solidFill>
              <a:effectLst/>
            </a:endParaRPr>
          </a:p>
        </p:txBody>
      </p:sp>
      <p:sp>
        <p:nvSpPr>
          <p:cNvPr id="10" name="Rectangle 9"/>
          <p:cNvSpPr/>
          <p:nvPr/>
        </p:nvSpPr>
        <p:spPr bwMode="auto">
          <a:xfrm>
            <a:off x="1066800" y="5334000"/>
            <a:ext cx="7467600" cy="9144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lang="en-US" sz="2400" err="1"/>
              <a:t>Ưu tiên đầu tư phát triển KT- XH các vùng dân tộc miền núi. Đây là nhiệm vụ của toàn Đảng, toàn dân, toàn quân…</a:t>
            </a:r>
            <a:endParaRPr kumimoji="0" lang="en-US" sz="2400" b="0" i="0" u="none" strike="noStrike" cap="none" normalizeH="0" baseline="0">
              <a:ln>
                <a:noFill/>
              </a:ln>
              <a:solidFill>
                <a:schemeClr val="tx1"/>
              </a:solidFill>
              <a:effectLst/>
            </a:endParaRPr>
          </a:p>
        </p:txBody>
      </p:sp>
      <p:sp>
        <p:nvSpPr>
          <p:cNvPr id="2" name="5-Point Star 1"/>
          <p:cNvSpPr/>
          <p:nvPr/>
        </p:nvSpPr>
        <p:spPr bwMode="auto">
          <a:xfrm>
            <a:off x="762000" y="2133600"/>
            <a:ext cx="457200" cy="304800"/>
          </a:xfrm>
          <a:prstGeom prst="star5">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Unicode MS" pitchFamily="34" charset="-128"/>
            </a:endParaRPr>
          </a:p>
        </p:txBody>
      </p:sp>
    </p:spTree>
    <p:extLst>
      <p:ext uri="{BB962C8B-B14F-4D97-AF65-F5344CB8AC3E}">
        <p14:creationId xmlns:p14="http://schemas.microsoft.com/office/powerpoint/2010/main" val="91014980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421688" cy="5562600"/>
          </a:xfrm>
        </p:spPr>
        <p:txBody>
          <a:bodyPr/>
          <a:lstStyle/>
          <a:p>
            <a:pPr marL="0" indent="0">
              <a:buNone/>
            </a:pPr>
            <a:endParaRPr lang="en-US" b="1" u="sng"/>
          </a:p>
          <a:p>
            <a:pPr marL="0" indent="0">
              <a:buNone/>
            </a:pPr>
            <a:r>
              <a:rPr lang="en-US" b="1" u="sng"/>
              <a:t> Chính sách</a:t>
            </a:r>
          </a:p>
        </p:txBody>
      </p:sp>
      <p:sp>
        <p:nvSpPr>
          <p:cNvPr id="4" name="Title 1"/>
          <p:cNvSpPr>
            <a:spLocks noGrp="1"/>
          </p:cNvSpPr>
          <p:nvPr>
            <p:ph type="title"/>
          </p:nvPr>
        </p:nvSpPr>
        <p:spPr>
          <a:xfrm>
            <a:off x="1150940" y="381000"/>
            <a:ext cx="7793037" cy="990601"/>
          </a:xfrm>
          <a:solidFill>
            <a:schemeClr val="tx2"/>
          </a:solidFill>
        </p:spPr>
        <p:txBody>
          <a:bodyPr/>
          <a:lstStyle/>
          <a:p>
            <a:r>
              <a:rPr lang="en-US" sz="2800" b="1">
                <a:solidFill>
                  <a:schemeClr val="bg1"/>
                </a:solidFill>
                <a:latin typeface="+mn-lt"/>
              </a:rPr>
              <a:t>6.1.2.2 Quan điểm và chính sách dân tộc của Đảng, Nhà nước VN</a:t>
            </a:r>
          </a:p>
        </p:txBody>
      </p:sp>
      <p:sp>
        <p:nvSpPr>
          <p:cNvPr id="5" name="Pentagon 4"/>
          <p:cNvSpPr/>
          <p:nvPr/>
        </p:nvSpPr>
        <p:spPr bwMode="auto">
          <a:xfrm>
            <a:off x="533400" y="2514600"/>
            <a:ext cx="8001000" cy="762000"/>
          </a:xfrm>
          <a:prstGeom prst="homePlat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err="1">
                <a:ln>
                  <a:noFill/>
                </a:ln>
                <a:solidFill>
                  <a:schemeClr val="tx1"/>
                </a:solidFill>
                <a:effectLst/>
              </a:rPr>
              <a:t>Về</a:t>
            </a:r>
            <a:r>
              <a:rPr kumimoji="0" lang="en-US" sz="2400" b="0" i="0" u="none" strike="noStrike" cap="none" normalizeH="0">
                <a:ln>
                  <a:noFill/>
                </a:ln>
                <a:solidFill>
                  <a:schemeClr val="tx1"/>
                </a:solidFill>
                <a:effectLst/>
              </a:rPr>
              <a:t> chính trị: thực hiện bình đẳng, đoàn kết, tôn trọng, giúp nhau cùng phát triển</a:t>
            </a:r>
            <a:endParaRPr kumimoji="0" lang="en-US" sz="2400" b="0" i="0" u="none" strike="noStrike" cap="none" normalizeH="0" baseline="0">
              <a:ln>
                <a:noFill/>
              </a:ln>
              <a:solidFill>
                <a:schemeClr val="tx1"/>
              </a:solidFill>
              <a:effectLst/>
            </a:endParaRPr>
          </a:p>
        </p:txBody>
      </p:sp>
      <p:sp>
        <p:nvSpPr>
          <p:cNvPr id="6" name="Pentagon 5"/>
          <p:cNvSpPr/>
          <p:nvPr/>
        </p:nvSpPr>
        <p:spPr bwMode="auto">
          <a:xfrm>
            <a:off x="533400" y="3429000"/>
            <a:ext cx="8077200" cy="762000"/>
          </a:xfrm>
          <a:prstGeom prst="homePlat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err="1">
                <a:ln>
                  <a:noFill/>
                </a:ln>
                <a:solidFill>
                  <a:schemeClr val="tx1"/>
                </a:solidFill>
                <a:effectLst/>
              </a:rPr>
              <a:t>Về</a:t>
            </a:r>
            <a:r>
              <a:rPr kumimoji="0" lang="en-US" sz="2400" b="0" i="0" u="none" strike="noStrike" cap="none" normalizeH="0">
                <a:ln>
                  <a:noFill/>
                </a:ln>
                <a:solidFill>
                  <a:schemeClr val="tx1"/>
                </a:solidFill>
                <a:effectLst/>
              </a:rPr>
              <a:t> Kinh tế: Chủ trương, chính sách phát triển KT- XH miền núi, đồng bào các dân tộc thiểu số </a:t>
            </a:r>
            <a:endParaRPr kumimoji="0" lang="en-US" sz="2400" b="0" i="0" u="none" strike="noStrike" cap="none" normalizeH="0" baseline="0">
              <a:ln>
                <a:noFill/>
              </a:ln>
              <a:solidFill>
                <a:schemeClr val="tx1"/>
              </a:solidFill>
              <a:effectLst/>
            </a:endParaRPr>
          </a:p>
        </p:txBody>
      </p:sp>
      <p:sp>
        <p:nvSpPr>
          <p:cNvPr id="2" name="5-Point Star 1"/>
          <p:cNvSpPr/>
          <p:nvPr/>
        </p:nvSpPr>
        <p:spPr bwMode="auto">
          <a:xfrm>
            <a:off x="228600" y="2133600"/>
            <a:ext cx="457200" cy="304800"/>
          </a:xfrm>
          <a:prstGeom prst="star5">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Unicode MS" pitchFamily="34" charset="-128"/>
            </a:endParaRPr>
          </a:p>
        </p:txBody>
      </p:sp>
      <p:sp>
        <p:nvSpPr>
          <p:cNvPr id="7" name="Pentagon 6"/>
          <p:cNvSpPr/>
          <p:nvPr/>
        </p:nvSpPr>
        <p:spPr bwMode="auto">
          <a:xfrm>
            <a:off x="533400" y="4343400"/>
            <a:ext cx="8153400" cy="762000"/>
          </a:xfrm>
          <a:prstGeom prst="homePlat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lang="en-US" sz="2400" err="1"/>
              <a:t>Về văn hóa: Xây dựng nền văn hóa VN đậm đà bản sắc dân tộc </a:t>
            </a:r>
            <a:endParaRPr kumimoji="0" lang="en-US" sz="2400" b="0" i="0" u="none" strike="noStrike" cap="none" normalizeH="0" baseline="0">
              <a:ln>
                <a:noFill/>
              </a:ln>
              <a:solidFill>
                <a:schemeClr val="tx1"/>
              </a:solidFill>
              <a:effectLst/>
            </a:endParaRPr>
          </a:p>
        </p:txBody>
      </p:sp>
      <p:sp>
        <p:nvSpPr>
          <p:cNvPr id="8" name="Pentagon 7"/>
          <p:cNvSpPr/>
          <p:nvPr/>
        </p:nvSpPr>
        <p:spPr bwMode="auto">
          <a:xfrm>
            <a:off x="533400" y="5257800"/>
            <a:ext cx="8153400" cy="762000"/>
          </a:xfrm>
          <a:prstGeom prst="homePlat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err="1">
                <a:ln>
                  <a:noFill/>
                </a:ln>
                <a:solidFill>
                  <a:schemeClr val="tx1"/>
                </a:solidFill>
                <a:effectLst/>
              </a:rPr>
              <a:t>Về</a:t>
            </a:r>
            <a:r>
              <a:rPr kumimoji="0" lang="en-US" sz="2400" b="0" i="0" u="none" strike="noStrike" cap="none" normalizeH="0">
                <a:ln>
                  <a:noFill/>
                </a:ln>
                <a:solidFill>
                  <a:schemeClr val="tx1"/>
                </a:solidFill>
                <a:effectLst/>
              </a:rPr>
              <a:t> XH: Đảm bảo an sinh XH trong vùng đồng bào dân tộc thiểu số</a:t>
            </a:r>
            <a:endParaRPr kumimoji="0" lang="en-US" sz="2400" b="0" i="0" u="none" strike="noStrike" cap="none" normalizeH="0" baseline="0">
              <a:ln>
                <a:noFill/>
              </a:ln>
              <a:solidFill>
                <a:schemeClr val="tx1"/>
              </a:solidFill>
              <a:effectLst/>
            </a:endParaRPr>
          </a:p>
        </p:txBody>
      </p:sp>
      <p:sp>
        <p:nvSpPr>
          <p:cNvPr id="9" name="Pentagon 8"/>
          <p:cNvSpPr/>
          <p:nvPr/>
        </p:nvSpPr>
        <p:spPr bwMode="auto">
          <a:xfrm>
            <a:off x="533400" y="6172200"/>
            <a:ext cx="8153400" cy="761999"/>
          </a:xfrm>
          <a:prstGeom prst="homePlat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err="1">
                <a:ln>
                  <a:noFill/>
                </a:ln>
                <a:solidFill>
                  <a:schemeClr val="tx1"/>
                </a:solidFill>
                <a:effectLst/>
              </a:rPr>
              <a:t>Về</a:t>
            </a:r>
            <a:r>
              <a:rPr kumimoji="0" lang="en-US" sz="2400" b="0" i="0" u="none" strike="noStrike" cap="none" normalizeH="0">
                <a:ln>
                  <a:noFill/>
                </a:ln>
                <a:solidFill>
                  <a:schemeClr val="tx1"/>
                </a:solidFill>
                <a:effectLst/>
              </a:rPr>
              <a:t> AN- QP: Bảo về TQ trên cơ sở</a:t>
            </a:r>
            <a:r>
              <a:rPr lang="en-US" sz="2400"/>
              <a:t> đảm bảo ổn định CT</a:t>
            </a:r>
            <a:endParaRPr kumimoji="0" lang="en-US" sz="24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50777246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2017713"/>
          <a:ext cx="8269288"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a:xfrm>
            <a:off x="1150940" y="304800"/>
            <a:ext cx="7793037" cy="762001"/>
          </a:xfrm>
          <a:solidFill>
            <a:schemeClr val="tx2"/>
          </a:solidFill>
        </p:spPr>
        <p:txBody>
          <a:bodyPr/>
          <a:lstStyle/>
          <a:p>
            <a:r>
              <a:rPr lang="en-US" sz="2800" b="1">
                <a:solidFill>
                  <a:schemeClr val="bg1"/>
                </a:solidFill>
                <a:latin typeface="+mn-lt"/>
              </a:rPr>
              <a:t>6.2  Tôn giáo trong thời kỳ quá độ lên CNXH </a:t>
            </a:r>
          </a:p>
        </p:txBody>
      </p:sp>
    </p:spTree>
    <p:extLst>
      <p:ext uri="{BB962C8B-B14F-4D97-AF65-F5344CB8AC3E}">
        <p14:creationId xmlns:p14="http://schemas.microsoft.com/office/powerpoint/2010/main" val="253690549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12" y="1828800"/>
            <a:ext cx="8955088" cy="5410200"/>
          </a:xfrm>
        </p:spPr>
        <p:txBody>
          <a:bodyPr/>
          <a:lstStyle/>
          <a:p>
            <a:pPr marL="0" indent="0">
              <a:buNone/>
            </a:pPr>
            <a:r>
              <a:rPr lang="en-US"/>
              <a:t>6.2.1.1 Bản chất, nguồn gốc và tính chất của tôn giáo</a:t>
            </a:r>
          </a:p>
        </p:txBody>
      </p:sp>
      <p:sp>
        <p:nvSpPr>
          <p:cNvPr id="4" name="Title 1"/>
          <p:cNvSpPr>
            <a:spLocks noGrp="1"/>
          </p:cNvSpPr>
          <p:nvPr>
            <p:ph type="title"/>
          </p:nvPr>
        </p:nvSpPr>
        <p:spPr>
          <a:xfrm>
            <a:off x="1150940" y="533400"/>
            <a:ext cx="7793037" cy="762001"/>
          </a:xfrm>
          <a:solidFill>
            <a:schemeClr val="tx2"/>
          </a:solidFill>
        </p:spPr>
        <p:txBody>
          <a:bodyPr/>
          <a:lstStyle/>
          <a:p>
            <a:r>
              <a:rPr lang="en-US" sz="2800" b="1">
                <a:solidFill>
                  <a:schemeClr val="bg1"/>
                </a:solidFill>
                <a:latin typeface="+mn-lt"/>
              </a:rPr>
              <a:t>6.2.1  Chủ nghĩa Mác- Lênin về tôn giáo</a:t>
            </a:r>
          </a:p>
        </p:txBody>
      </p:sp>
      <p:graphicFrame>
        <p:nvGraphicFramePr>
          <p:cNvPr id="6" name="Diagram 5"/>
          <p:cNvGraphicFramePr/>
          <p:nvPr/>
        </p:nvGraphicFramePr>
        <p:xfrm>
          <a:off x="533400" y="2489200"/>
          <a:ext cx="8153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628235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71600"/>
            <a:ext cx="8878888" cy="4114800"/>
          </a:xfrm>
        </p:spPr>
        <p:txBody>
          <a:bodyPr/>
          <a:lstStyle/>
          <a:p>
            <a:r>
              <a:rPr lang="en-US" sz="2400" b="1"/>
              <a:t>6.2.1.2: Nguyên tắc giải quyết vấn đề tôn giáo trong TKQĐ lên CNXH</a:t>
            </a:r>
          </a:p>
        </p:txBody>
      </p:sp>
      <p:sp>
        <p:nvSpPr>
          <p:cNvPr id="4" name="Title 1"/>
          <p:cNvSpPr>
            <a:spLocks noGrp="1"/>
          </p:cNvSpPr>
          <p:nvPr>
            <p:ph type="title"/>
          </p:nvPr>
        </p:nvSpPr>
        <p:spPr>
          <a:xfrm>
            <a:off x="1150940" y="533400"/>
            <a:ext cx="7793037" cy="609601"/>
          </a:xfrm>
          <a:solidFill>
            <a:schemeClr val="tx2"/>
          </a:solidFill>
        </p:spPr>
        <p:txBody>
          <a:bodyPr/>
          <a:lstStyle/>
          <a:p>
            <a:r>
              <a:rPr lang="en-US" sz="2800" b="1">
                <a:solidFill>
                  <a:schemeClr val="bg1"/>
                </a:solidFill>
                <a:latin typeface="+mn-lt"/>
              </a:rPr>
              <a:t>6.2.1 Chủ nghĩa Mác- Lênin về tôn giáo</a:t>
            </a:r>
          </a:p>
        </p:txBody>
      </p:sp>
      <p:sp>
        <p:nvSpPr>
          <p:cNvPr id="5" name="Rectangle 4"/>
          <p:cNvSpPr/>
          <p:nvPr/>
        </p:nvSpPr>
        <p:spPr bwMode="auto">
          <a:xfrm>
            <a:off x="914400" y="2286000"/>
            <a:ext cx="7772400" cy="9144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0" marR="0" indent="0" algn="l" defTabSz="914400" rtl="0" eaLnBrk="0" fontAlgn="base" latinLnBrk="0" hangingPunct="0">
              <a:lnSpc>
                <a:spcPct val="100000"/>
              </a:lnSpc>
              <a:spcBef>
                <a:spcPct val="0"/>
              </a:spcBef>
              <a:spcAft>
                <a:spcPct val="0"/>
              </a:spcAft>
              <a:buClrTx/>
              <a:buSzTx/>
              <a:buFontTx/>
              <a:buNone/>
            </a:pPr>
            <a:r>
              <a:rPr lang="en-US" sz="2400" err="1">
                <a:solidFill>
                  <a:schemeClr val="bg2"/>
                </a:solidFill>
              </a:rPr>
              <a:t>Thứ nhất:Tôn trọng, đảm bảo quyền tự do tín ngưỡng và không tín ngưỡng của nhân dân</a:t>
            </a:r>
            <a:endParaRPr kumimoji="0" lang="en-US" sz="2400" b="0" i="0" u="none" strike="noStrike" cap="none" normalizeH="0" baseline="0">
              <a:ln>
                <a:noFill/>
              </a:ln>
              <a:solidFill>
                <a:schemeClr val="bg2"/>
              </a:solidFill>
              <a:effectLst/>
            </a:endParaRPr>
          </a:p>
        </p:txBody>
      </p:sp>
      <p:sp>
        <p:nvSpPr>
          <p:cNvPr id="6" name="Rectangle 5"/>
          <p:cNvSpPr/>
          <p:nvPr/>
        </p:nvSpPr>
        <p:spPr bwMode="auto">
          <a:xfrm>
            <a:off x="914400" y="3352800"/>
            <a:ext cx="7772400" cy="10668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Times New Roman"/>
                <a:ea typeface="Arial" pitchFamily="34" charset="0"/>
                <a:cs typeface="Arial" pitchFamily="34" charset="0"/>
                <a:sym typeface="Wingdings"/>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a:ln>
                  <a:noFill/>
                </a:ln>
                <a:solidFill>
                  <a:schemeClr val="tx1"/>
                </a:solidFill>
                <a:effectLst/>
              </a:rPr>
              <a:t>Thứ</a:t>
            </a:r>
            <a:r>
              <a:rPr kumimoji="0" lang="en-US" sz="2400" b="0" i="0" u="none" strike="noStrike" cap="none" normalizeH="0">
                <a:ln>
                  <a:noFill/>
                </a:ln>
                <a:solidFill>
                  <a:schemeClr val="tx1"/>
                </a:solidFill>
                <a:effectLst/>
              </a:rPr>
              <a:t> hai: Khắc phục dần những ảnh hưởng tiêu cực của tôn giáo phải gắn liền với quá trình cải tạo XH cũ</a:t>
            </a:r>
            <a:r>
              <a:rPr lang="en-US" sz="2400">
                <a:solidFill>
                  <a:schemeClr val="tx1"/>
                </a:solidFill>
              </a:rPr>
              <a:t>, xây dựng XH mới</a:t>
            </a:r>
            <a:endParaRPr kumimoji="0" lang="en-US" sz="2400" b="0" i="0" u="none" strike="noStrike" cap="none" normalizeH="0" baseline="0">
              <a:ln>
                <a:noFill/>
              </a:ln>
              <a:solidFill>
                <a:schemeClr val="tx1"/>
              </a:solidFill>
              <a:effectLst/>
            </a:endParaRPr>
          </a:p>
        </p:txBody>
      </p:sp>
      <p:sp>
        <p:nvSpPr>
          <p:cNvPr id="2" name="Rectangle 1"/>
          <p:cNvSpPr/>
          <p:nvPr/>
        </p:nvSpPr>
        <p:spPr bwMode="auto">
          <a:xfrm>
            <a:off x="914400" y="4572000"/>
            <a:ext cx="7772400" cy="110331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lang="en-US" sz="2400" err="1"/>
              <a:t>Thứ ba: Phân biệt 2 mặt CT và Tư tưởng; tín ngưỡng, tôn giáo và lợi dụng tín ngưỡng tôn giáo trong quá trình giải quyết vấn đề tôn giáo</a:t>
            </a:r>
            <a:endParaRPr kumimoji="0" lang="en-US" sz="2400" b="0" i="0" u="none" strike="noStrike" cap="none" normalizeH="0" baseline="0">
              <a:ln>
                <a:noFill/>
              </a:ln>
              <a:solidFill>
                <a:schemeClr val="tx1"/>
              </a:solidFill>
              <a:effectLst/>
            </a:endParaRPr>
          </a:p>
        </p:txBody>
      </p:sp>
      <p:sp>
        <p:nvSpPr>
          <p:cNvPr id="7" name="Rectangle 6"/>
          <p:cNvSpPr/>
          <p:nvPr/>
        </p:nvSpPr>
        <p:spPr bwMode="auto">
          <a:xfrm>
            <a:off x="914400" y="5867400"/>
            <a:ext cx="7772400" cy="914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err="1">
                <a:ln>
                  <a:noFill/>
                </a:ln>
                <a:solidFill>
                  <a:schemeClr val="tx1"/>
                </a:solidFill>
                <a:effectLst/>
              </a:rPr>
              <a:t>Thứ</a:t>
            </a:r>
            <a:r>
              <a:rPr kumimoji="0" lang="en-US" sz="2400" b="0" i="0" u="none" strike="noStrike" cap="none" normalizeH="0">
                <a:ln>
                  <a:noFill/>
                </a:ln>
                <a:solidFill>
                  <a:schemeClr val="tx1"/>
                </a:solidFill>
                <a:effectLst/>
              </a:rPr>
              <a:t> tư: Quan điểm lịch sử- cụ thể trong giải quyết vấn đề tín ngưỡng, tôn giáo</a:t>
            </a:r>
            <a:endParaRPr kumimoji="0" lang="en-US" sz="24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4102565582"/>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497888" cy="4876800"/>
          </a:xfrm>
        </p:spPr>
        <p:txBody>
          <a:bodyPr/>
          <a:lstStyle/>
          <a:p>
            <a:pPr marL="0" indent="0">
              <a:buNone/>
            </a:pPr>
            <a:r>
              <a:rPr lang="en-US" sz="2800" b="1"/>
              <a:t>6.2.2.1 Đặc điểm tôn giáo ở VN</a:t>
            </a:r>
            <a:endParaRPr lang="en-US" sz="2800"/>
          </a:p>
          <a:p>
            <a:pPr marL="0" indent="0">
              <a:buNone/>
            </a:pPr>
            <a:r>
              <a:rPr lang="en-US" sz="2400" err="1"/>
              <a:t>Thứ nhất: VN là quốc gia có nhiều tôn giáo</a:t>
            </a:r>
            <a:endParaRPr lang="en-US" sz="2400"/>
          </a:p>
          <a:p>
            <a:pPr marL="0" indent="0">
              <a:buNone/>
            </a:pPr>
            <a:r>
              <a:rPr lang="en-US" sz="2400" err="1"/>
              <a:t>Thứ hai: Tôn giáo ở VN đa dạng, đan xen, chung sống hòa bình và không có xung đột, chiến tranh tôn giáo</a:t>
            </a:r>
            <a:endParaRPr lang="en-US" sz="2400"/>
          </a:p>
          <a:p>
            <a:pPr marL="0" indent="0">
              <a:buNone/>
            </a:pPr>
            <a:r>
              <a:rPr lang="en-US" sz="2400" err="1"/>
              <a:t>Thứ ba: Tín đồ các tôn giáo VN phần lớn là nhân dân lao động, có long yêu nước, tinh thần dân tộc</a:t>
            </a:r>
            <a:endParaRPr lang="en-US" sz="2400"/>
          </a:p>
          <a:p>
            <a:pPr marL="0" indent="0">
              <a:buNone/>
            </a:pPr>
            <a:r>
              <a:rPr lang="en-US" sz="2400" err="1"/>
              <a:t>Thứ tư: Hàng ngũ chức sắc các tôn giáo có vai trò, vị trí quan trọng trong giáo hội, có uy tín, ảnh hưởng với tín đồ</a:t>
            </a:r>
            <a:endParaRPr lang="en-US" sz="2400"/>
          </a:p>
          <a:p>
            <a:pPr marL="0" indent="0">
              <a:buNone/>
            </a:pPr>
            <a:r>
              <a:rPr lang="en-US" sz="2400" err="1"/>
              <a:t>Thứ năm: Các tôn giáo VN đều có quan hệ với các tổ chức, cá nhân tôn giáo ở nước ngoài</a:t>
            </a:r>
            <a:endParaRPr lang="en-US" sz="2400"/>
          </a:p>
          <a:p>
            <a:pPr marL="0" indent="0">
              <a:buNone/>
            </a:pPr>
            <a:r>
              <a:rPr lang="en-US" sz="2400" err="1"/>
              <a:t>Thứ sáu: Tôn giáo ở VN thường bị các thế lực phản động lợi dụng</a:t>
            </a:r>
            <a:endParaRPr lang="en-US" sz="2400"/>
          </a:p>
        </p:txBody>
      </p:sp>
      <p:sp>
        <p:nvSpPr>
          <p:cNvPr id="4" name="Title 1"/>
          <p:cNvSpPr>
            <a:spLocks noGrp="1"/>
          </p:cNvSpPr>
          <p:nvPr>
            <p:ph type="title"/>
          </p:nvPr>
        </p:nvSpPr>
        <p:spPr>
          <a:xfrm>
            <a:off x="1150940" y="457200"/>
            <a:ext cx="7793037" cy="914400"/>
          </a:xfrm>
          <a:solidFill>
            <a:schemeClr val="tx2"/>
          </a:solidFill>
        </p:spPr>
        <p:txBody>
          <a:bodyPr/>
          <a:lstStyle/>
          <a:p>
            <a:r>
              <a:rPr lang="en-US" sz="2800" b="1">
                <a:solidFill>
                  <a:schemeClr val="bg1"/>
                </a:solidFill>
                <a:latin typeface="+mn-lt"/>
              </a:rPr>
              <a:t>6.2.2 Tôn giáo ở VN và chính sách tôn giáo của Đảng, Nhà nước ta hiện nay</a:t>
            </a:r>
          </a:p>
        </p:txBody>
      </p:sp>
    </p:spTree>
    <p:extLst>
      <p:ext uri="{BB962C8B-B14F-4D97-AF65-F5344CB8AC3E}">
        <p14:creationId xmlns:p14="http://schemas.microsoft.com/office/powerpoint/2010/main" val="242705237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17712"/>
            <a:ext cx="8802688" cy="4611687"/>
          </a:xfrm>
        </p:spPr>
        <p:txBody>
          <a:bodyPr/>
          <a:lstStyle/>
          <a:p>
            <a:pPr marL="0" indent="0">
              <a:buNone/>
            </a:pPr>
            <a:r>
              <a:rPr lang="en-US" sz="2400" b="1"/>
              <a:t>6.2.2.2 Chính sách của Đảng và Nhà nước VN đối với tín ngưỡng, tôn giáo hiện nay</a:t>
            </a:r>
          </a:p>
          <a:p>
            <a:pPr marL="0" indent="0">
              <a:buNone/>
            </a:pPr>
            <a:endParaRPr lang="en-US" sz="2400" b="1"/>
          </a:p>
        </p:txBody>
      </p:sp>
      <p:sp>
        <p:nvSpPr>
          <p:cNvPr id="4" name="Title 1"/>
          <p:cNvSpPr>
            <a:spLocks noGrp="1"/>
          </p:cNvSpPr>
          <p:nvPr>
            <p:ph type="title"/>
          </p:nvPr>
        </p:nvSpPr>
        <p:spPr>
          <a:xfrm>
            <a:off x="1150940" y="457200"/>
            <a:ext cx="7793037" cy="914400"/>
          </a:xfrm>
          <a:solidFill>
            <a:schemeClr val="tx2"/>
          </a:solidFill>
        </p:spPr>
        <p:txBody>
          <a:bodyPr/>
          <a:lstStyle/>
          <a:p>
            <a:r>
              <a:rPr lang="en-US" sz="2800" b="1">
                <a:solidFill>
                  <a:schemeClr val="bg1"/>
                </a:solidFill>
                <a:latin typeface="+mn-lt"/>
              </a:rPr>
              <a:t>6.2.2 Tôn giáo ở VN và chính sách tôn giáo của Đảng, Nhà nước ta hiện nay </a:t>
            </a:r>
          </a:p>
        </p:txBody>
      </p:sp>
      <p:graphicFrame>
        <p:nvGraphicFramePr>
          <p:cNvPr id="2" name="Diagram 1"/>
          <p:cNvGraphicFramePr/>
          <p:nvPr/>
        </p:nvGraphicFramePr>
        <p:xfrm>
          <a:off x="228600" y="27432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84276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50940" y="533399"/>
            <a:ext cx="7793037" cy="762001"/>
          </a:xfrm>
          <a:solidFill>
            <a:schemeClr val="tx2"/>
          </a:solidFill>
        </p:spPr>
        <p:txBody>
          <a:bodyPr/>
          <a:lstStyle/>
          <a:p>
            <a:r>
              <a:rPr lang="en-US" sz="2800" b="1">
                <a:solidFill>
                  <a:schemeClr val="bg1"/>
                </a:solidFill>
                <a:latin typeface="+mn-lt"/>
              </a:rPr>
              <a:t>6.3 Quan hệ dân tộc và tôn giáo ở Việt Nam</a:t>
            </a:r>
          </a:p>
        </p:txBody>
      </p:sp>
      <p:graphicFrame>
        <p:nvGraphicFramePr>
          <p:cNvPr id="9" name="Content Placeholder 8"/>
          <p:cNvGraphicFramePr>
            <a:graphicFrameLocks noGrp="1"/>
          </p:cNvGraphicFramePr>
          <p:nvPr>
            <p:ph idx="1"/>
          </p:nvPr>
        </p:nvGraphicFramePr>
        <p:xfrm>
          <a:off x="1182688" y="2017713"/>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609600" y="1955800"/>
          <a:ext cx="78486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6823907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17713"/>
            <a:ext cx="8574088" cy="4114800"/>
          </a:xfrm>
        </p:spPr>
        <p:txBody>
          <a:bodyPr/>
          <a:lstStyle/>
          <a:p>
            <a:pPr marL="0" indent="0">
              <a:buNone/>
            </a:pPr>
            <a:endParaRPr lang="en-US" sz="2400"/>
          </a:p>
          <a:p>
            <a:pPr>
              <a:buFontTx/>
              <a:buChar char="-"/>
            </a:pPr>
            <a:endParaRPr lang="en-US" sz="2800"/>
          </a:p>
        </p:txBody>
      </p:sp>
      <p:sp>
        <p:nvSpPr>
          <p:cNvPr id="4" name="Title 1"/>
          <p:cNvSpPr>
            <a:spLocks noGrp="1"/>
          </p:cNvSpPr>
          <p:nvPr>
            <p:ph type="title"/>
          </p:nvPr>
        </p:nvSpPr>
        <p:spPr>
          <a:xfrm>
            <a:off x="1150940" y="685800"/>
            <a:ext cx="7793037" cy="762000"/>
          </a:xfrm>
          <a:solidFill>
            <a:schemeClr val="tx2"/>
          </a:solidFill>
        </p:spPr>
        <p:txBody>
          <a:bodyPr/>
          <a:lstStyle/>
          <a:p>
            <a:r>
              <a:rPr lang="en-US" sz="2800" b="1">
                <a:solidFill>
                  <a:schemeClr val="bg1"/>
                </a:solidFill>
                <a:latin typeface="+mn-lt"/>
              </a:rPr>
              <a:t>6.3.1 Đặc điểm quan hệ dân tộc và tôn giáo ở VN</a:t>
            </a:r>
          </a:p>
        </p:txBody>
      </p:sp>
      <p:graphicFrame>
        <p:nvGraphicFramePr>
          <p:cNvPr id="5" name="Diagram 4"/>
          <p:cNvGraphicFramePr/>
          <p:nvPr/>
        </p:nvGraphicFramePr>
        <p:xfrm>
          <a:off x="533400" y="2184400"/>
          <a:ext cx="784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524000" y="18796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382349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1"/>
          <p:cNvSpPr>
            <a:spLocks noChangeArrowheads="1"/>
          </p:cNvSpPr>
          <p:nvPr/>
        </p:nvSpPr>
        <p:spPr bwMode="auto">
          <a:xfrm>
            <a:off x="76200" y="1905004"/>
            <a:ext cx="9067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0" fontAlgn="base" hangingPunct="0">
              <a:lnSpc>
                <a:spcPct val="150000"/>
              </a:lnSpc>
              <a:spcBef>
                <a:spcPct val="0"/>
              </a:spcBef>
              <a:spcAft>
                <a:spcPct val="0"/>
              </a:spcAft>
            </a:pPr>
            <a:endParaRPr lang="vi-VN" sz="2800" b="1">
              <a:solidFill>
                <a:srgbClr val="000000"/>
              </a:solidFill>
            </a:endParaRPr>
          </a:p>
          <a:p>
            <a:pPr algn="just" eaLnBrk="0" fontAlgn="base" hangingPunct="0">
              <a:lnSpc>
                <a:spcPct val="150000"/>
              </a:lnSpc>
              <a:spcBef>
                <a:spcPct val="0"/>
              </a:spcBef>
              <a:spcAft>
                <a:spcPct val="0"/>
              </a:spcAft>
            </a:pPr>
            <a:endParaRPr lang="vi-VN" sz="2800" b="1">
              <a:solidFill>
                <a:srgbClr val="000000"/>
              </a:solidFill>
            </a:endParaRPr>
          </a:p>
        </p:txBody>
      </p:sp>
      <p:graphicFrame>
        <p:nvGraphicFramePr>
          <p:cNvPr id="2" name="Diagram 1"/>
          <p:cNvGraphicFramePr/>
          <p:nvPr>
            <p:extLst>
              <p:ext uri="{D42A27DB-BD31-4B8C-83A1-F6EECF244321}">
                <p14:modId xmlns:p14="http://schemas.microsoft.com/office/powerpoint/2010/main" val="2729652594"/>
              </p:ext>
            </p:extLst>
          </p:nvPr>
        </p:nvGraphicFramePr>
        <p:xfrm>
          <a:off x="1524000" y="1955800"/>
          <a:ext cx="6248400" cy="444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a:spLocks noChangeArrowheads="1"/>
          </p:cNvSpPr>
          <p:nvPr/>
        </p:nvSpPr>
        <p:spPr bwMode="auto">
          <a:xfrm>
            <a:off x="762000" y="665650"/>
            <a:ext cx="8001000" cy="58785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15000"/>
              </a:lnSpc>
            </a:pPr>
            <a:r>
              <a:rPr lang="vi-VN" sz="2800" b="1">
                <a:solidFill>
                  <a:srgbClr val="FFFFFF"/>
                </a:solidFill>
                <a:ea typeface="Calibri"/>
                <a:cs typeface="Times New Roman"/>
              </a:rPr>
              <a:t>1.</a:t>
            </a:r>
            <a:r>
              <a:rPr lang="en-US" sz="2800" b="1">
                <a:solidFill>
                  <a:srgbClr val="FFFFFF"/>
                </a:solidFill>
                <a:ea typeface="Calibri"/>
                <a:cs typeface="Times New Roman"/>
              </a:rPr>
              <a:t>2 </a:t>
            </a:r>
            <a:r>
              <a:rPr lang="vi-VN" sz="2800" b="1">
                <a:solidFill>
                  <a:srgbClr val="FFFFFF"/>
                </a:solidFill>
                <a:ea typeface="Calibri"/>
                <a:cs typeface="Times New Roman"/>
              </a:rPr>
              <a:t>Vai trò của Các Mác và Phriđrích Ănghen</a:t>
            </a:r>
            <a:endParaRPr lang="en-US" sz="2800" b="1">
              <a:solidFill>
                <a:srgbClr val="FFFFFF"/>
              </a:solidFill>
              <a:ea typeface="Calibri"/>
              <a:cs typeface="Times New Roman"/>
            </a:endParaRPr>
          </a:p>
        </p:txBody>
      </p:sp>
      <p:sp>
        <p:nvSpPr>
          <p:cNvPr id="3" name="Rectangle 2"/>
          <p:cNvSpPr/>
          <p:nvPr/>
        </p:nvSpPr>
        <p:spPr>
          <a:xfrm>
            <a:off x="1219200" y="2057400"/>
            <a:ext cx="739140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i="1">
                <a:solidFill>
                  <a:srgbClr val="FF0000"/>
                </a:solidFill>
              </a:rPr>
              <a:t>1.2.2. </a:t>
            </a:r>
            <a:r>
              <a:rPr lang="vi-VN" sz="2400" b="1" i="1">
                <a:solidFill>
                  <a:srgbClr val="FF0000"/>
                </a:solidFill>
              </a:rPr>
              <a:t>Ba phát kiến vĩ đại của C.Mác và Ph.Ăngghen</a:t>
            </a:r>
            <a:endParaRPr lang="en-US" sz="2400" b="1" i="1">
              <a:solidFill>
                <a:srgbClr val="FF0000"/>
              </a:solidFill>
            </a:endParaRPr>
          </a:p>
        </p:txBody>
      </p:sp>
    </p:spTree>
    <p:extLst>
      <p:ext uri="{BB962C8B-B14F-4D97-AF65-F5344CB8AC3E}">
        <p14:creationId xmlns:p14="http://schemas.microsoft.com/office/powerpoint/2010/main" val="497241078"/>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28800"/>
            <a:ext cx="8345488" cy="4800600"/>
          </a:xfrm>
        </p:spPr>
        <p:txBody>
          <a:bodyPr/>
          <a:lstStyle/>
          <a:p>
            <a:pPr algn="just">
              <a:buFont typeface="Wingdings" pitchFamily="2" charset="2"/>
              <a:buChar char="v"/>
            </a:pPr>
            <a:r>
              <a:rPr lang="en-US" sz="2400"/>
              <a:t>VN là 1 QG đa dân tộc, đa tôn giáo; quan hệ dân tộc và tôn giáo được thiết lập và củng cố trên cơ sở cộng đồng QG- dân tộc thống nhất</a:t>
            </a:r>
          </a:p>
          <a:p>
            <a:pPr algn="just">
              <a:buFont typeface="Wingdings" pitchFamily="2" charset="2"/>
              <a:buChar char="v"/>
            </a:pPr>
            <a:r>
              <a:rPr lang="en-US" sz="2400" err="1"/>
              <a:t>Quan hệ dân tộc và tôn giáo ở VN chịu sự chi phối mạnh mẽ bởi tín ngưỡng truyền thống</a:t>
            </a:r>
            <a:endParaRPr lang="en-US" sz="2400"/>
          </a:p>
          <a:p>
            <a:pPr algn="just">
              <a:buFont typeface="Wingdings" pitchFamily="2" charset="2"/>
              <a:buChar char="v"/>
            </a:pPr>
            <a:r>
              <a:rPr lang="en-US" sz="2400" err="1"/>
              <a:t>Các hiện tượng tôn giáo mới có xu hướng phát triển mạnh làm ảnh hưởng đến đời sống cộng đồng và khối đại đoàn kết toàn dân tộc.</a:t>
            </a:r>
          </a:p>
          <a:p>
            <a:pPr algn="just">
              <a:buFont typeface="Wingdings" pitchFamily="2" charset="2"/>
              <a:buChar char="v"/>
            </a:pPr>
            <a:r>
              <a:rPr lang="en-US" sz="2400" err="1"/>
              <a:t>Các thế lực thù địch thường xuyên lợi dụng vấn đề dân tộc và tôn giáo nhằm thực hiện “diễn biến hòa bình”, nhất là tập trung ở 4 khu vực trọng điểm: Tây Bắc, Tây Nguyên, Tây Nam Bộ và Tây duyên hải miền Trung</a:t>
            </a:r>
            <a:endParaRPr lang="en-US" sz="2400"/>
          </a:p>
        </p:txBody>
      </p:sp>
      <p:sp>
        <p:nvSpPr>
          <p:cNvPr id="4" name="Title 1"/>
          <p:cNvSpPr>
            <a:spLocks noGrp="1"/>
          </p:cNvSpPr>
          <p:nvPr>
            <p:ph type="title"/>
          </p:nvPr>
        </p:nvSpPr>
        <p:spPr>
          <a:xfrm>
            <a:off x="1150940" y="609599"/>
            <a:ext cx="7793037" cy="838201"/>
          </a:xfrm>
          <a:solidFill>
            <a:schemeClr val="tx2"/>
          </a:solidFill>
        </p:spPr>
        <p:txBody>
          <a:bodyPr/>
          <a:lstStyle/>
          <a:p>
            <a:r>
              <a:rPr lang="en-US" sz="2800" b="1">
                <a:solidFill>
                  <a:schemeClr val="bg1"/>
                </a:solidFill>
                <a:latin typeface="+mn-lt"/>
              </a:rPr>
              <a:t>6.3.1 Đặc điểm mối quan hệ dân tộc và tôn giáo</a:t>
            </a:r>
          </a:p>
        </p:txBody>
      </p:sp>
    </p:spTree>
    <p:extLst>
      <p:ext uri="{BB962C8B-B14F-4D97-AF65-F5344CB8AC3E}">
        <p14:creationId xmlns:p14="http://schemas.microsoft.com/office/powerpoint/2010/main" val="71659208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17713"/>
            <a:ext cx="8574088" cy="4114800"/>
          </a:xfrm>
        </p:spPr>
        <p:txBody>
          <a:bodyPr/>
          <a:lstStyle/>
          <a:p>
            <a:pPr>
              <a:buFont typeface="Wingdings" pitchFamily="2" charset="2"/>
              <a:buChar char="v"/>
            </a:pPr>
            <a:r>
              <a:rPr lang="en-US" sz="2400" err="1"/>
              <a:t>Tăng cường mối quan hệ tốt đẹp giữa dân tộc và tôn giáo, củng cố khối đại đoàn kết toàn dân tộc và đoàn kết tôn giáo là vấn đề chiến lược, cơ bản, lâu dài và cấp bách của cách mạng VN.</a:t>
            </a:r>
          </a:p>
          <a:p>
            <a:pPr>
              <a:buFont typeface="Wingdings" pitchFamily="2" charset="2"/>
              <a:buChar char="v"/>
            </a:pPr>
            <a:r>
              <a:rPr lang="en-US" sz="2400" err="1"/>
              <a:t>Giải quyết mối quan hệ dân tộc và tôn giáo phải đặt trong mối quan hệ với cộng đồng quốc gia- dân tộc thống nhất theo định hướng XHCN.</a:t>
            </a:r>
          </a:p>
          <a:p>
            <a:pPr>
              <a:buFont typeface="Wingdings" pitchFamily="2" charset="2"/>
              <a:buChar char="v"/>
            </a:pPr>
            <a:r>
              <a:rPr lang="en-US" sz="2400" err="1"/>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endParaRPr lang="en-US" sz="2400"/>
          </a:p>
          <a:p>
            <a:pPr>
              <a:buFontTx/>
              <a:buChar char="-"/>
            </a:pPr>
            <a:endParaRPr lang="en-US" sz="2400"/>
          </a:p>
          <a:p>
            <a:pPr marL="0" indent="0">
              <a:buNone/>
            </a:pPr>
            <a:endParaRPr lang="en-US"/>
          </a:p>
        </p:txBody>
      </p:sp>
      <p:sp>
        <p:nvSpPr>
          <p:cNvPr id="4" name="Title 1"/>
          <p:cNvSpPr>
            <a:spLocks noGrp="1"/>
          </p:cNvSpPr>
          <p:nvPr>
            <p:ph type="title"/>
          </p:nvPr>
        </p:nvSpPr>
        <p:spPr>
          <a:xfrm>
            <a:off x="1150940" y="381000"/>
            <a:ext cx="7793037" cy="914401"/>
          </a:xfrm>
          <a:solidFill>
            <a:schemeClr val="tx2"/>
          </a:solidFill>
        </p:spPr>
        <p:txBody>
          <a:bodyPr/>
          <a:lstStyle/>
          <a:p>
            <a:r>
              <a:rPr lang="en-US" sz="2800" b="1">
                <a:solidFill>
                  <a:schemeClr val="bg1"/>
                </a:solidFill>
                <a:latin typeface="+mn-lt"/>
              </a:rPr>
              <a:t>6.3.2 Định hướng giải quyết mối quan hệ dân tộc và tôn giáo ở VN hiện nay</a:t>
            </a:r>
          </a:p>
        </p:txBody>
      </p:sp>
    </p:spTree>
    <p:extLst>
      <p:ext uri="{BB962C8B-B14F-4D97-AF65-F5344CB8AC3E}">
        <p14:creationId xmlns:p14="http://schemas.microsoft.com/office/powerpoint/2010/main" val="194610754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17712"/>
            <a:ext cx="8574088" cy="4611687"/>
          </a:xfrm>
        </p:spPr>
        <p:txBody>
          <a:bodyPr/>
          <a:lstStyle/>
          <a:p>
            <a:pPr marL="457200" indent="-457200" algn="just">
              <a:lnSpc>
                <a:spcPct val="150000"/>
              </a:lnSpc>
              <a:buAutoNum type="arabicPeriod"/>
            </a:pPr>
            <a:r>
              <a:rPr lang="en-US" sz="2400" err="1"/>
              <a:t>Phân tích quan điểm của CN ML về dân tộc và giải quyết vấn đề dân tộc trong cách mạng XHCN</a:t>
            </a:r>
          </a:p>
          <a:p>
            <a:pPr marL="457200" indent="-457200" algn="just">
              <a:lnSpc>
                <a:spcPct val="150000"/>
              </a:lnSpc>
              <a:buAutoNum type="arabicPeriod"/>
            </a:pPr>
            <a:r>
              <a:rPr lang="en-US" sz="2400" err="1"/>
              <a:t>Phân tích, làm rõ quan điểm của CN ML về tôn giáo và giải quyết vấn đền tôn giáo trong cách mạng XHCN</a:t>
            </a:r>
          </a:p>
          <a:p>
            <a:pPr marL="457200" indent="-457200" algn="just">
              <a:lnSpc>
                <a:spcPct val="150000"/>
              </a:lnSpc>
              <a:buAutoNum type="arabicPeriod"/>
            </a:pPr>
            <a:r>
              <a:rPr lang="en-US" sz="2400" err="1"/>
              <a:t>Phân tích mối quan hệ giữa dân tộc với tôn giáo ở VN và ảnh hưởng của mối quan hệ đó đến sự ổn định CT- XH của đất nước, đến độc lập, chủ quyền của Tổ quốc</a:t>
            </a:r>
            <a:endParaRPr lang="en-US" sz="2400"/>
          </a:p>
        </p:txBody>
      </p:sp>
      <p:sp>
        <p:nvSpPr>
          <p:cNvPr id="4" name="Title 1"/>
          <p:cNvSpPr>
            <a:spLocks noGrp="1"/>
          </p:cNvSpPr>
          <p:nvPr>
            <p:ph type="title"/>
          </p:nvPr>
        </p:nvSpPr>
        <p:spPr>
          <a:xfrm>
            <a:off x="1150941" y="533400"/>
            <a:ext cx="6164259" cy="685801"/>
          </a:xfrm>
          <a:solidFill>
            <a:schemeClr val="tx2"/>
          </a:solidFill>
        </p:spPr>
        <p:txBody>
          <a:bodyPr/>
          <a:lstStyle/>
          <a:p>
            <a:r>
              <a:rPr lang="en-US" sz="2800" b="1">
                <a:solidFill>
                  <a:schemeClr val="bg1"/>
                </a:solidFill>
                <a:latin typeface="+mn-lt"/>
              </a:rPr>
              <a:t>     CÂU HỎI ÔN TẬP CHƯƠNG 6</a:t>
            </a:r>
          </a:p>
        </p:txBody>
      </p:sp>
    </p:spTree>
    <p:extLst>
      <p:ext uri="{BB962C8B-B14F-4D97-AF65-F5344CB8AC3E}">
        <p14:creationId xmlns:p14="http://schemas.microsoft.com/office/powerpoint/2010/main" val="34181329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ChangeArrowheads="1"/>
          </p:cNvSpPr>
          <p:nvPr/>
        </p:nvSpPr>
        <p:spPr bwMode="auto">
          <a:xfrm>
            <a:off x="914400" y="685527"/>
            <a:ext cx="7848600" cy="548099"/>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just">
              <a:lnSpc>
                <a:spcPct val="115000"/>
              </a:lnSpc>
            </a:pPr>
            <a:r>
              <a:rPr lang="vi-VN" sz="2800" b="1">
                <a:solidFill>
                  <a:srgbClr val="FFFFFF"/>
                </a:solidFill>
                <a:ea typeface="Calibri"/>
                <a:cs typeface="Times New Roman"/>
              </a:rPr>
              <a:t>1.</a:t>
            </a:r>
            <a:r>
              <a:rPr lang="en-US" sz="2800" b="1">
                <a:solidFill>
                  <a:srgbClr val="FFFFFF"/>
                </a:solidFill>
                <a:ea typeface="Calibri"/>
                <a:cs typeface="Times New Roman"/>
              </a:rPr>
              <a:t>2</a:t>
            </a:r>
            <a:r>
              <a:rPr lang="vi-VN" sz="2800" b="1">
                <a:solidFill>
                  <a:srgbClr val="FFFFFF"/>
                </a:solidFill>
                <a:ea typeface="Calibri"/>
                <a:cs typeface="Times New Roman"/>
              </a:rPr>
              <a:t>.</a:t>
            </a:r>
            <a:r>
              <a:rPr lang="en-US" sz="2800" b="1">
                <a:solidFill>
                  <a:srgbClr val="FFFFFF"/>
                </a:solidFill>
                <a:ea typeface="Calibri"/>
                <a:cs typeface="Times New Roman"/>
              </a:rPr>
              <a:t> </a:t>
            </a:r>
            <a:r>
              <a:rPr lang="vi-VN" sz="2800" b="1">
                <a:solidFill>
                  <a:srgbClr val="FFFFFF"/>
                </a:solidFill>
                <a:ea typeface="Calibri"/>
                <a:cs typeface="Times New Roman"/>
              </a:rPr>
              <a:t>Vai trò của Các Mác và Phriđrích Ănghen</a:t>
            </a:r>
            <a:endParaRPr lang="en-US" sz="2800" b="1">
              <a:solidFill>
                <a:srgbClr val="FFFFFF"/>
              </a:solidFill>
              <a:ea typeface="Calibri"/>
              <a:cs typeface="Times New Roman"/>
            </a:endParaRPr>
          </a:p>
        </p:txBody>
      </p:sp>
      <p:sp>
        <p:nvSpPr>
          <p:cNvPr id="20484" name="Rectangle 1"/>
          <p:cNvSpPr>
            <a:spLocks noChangeArrowheads="1"/>
          </p:cNvSpPr>
          <p:nvPr/>
        </p:nvSpPr>
        <p:spPr bwMode="auto">
          <a:xfrm>
            <a:off x="762000" y="1905004"/>
            <a:ext cx="79248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800" i="1"/>
              <a:t>1.2.3 Tuyên ngôn của Đảng cộng sản đánh dấu sự ra đời của CNXH khoa học</a:t>
            </a:r>
          </a:p>
          <a:p>
            <a:pPr marL="342900" lvl="0" indent="-342900" algn="just">
              <a:buFont typeface="Wingdings" pitchFamily="2" charset="2"/>
              <a:buChar char="§"/>
            </a:pPr>
            <a:r>
              <a:rPr lang="en-US" sz="2400" err="1"/>
              <a:t>Giai cấp công nhân là giai cấp có sứ mệnh lãnh đạo cách mạng XHCN, dưới sự lãnh đạo của Đảng cộng sản </a:t>
            </a:r>
          </a:p>
          <a:p>
            <a:pPr marL="342900" lvl="0" indent="-342900" algn="just">
              <a:buFont typeface="Wingdings" pitchFamily="2" charset="2"/>
              <a:buChar char="§"/>
            </a:pPr>
            <a:r>
              <a:rPr lang="en-US" sz="2400" err="1"/>
              <a:t>Sự sụp đổ của CNTB và sự thắng lợi của CNXH là một tất yếu cả về lịch sử và logic</a:t>
            </a:r>
          </a:p>
          <a:p>
            <a:pPr marL="342900" lvl="0" indent="-342900" algn="just">
              <a:buFont typeface="Wingdings" pitchFamily="2" charset="2"/>
              <a:buChar char="§"/>
            </a:pPr>
            <a:r>
              <a:rPr lang="en-US" sz="2400" err="1"/>
              <a:t>Giai cấp công nhân là lực lượng chính trị tiên phong trong quá trình xây dựng CNXH</a:t>
            </a:r>
          </a:p>
          <a:p>
            <a:pPr marL="342900" lvl="0" indent="-342900" algn="just">
              <a:buFont typeface="Wingdings" pitchFamily="2" charset="2"/>
              <a:buChar char="§"/>
            </a:pPr>
            <a:r>
              <a:rPr lang="en-US" sz="2400" err="1"/>
              <a:t>Để dành thắng lợi cần phải thiết lập liên minh các giai cấp, tầng lớp</a:t>
            </a:r>
            <a:endParaRPr lang="en-US" sz="2400"/>
          </a:p>
          <a:p>
            <a:pPr lvl="0" algn="just"/>
            <a:endParaRPr lang="en-US" sz="2400" b="1"/>
          </a:p>
        </p:txBody>
      </p:sp>
    </p:spTree>
    <p:extLst>
      <p:ext uri="{BB962C8B-B14F-4D97-AF65-F5344CB8AC3E}">
        <p14:creationId xmlns:p14="http://schemas.microsoft.com/office/powerpoint/2010/main" val="339882985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Unicode MS" pitchFamily="34" charset="-128"/>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Classic">
      <a:majorFont>
        <a:latin typeface="Arial" pitchFamily="34" charset="0"/>
        <a:ea typeface="Arial" pitchFamily="34" charset="0"/>
        <a:cs typeface="Arial" pitchFamily="34" charset="0"/>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Arial" pitchFamily="34" charset="0"/>
        <a:cs typeface="Arial" pitchFamily="34" charset="0"/>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TotalTime>
  <Words>7573</Words>
  <Application>Microsoft Macintosh PowerPoint</Application>
  <PresentationFormat>On-screen Show (4:3)</PresentationFormat>
  <Paragraphs>566</Paragraphs>
  <Slides>82</Slides>
  <Notes>4</Notes>
  <HiddenSlides>0</HiddenSlides>
  <MMClips>0</MMClips>
  <ScaleCrop>false</ScaleCrop>
  <HeadingPairs>
    <vt:vector size="6" baseType="variant">
      <vt:variant>
        <vt:lpstr>Fonts Used</vt:lpstr>
      </vt:variant>
      <vt:variant>
        <vt:i4>8</vt:i4>
      </vt:variant>
      <vt:variant>
        <vt:lpstr>Theme</vt:lpstr>
      </vt:variant>
      <vt:variant>
        <vt:i4>10</vt:i4>
      </vt:variant>
      <vt:variant>
        <vt:lpstr>Slide Titles</vt:lpstr>
      </vt:variant>
      <vt:variant>
        <vt:i4>82</vt:i4>
      </vt:variant>
    </vt:vector>
  </HeadingPairs>
  <TitlesOfParts>
    <vt:vector size="100" baseType="lpstr">
      <vt:lpstr>Arial Unicode MS</vt:lpstr>
      <vt:lpstr>.VnTime</vt:lpstr>
      <vt:lpstr>Arial</vt:lpstr>
      <vt:lpstr>Arial Black</vt:lpstr>
      <vt:lpstr>Calibri</vt:lpstr>
      <vt:lpstr>Times New Roman</vt:lpstr>
      <vt:lpstr>Wingdings</vt:lpstr>
      <vt:lpstr>Wingdings 2</vt:lpstr>
      <vt:lpstr>Office Theme</vt:lpstr>
      <vt:lpstr>Pixel</vt:lpstr>
      <vt:lpstr>Pixel</vt:lpstr>
      <vt:lpstr>Blends</vt:lpstr>
      <vt:lpstr>Pixel</vt:lpstr>
      <vt:lpstr>Blends</vt:lpstr>
      <vt:lpstr>Pixel</vt:lpstr>
      <vt:lpstr>Blends</vt:lpstr>
      <vt:lpstr>Pixel</vt:lpstr>
      <vt:lpstr>Blends</vt:lpstr>
      <vt:lpstr> CHƯƠNG 1 NHẬP MÔN CHỦ NGHĨA XÃ HỘI KHOA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3.1. Đối tượng nghiên cứu </vt:lpstr>
      <vt:lpstr>3.2. Phương pháp nghiên cứu</vt:lpstr>
      <vt:lpstr>PowerPoint Presentation</vt:lpstr>
      <vt:lpstr>PowerPoint Presentation</vt:lpstr>
      <vt:lpstr>CHƯƠNG 2 SỨ MỆNH LỊCH SỬ CỦA GIAI CẤP CÔNG NHÂN</vt:lpstr>
      <vt:lpstr>PowerPoint Presentation</vt:lpstr>
      <vt:lpstr>PowerPoint Presentation</vt:lpstr>
      <vt:lpstr>PowerPoint Presentation</vt:lpstr>
      <vt:lpstr>1. QUAN ĐIỂM CƠ BẢN CỦA CHỦ NGHĨA MÁC-LÊNIN VỀ GIAI CẤP CÔNG NHÂN VÀ SỨ MỆNH LỊCH SỬ THẾ GIỚI CỦA GIAI CẤP CÔNG NHÂN </vt:lpstr>
      <vt:lpstr>1.1 Khái niệm và đặc điểm giai cấp công nhân</vt:lpstr>
      <vt:lpstr>1.1 Khái niệm và đặc điểm giai cấp công nhân</vt:lpstr>
      <vt:lpstr>1.2 Nội dung và đặc điểm sứ mệnh lịch sử của giai cấp công nhân</vt:lpstr>
      <vt:lpstr>1.2 Nội dung và đặc điểm sứ mệnh lịch sử của giai cấp công nhân</vt:lpstr>
      <vt:lpstr>1.3Những điều kiện quy định sứ mệnh lịch sử của giai cấp công nhân</vt:lpstr>
      <vt:lpstr>1.3Những điều kiện quy định sứ mệnh lịch sử của giai cấp công nhân</vt:lpstr>
      <vt:lpstr>2.  GIAI CẤP CÔNG NHÂN VÀ VIỆC THỰC HIỆN SỨ MỆNH LỊCH SỬ CỦA GIAI CẤP CÔNG NHÂN HIỆN NAY </vt:lpstr>
      <vt:lpstr>2.1 Giai cấp công nhân hiện nay</vt:lpstr>
      <vt:lpstr>2.2 Thực hiện sứ mệnh lịch sử của giai cấp công nhân hiện nay</vt:lpstr>
      <vt:lpstr>3. SỨ MỆNH LỊCH  SỬ CỦA GIAI CẤP CÔNG NHÂN VIỆT NAM </vt:lpstr>
      <vt:lpstr>3.1 Đặc điểm của giai cấp công nhân Việt Nam</vt:lpstr>
      <vt:lpstr>3.2 Nội dung sứ mệnh lịch sử của giai cấp công nhân Việt Nam</vt:lpstr>
      <vt:lpstr>3.3 Phương hướng và giải pháp chủ yếu để xây dựng giai cấp công nhân Việt Nam hiện nay</vt:lpstr>
      <vt:lpstr>3.3 Phương hướng và giải pháp chủ yếu để xây dựng giai cấp công nhân Việt Nam hiện nay</vt:lpstr>
      <vt:lpstr>CÂU HỎI ÔN TẬP</vt:lpstr>
      <vt:lpstr>CHƯƠNG 3 CHỦ NGHĨA XÃ HỘI VÀ  THỜI KỲ QUÁ ĐỘ  LÊN CHỦ NGHĨA XÃ HỘI</vt:lpstr>
      <vt:lpstr>A. MỤC TIÊU</vt:lpstr>
      <vt:lpstr>B. Nội dung</vt:lpstr>
      <vt:lpstr>1.CHỦ NGHĨA XÃ HỘI</vt:lpstr>
      <vt:lpstr>1.1. Chủ nghĩa xã hội – giai đoạn đầu  của HTKT – XH CSCN</vt:lpstr>
      <vt:lpstr>1.1. Chủ nghĩa xã hội – giai đoạn đầu  của HTKT – XH CSCN</vt:lpstr>
      <vt:lpstr>THỜI KỲ QUÁ ĐỘ</vt:lpstr>
      <vt:lpstr>1.2 Điều kiện cho sự ra đời và phát triển XHXHCN</vt:lpstr>
      <vt:lpstr>1.3. Những đặc trưng cơ bản của CNXH</vt:lpstr>
      <vt:lpstr>2. THỜI KỲ QUÁ ĐỘ LÊN CNXH </vt:lpstr>
      <vt:lpstr>2.2. Đặc điểm của thời kỳ quá độ lên CNXH</vt:lpstr>
      <vt:lpstr>3. QUÁ ĐỘ LÊN CNXH Ở VIỆT NAM</vt:lpstr>
      <vt:lpstr>Quan điểm mới của ĐCS VN </vt:lpstr>
      <vt:lpstr>3.2. Những đặc trưng bản chất của CNXH  và phương hướng XD CNXH ở VN</vt:lpstr>
      <vt:lpstr>3.2.2. Phương hướng XD CNXH ở VN</vt:lpstr>
      <vt:lpstr>Đặc biệt chú trọng</vt:lpstr>
      <vt:lpstr>Nhiệm vụ cơ bản trong XD CNXH ở VN (1-6)</vt:lpstr>
      <vt:lpstr>Nhiệm vụ cơ bản trong XD CNXH ở VN (7-12)</vt:lpstr>
      <vt:lpstr>CÂU HỎI ÔN TẬP</vt:lpstr>
      <vt:lpstr>Một số câu hỏi tự luận</vt:lpstr>
      <vt:lpstr>Một số câu hỏi tự luận</vt:lpstr>
      <vt:lpstr>Một số câu hỏi tự luận</vt:lpstr>
      <vt:lpstr>CHƯƠNG 6 VẤN ĐỀ DÂN TỘC VÀ TÔN GIÁO TRONG THỜI KỲ QUÁ ĐỘ LÊN CNXH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6.1.1.2: Hai xu hướng khách quan của sự phát triển quan hệ dân tộc</vt:lpstr>
      <vt:lpstr>6.1.1.3 Cương lĩnh dân tộc của CN Mác- Lênin</vt:lpstr>
      <vt:lpstr>6.1.2 Dân tộc và quan hệ dân tộc ở Việt Nam</vt:lpstr>
      <vt:lpstr>6.1.2.1  Đặc điểm dân tộc Việt Nam</vt:lpstr>
      <vt:lpstr>6.1.2 Tính tất yếu khách quan và nội dung CNH, HĐH ở Việt Nam</vt:lpstr>
      <vt:lpstr>6.1.2.2 Quan điểm và chính sách dân tộc của Đảng, Nhà nước VN</vt:lpstr>
      <vt:lpstr>6.2  Tôn giáo trong thời kỳ quá độ lên CNXH </vt:lpstr>
      <vt:lpstr>6.2.1  Chủ nghĩa Mác- Lênin về tôn giáo</vt:lpstr>
      <vt:lpstr>6.2.1 Chủ nghĩa Mác- Lênin về tôn giáo</vt:lpstr>
      <vt:lpstr>6.2.2 Tôn giáo ở VN và chính sách tôn giáo của Đảng, Nhà nước ta hiện nay</vt:lpstr>
      <vt:lpstr>6.2.2 Tôn giáo ở VN và chính sách tôn giáo của Đảng, Nhà nước ta hiện nay </vt:lpstr>
      <vt:lpstr>6.3 Quan hệ dân tộc và tôn giáo ở Việt Nam</vt:lpstr>
      <vt:lpstr>6.3.1 Đặc điểm quan hệ dân tộc và tôn giáo ở VN</vt:lpstr>
      <vt:lpstr>6.3.1 Đặc điểm mối quan hệ dân tộc và tôn giáo</vt:lpstr>
      <vt:lpstr>6.3.2 Định hướng giải quyết mối quan hệ dân tộc và tôn giáo ở VN hiện nay</vt:lpstr>
      <vt:lpstr>     CÂU HỎI ÔN TẬP CHƯƠNG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CHƯƠNG 1 NHẬP MÔN CHỦ NGHĨA XÃ HỘI KHOA HỌC</dc:title>
  <cp:lastModifiedBy>LE THANH HAI 20191813</cp:lastModifiedBy>
  <cp:revision>3</cp:revision>
  <cp:lastPrinted>2021-09-08T02:18:10Z</cp:lastPrinted>
  <dcterms:created xsi:type="dcterms:W3CDTF">2021-09-08T02:18:10Z</dcterms:created>
  <dcterms:modified xsi:type="dcterms:W3CDTF">2021-09-08T02:33:51Z</dcterms:modified>
</cp:coreProperties>
</file>