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2.jpg" ContentType="image/png"/>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4"/>
  </p:sldMasterIdLst>
  <p:notesMasterIdLst>
    <p:notesMasterId r:id="rId22"/>
  </p:notesMasterIdLst>
  <p:sldIdLst>
    <p:sldId id="365" r:id="rId5"/>
    <p:sldId id="312" r:id="rId6"/>
    <p:sldId id="356" r:id="rId7"/>
    <p:sldId id="279" r:id="rId8"/>
    <p:sldId id="345" r:id="rId9"/>
    <p:sldId id="299" r:id="rId10"/>
    <p:sldId id="320" r:id="rId11"/>
    <p:sldId id="321" r:id="rId12"/>
    <p:sldId id="331" r:id="rId13"/>
    <p:sldId id="338" r:id="rId14"/>
    <p:sldId id="350" r:id="rId15"/>
    <p:sldId id="323" r:id="rId16"/>
    <p:sldId id="327" r:id="rId17"/>
    <p:sldId id="328" r:id="rId18"/>
    <p:sldId id="329" r:id="rId19"/>
    <p:sldId id="341" r:id="rId20"/>
    <p:sldId id="256" r:id="rId21"/>
  </p:sldIdLst>
  <p:sldSz cx="6858000" cy="5143500"/>
  <p:notesSz cx="6858000" cy="9144000"/>
  <p:embeddedFontLst>
    <p:embeddedFont>
      <p:font typeface="Raleway" pitchFamily="2" charset="77"/>
      <p:regular r:id="rId23"/>
      <p:bold r:id="rId24"/>
      <p:italic r:id="rId25"/>
      <p:boldItalic r:id="rId26"/>
    </p:embeddedFont>
    <p:embeddedFont>
      <p:font typeface="Roboto Condensed" panose="020F0502020204030204" pitchFamily="34" charset="0"/>
      <p:regular r:id="rId27"/>
      <p:bold r:id="rId28"/>
      <p:italic r:id="rId29"/>
      <p:boldItalic r:id="rId30"/>
    </p:embeddedFont>
    <p:embeddedFont>
      <p:font typeface="Staatliches" pitchFamily="2"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160" userDrawn="1">
          <p15:clr>
            <a:srgbClr val="9AA0A6"/>
          </p15:clr>
        </p15:guide>
        <p15:guide id="2" userDrawn="1">
          <p15:clr>
            <a:srgbClr val="9AA0A6"/>
          </p15:clr>
        </p15:guide>
        <p15:guide id="3" pos="4320" userDrawn="1">
          <p15:clr>
            <a:srgbClr val="9AA0A6"/>
          </p15:clr>
        </p15:guide>
        <p15:guide id="4" orient="horz" pos="1572" userDrawn="1">
          <p15:clr>
            <a:srgbClr val="A4A3A4"/>
          </p15:clr>
        </p15:guide>
        <p15:guide id="5" orient="horz" pos="3240" userDrawn="1">
          <p15:clr>
            <a:srgbClr val="A4A3A4"/>
          </p15:clr>
        </p15:guide>
        <p15:guide id="6" orient="horz" pos="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9E9"/>
    <a:srgbClr val="434343"/>
    <a:srgbClr val="EEEEEE"/>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FEE3B7-BC5E-4366-9421-D2C93882C9FB}">
  <a:tblStyle styleId="{9CFEE3B7-BC5E-4366-9421-D2C93882C9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9" autoAdjust="0"/>
    <p:restoredTop sz="94648"/>
  </p:normalViewPr>
  <p:slideViewPr>
    <p:cSldViewPr snapToGrid="0">
      <p:cViewPr varScale="1">
        <p:scale>
          <a:sx n="142" d="100"/>
          <a:sy n="142" d="100"/>
        </p:scale>
        <p:origin x="1784" y="176"/>
      </p:cViewPr>
      <p:guideLst>
        <p:guide pos="2160"/>
        <p:guide/>
        <p:guide pos="4320"/>
        <p:guide orient="horz" pos="1572"/>
        <p:guide orient="horz" pos="3240"/>
        <p:guide orient="horz" pos="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5f10c3a28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75f10c3a2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23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5f10c3a28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75f10c3a2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4048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760e221899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760e22189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5f10c3a28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75f10c3a2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0767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760e221998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760e22199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3823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3823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p:nvPr/>
        </p:nvSpPr>
        <p:spPr>
          <a:xfrm>
            <a:off x="215100" y="280450"/>
            <a:ext cx="6437250" cy="4589100"/>
          </a:xfrm>
          <a:prstGeom prst="rect">
            <a:avLst/>
          </a:prstGeom>
          <a:noFill/>
          <a:ln w="2857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31" name="Google Shape;31;p7"/>
          <p:cNvSpPr/>
          <p:nvPr/>
        </p:nvSpPr>
        <p:spPr>
          <a:xfrm>
            <a:off x="-1931" y="-15925"/>
            <a:ext cx="4709700" cy="5159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32" name="Google Shape;32;p7"/>
          <p:cNvSpPr txBox="1">
            <a:spLocks noGrp="1"/>
          </p:cNvSpPr>
          <p:nvPr>
            <p:ph type="title"/>
          </p:nvPr>
        </p:nvSpPr>
        <p:spPr>
          <a:xfrm>
            <a:off x="526200" y="612666"/>
            <a:ext cx="2108250" cy="1349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3600"/>
              <a:buNone/>
              <a:defRPr sz="2700">
                <a:solidFill>
                  <a:schemeClr val="lt2"/>
                </a:solidFill>
              </a:defRPr>
            </a:lvl1pPr>
            <a:lvl2pPr lvl="1" rtl="0">
              <a:spcBef>
                <a:spcPts val="0"/>
              </a:spcBef>
              <a:spcAft>
                <a:spcPts val="0"/>
              </a:spcAft>
              <a:buClr>
                <a:schemeClr val="lt2"/>
              </a:buClr>
              <a:buSzPts val="4800"/>
              <a:buNone/>
              <a:defRPr sz="3600">
                <a:solidFill>
                  <a:schemeClr val="lt2"/>
                </a:solidFill>
              </a:defRPr>
            </a:lvl2pPr>
            <a:lvl3pPr lvl="2" rtl="0">
              <a:spcBef>
                <a:spcPts val="0"/>
              </a:spcBef>
              <a:spcAft>
                <a:spcPts val="0"/>
              </a:spcAft>
              <a:buClr>
                <a:schemeClr val="lt2"/>
              </a:buClr>
              <a:buSzPts val="4800"/>
              <a:buNone/>
              <a:defRPr sz="3600">
                <a:solidFill>
                  <a:schemeClr val="lt2"/>
                </a:solidFill>
              </a:defRPr>
            </a:lvl3pPr>
            <a:lvl4pPr lvl="3" rtl="0">
              <a:spcBef>
                <a:spcPts val="0"/>
              </a:spcBef>
              <a:spcAft>
                <a:spcPts val="0"/>
              </a:spcAft>
              <a:buClr>
                <a:schemeClr val="lt2"/>
              </a:buClr>
              <a:buSzPts val="4800"/>
              <a:buNone/>
              <a:defRPr sz="3600">
                <a:solidFill>
                  <a:schemeClr val="lt2"/>
                </a:solidFill>
              </a:defRPr>
            </a:lvl4pPr>
            <a:lvl5pPr lvl="4" rtl="0">
              <a:spcBef>
                <a:spcPts val="0"/>
              </a:spcBef>
              <a:spcAft>
                <a:spcPts val="0"/>
              </a:spcAft>
              <a:buClr>
                <a:schemeClr val="lt2"/>
              </a:buClr>
              <a:buSzPts val="4800"/>
              <a:buNone/>
              <a:defRPr sz="3600">
                <a:solidFill>
                  <a:schemeClr val="lt2"/>
                </a:solidFill>
              </a:defRPr>
            </a:lvl5pPr>
            <a:lvl6pPr lvl="5" rtl="0">
              <a:spcBef>
                <a:spcPts val="0"/>
              </a:spcBef>
              <a:spcAft>
                <a:spcPts val="0"/>
              </a:spcAft>
              <a:buClr>
                <a:schemeClr val="lt2"/>
              </a:buClr>
              <a:buSzPts val="4800"/>
              <a:buNone/>
              <a:defRPr sz="3600">
                <a:solidFill>
                  <a:schemeClr val="lt2"/>
                </a:solidFill>
              </a:defRPr>
            </a:lvl6pPr>
            <a:lvl7pPr lvl="6" rtl="0">
              <a:spcBef>
                <a:spcPts val="0"/>
              </a:spcBef>
              <a:spcAft>
                <a:spcPts val="0"/>
              </a:spcAft>
              <a:buClr>
                <a:schemeClr val="lt2"/>
              </a:buClr>
              <a:buSzPts val="4800"/>
              <a:buNone/>
              <a:defRPr sz="3600">
                <a:solidFill>
                  <a:schemeClr val="lt2"/>
                </a:solidFill>
              </a:defRPr>
            </a:lvl7pPr>
            <a:lvl8pPr lvl="7" rtl="0">
              <a:spcBef>
                <a:spcPts val="0"/>
              </a:spcBef>
              <a:spcAft>
                <a:spcPts val="0"/>
              </a:spcAft>
              <a:buClr>
                <a:schemeClr val="lt2"/>
              </a:buClr>
              <a:buSzPts val="4800"/>
              <a:buNone/>
              <a:defRPr sz="3600">
                <a:solidFill>
                  <a:schemeClr val="lt2"/>
                </a:solidFill>
              </a:defRPr>
            </a:lvl8pPr>
            <a:lvl9pPr lvl="8" rtl="0">
              <a:spcBef>
                <a:spcPts val="0"/>
              </a:spcBef>
              <a:spcAft>
                <a:spcPts val="0"/>
              </a:spcAft>
              <a:buClr>
                <a:schemeClr val="lt2"/>
              </a:buClr>
              <a:buSzPts val="4800"/>
              <a:buNone/>
              <a:defRPr sz="3600">
                <a:solidFill>
                  <a:schemeClr val="lt2"/>
                </a:solidFill>
              </a:defRPr>
            </a:lvl9pPr>
          </a:lstStyle>
          <a:p>
            <a:endParaRPr/>
          </a:p>
        </p:txBody>
      </p:sp>
      <p:sp>
        <p:nvSpPr>
          <p:cNvPr id="33" name="Google Shape;33;p7"/>
          <p:cNvSpPr txBox="1">
            <a:spLocks noGrp="1"/>
          </p:cNvSpPr>
          <p:nvPr>
            <p:ph type="body" idx="1"/>
          </p:nvPr>
        </p:nvSpPr>
        <p:spPr>
          <a:xfrm>
            <a:off x="526200" y="2344725"/>
            <a:ext cx="2108250" cy="2134200"/>
          </a:xfrm>
          <a:prstGeom prst="rect">
            <a:avLst/>
          </a:prstGeom>
        </p:spPr>
        <p:txBody>
          <a:bodyPr spcFirstLastPara="1" wrap="square" lIns="91425" tIns="91425" rIns="91425" bIns="91425" anchor="t" anchorCtr="0">
            <a:noAutofit/>
          </a:bodyPr>
          <a:lstStyle>
            <a:lvl1pPr marL="342900" lvl="0" indent="-238125" rtl="0">
              <a:spcBef>
                <a:spcPts val="0"/>
              </a:spcBef>
              <a:spcAft>
                <a:spcPts val="0"/>
              </a:spcAft>
              <a:buClr>
                <a:schemeClr val="lt2"/>
              </a:buClr>
              <a:buSzPts val="1400"/>
              <a:buChar char="●"/>
              <a:defRPr sz="1050">
                <a:solidFill>
                  <a:schemeClr val="lt2"/>
                </a:solidFill>
              </a:defRPr>
            </a:lvl1pPr>
            <a:lvl2pPr marL="685800" lvl="1" indent="-238125" rtl="0">
              <a:spcBef>
                <a:spcPts val="1200"/>
              </a:spcBef>
              <a:spcAft>
                <a:spcPts val="0"/>
              </a:spcAft>
              <a:buClr>
                <a:schemeClr val="lt2"/>
              </a:buClr>
              <a:buSzPts val="1400"/>
              <a:buChar char="○"/>
              <a:defRPr>
                <a:solidFill>
                  <a:schemeClr val="lt2"/>
                </a:solidFill>
              </a:defRPr>
            </a:lvl2pPr>
            <a:lvl3pPr marL="1028700" lvl="2" indent="-238125" rtl="0">
              <a:spcBef>
                <a:spcPts val="1200"/>
              </a:spcBef>
              <a:spcAft>
                <a:spcPts val="0"/>
              </a:spcAft>
              <a:buClr>
                <a:schemeClr val="lt2"/>
              </a:buClr>
              <a:buSzPts val="1400"/>
              <a:buChar char="■"/>
              <a:defRPr>
                <a:solidFill>
                  <a:schemeClr val="lt2"/>
                </a:solidFill>
              </a:defRPr>
            </a:lvl3pPr>
            <a:lvl4pPr marL="1371600" lvl="3" indent="-238125" rtl="0">
              <a:spcBef>
                <a:spcPts val="1200"/>
              </a:spcBef>
              <a:spcAft>
                <a:spcPts val="0"/>
              </a:spcAft>
              <a:buClr>
                <a:schemeClr val="lt2"/>
              </a:buClr>
              <a:buSzPts val="1400"/>
              <a:buChar char="●"/>
              <a:defRPr>
                <a:solidFill>
                  <a:schemeClr val="lt2"/>
                </a:solidFill>
              </a:defRPr>
            </a:lvl4pPr>
            <a:lvl5pPr marL="1714500" lvl="4" indent="-238125" rtl="0">
              <a:spcBef>
                <a:spcPts val="1200"/>
              </a:spcBef>
              <a:spcAft>
                <a:spcPts val="0"/>
              </a:spcAft>
              <a:buClr>
                <a:schemeClr val="lt2"/>
              </a:buClr>
              <a:buSzPts val="1400"/>
              <a:buChar char="○"/>
              <a:defRPr>
                <a:solidFill>
                  <a:schemeClr val="lt2"/>
                </a:solidFill>
              </a:defRPr>
            </a:lvl5pPr>
            <a:lvl6pPr marL="2057400" lvl="5" indent="-238125" rtl="0">
              <a:spcBef>
                <a:spcPts val="1200"/>
              </a:spcBef>
              <a:spcAft>
                <a:spcPts val="0"/>
              </a:spcAft>
              <a:buClr>
                <a:schemeClr val="lt2"/>
              </a:buClr>
              <a:buSzPts val="1400"/>
              <a:buChar char="■"/>
              <a:defRPr>
                <a:solidFill>
                  <a:schemeClr val="lt2"/>
                </a:solidFill>
              </a:defRPr>
            </a:lvl6pPr>
            <a:lvl7pPr marL="2400300" lvl="6" indent="-238125" rtl="0">
              <a:spcBef>
                <a:spcPts val="1200"/>
              </a:spcBef>
              <a:spcAft>
                <a:spcPts val="0"/>
              </a:spcAft>
              <a:buClr>
                <a:schemeClr val="lt2"/>
              </a:buClr>
              <a:buSzPts val="1400"/>
              <a:buChar char="●"/>
              <a:defRPr>
                <a:solidFill>
                  <a:schemeClr val="lt2"/>
                </a:solidFill>
              </a:defRPr>
            </a:lvl7pPr>
            <a:lvl8pPr marL="2743200" lvl="7" indent="-238125" rtl="0">
              <a:spcBef>
                <a:spcPts val="1200"/>
              </a:spcBef>
              <a:spcAft>
                <a:spcPts val="0"/>
              </a:spcAft>
              <a:buClr>
                <a:schemeClr val="lt2"/>
              </a:buClr>
              <a:buSzPts val="1400"/>
              <a:buChar char="○"/>
              <a:defRPr>
                <a:solidFill>
                  <a:schemeClr val="lt2"/>
                </a:solidFill>
              </a:defRPr>
            </a:lvl8pPr>
            <a:lvl9pPr marL="3086100" lvl="8" indent="-238125" rtl="0">
              <a:spcBef>
                <a:spcPts val="1200"/>
              </a:spcBef>
              <a:spcAft>
                <a:spcPts val="1200"/>
              </a:spcAft>
              <a:buClr>
                <a:schemeClr val="lt2"/>
              </a:buClr>
              <a:buSzPts val="1400"/>
              <a:buChar char="■"/>
              <a:defRPr>
                <a:solidFill>
                  <a:schemeClr val="l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Six Columns  ">
  <p:cSld name="ONE_COLUMN_TEXT_1_1_1">
    <p:bg>
      <p:bgPr>
        <a:solidFill>
          <a:schemeClr val="lt2"/>
        </a:solidFill>
        <a:effectLst/>
      </p:bgPr>
    </p:bg>
    <p:spTree>
      <p:nvGrpSpPr>
        <p:cNvPr id="1" name="Shape 105"/>
        <p:cNvGrpSpPr/>
        <p:nvPr/>
      </p:nvGrpSpPr>
      <p:grpSpPr>
        <a:xfrm>
          <a:off x="0" y="0"/>
          <a:ext cx="0" cy="0"/>
          <a:chOff x="0" y="0"/>
          <a:chExt cx="0" cy="0"/>
        </a:xfrm>
      </p:grpSpPr>
      <p:sp>
        <p:nvSpPr>
          <p:cNvPr id="106" name="Google Shape;106;p19"/>
          <p:cNvSpPr/>
          <p:nvPr/>
        </p:nvSpPr>
        <p:spPr>
          <a:xfrm>
            <a:off x="215100" y="280450"/>
            <a:ext cx="6437250" cy="4589100"/>
          </a:xfrm>
          <a:prstGeom prst="rect">
            <a:avLst/>
          </a:prstGeom>
          <a:noFill/>
          <a:ln w="2857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marL="0" lvl="0" indent="0" algn="l" rtl="0">
              <a:spcBef>
                <a:spcPts val="0"/>
              </a:spcBef>
              <a:spcAft>
                <a:spcPts val="0"/>
              </a:spcAft>
              <a:buNone/>
            </a:pPr>
            <a:endParaRPr sz="1050">
              <a:solidFill>
                <a:schemeClr val="lt2"/>
              </a:solidFill>
            </a:endParaRPr>
          </a:p>
        </p:txBody>
      </p:sp>
      <p:sp>
        <p:nvSpPr>
          <p:cNvPr id="107" name="Google Shape;107;p19"/>
          <p:cNvSpPr txBox="1">
            <a:spLocks noGrp="1"/>
          </p:cNvSpPr>
          <p:nvPr>
            <p:ph type="title"/>
          </p:nvPr>
        </p:nvSpPr>
        <p:spPr>
          <a:xfrm>
            <a:off x="526200" y="612675"/>
            <a:ext cx="3827250" cy="1349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600"/>
              <a:buNone/>
              <a:defRPr sz="2700">
                <a:solidFill>
                  <a:schemeClr val="dk2"/>
                </a:solidFill>
              </a:defRPr>
            </a:lvl1pPr>
            <a:lvl2pPr lvl="1" rtl="0">
              <a:spcBef>
                <a:spcPts val="0"/>
              </a:spcBef>
              <a:spcAft>
                <a:spcPts val="0"/>
              </a:spcAft>
              <a:buClr>
                <a:schemeClr val="dk2"/>
              </a:buClr>
              <a:buSzPts val="4800"/>
              <a:buNone/>
              <a:defRPr sz="3600">
                <a:solidFill>
                  <a:schemeClr val="dk2"/>
                </a:solidFill>
              </a:defRPr>
            </a:lvl2pPr>
            <a:lvl3pPr lvl="2" rtl="0">
              <a:spcBef>
                <a:spcPts val="0"/>
              </a:spcBef>
              <a:spcAft>
                <a:spcPts val="0"/>
              </a:spcAft>
              <a:buClr>
                <a:schemeClr val="dk2"/>
              </a:buClr>
              <a:buSzPts val="4800"/>
              <a:buNone/>
              <a:defRPr sz="3600">
                <a:solidFill>
                  <a:schemeClr val="dk2"/>
                </a:solidFill>
              </a:defRPr>
            </a:lvl3pPr>
            <a:lvl4pPr lvl="3" rtl="0">
              <a:spcBef>
                <a:spcPts val="0"/>
              </a:spcBef>
              <a:spcAft>
                <a:spcPts val="0"/>
              </a:spcAft>
              <a:buClr>
                <a:schemeClr val="dk2"/>
              </a:buClr>
              <a:buSzPts val="4800"/>
              <a:buNone/>
              <a:defRPr sz="3600">
                <a:solidFill>
                  <a:schemeClr val="dk2"/>
                </a:solidFill>
              </a:defRPr>
            </a:lvl4pPr>
            <a:lvl5pPr lvl="4" rtl="0">
              <a:spcBef>
                <a:spcPts val="0"/>
              </a:spcBef>
              <a:spcAft>
                <a:spcPts val="0"/>
              </a:spcAft>
              <a:buClr>
                <a:schemeClr val="dk2"/>
              </a:buClr>
              <a:buSzPts val="4800"/>
              <a:buNone/>
              <a:defRPr sz="3600">
                <a:solidFill>
                  <a:schemeClr val="dk2"/>
                </a:solidFill>
              </a:defRPr>
            </a:lvl5pPr>
            <a:lvl6pPr lvl="5" rtl="0">
              <a:spcBef>
                <a:spcPts val="0"/>
              </a:spcBef>
              <a:spcAft>
                <a:spcPts val="0"/>
              </a:spcAft>
              <a:buClr>
                <a:schemeClr val="dk2"/>
              </a:buClr>
              <a:buSzPts val="4800"/>
              <a:buNone/>
              <a:defRPr sz="3600">
                <a:solidFill>
                  <a:schemeClr val="dk2"/>
                </a:solidFill>
              </a:defRPr>
            </a:lvl6pPr>
            <a:lvl7pPr lvl="6" rtl="0">
              <a:spcBef>
                <a:spcPts val="0"/>
              </a:spcBef>
              <a:spcAft>
                <a:spcPts val="0"/>
              </a:spcAft>
              <a:buClr>
                <a:schemeClr val="dk2"/>
              </a:buClr>
              <a:buSzPts val="4800"/>
              <a:buNone/>
              <a:defRPr sz="3600">
                <a:solidFill>
                  <a:schemeClr val="dk2"/>
                </a:solidFill>
              </a:defRPr>
            </a:lvl7pPr>
            <a:lvl8pPr lvl="7" rtl="0">
              <a:spcBef>
                <a:spcPts val="0"/>
              </a:spcBef>
              <a:spcAft>
                <a:spcPts val="0"/>
              </a:spcAft>
              <a:buClr>
                <a:schemeClr val="dk2"/>
              </a:buClr>
              <a:buSzPts val="4800"/>
              <a:buNone/>
              <a:defRPr sz="3600">
                <a:solidFill>
                  <a:schemeClr val="dk2"/>
                </a:solidFill>
              </a:defRPr>
            </a:lvl8pPr>
            <a:lvl9pPr lvl="8" rtl="0">
              <a:spcBef>
                <a:spcPts val="0"/>
              </a:spcBef>
              <a:spcAft>
                <a:spcPts val="0"/>
              </a:spcAft>
              <a:buClr>
                <a:schemeClr val="dk2"/>
              </a:buClr>
              <a:buSzPts val="4800"/>
              <a:buNone/>
              <a:defRPr sz="3600">
                <a:solidFill>
                  <a:schemeClr val="dk2"/>
                </a:solidFill>
              </a:defRPr>
            </a:lvl9pPr>
          </a:lstStyle>
          <a:p>
            <a:endParaRPr/>
          </a:p>
        </p:txBody>
      </p:sp>
      <p:sp>
        <p:nvSpPr>
          <p:cNvPr id="108" name="Google Shape;108;p19"/>
          <p:cNvSpPr txBox="1">
            <a:spLocks noGrp="1"/>
          </p:cNvSpPr>
          <p:nvPr>
            <p:ph type="title" idx="2"/>
          </p:nvPr>
        </p:nvSpPr>
        <p:spPr>
          <a:xfrm>
            <a:off x="966000" y="1829125"/>
            <a:ext cx="134055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350">
                <a:solidFill>
                  <a:schemeClr val="dk2"/>
                </a:solidFill>
              </a:defRPr>
            </a:lvl1pPr>
            <a:lvl2pPr lvl="1" algn="ctr" rtl="0">
              <a:spcBef>
                <a:spcPts val="0"/>
              </a:spcBef>
              <a:spcAft>
                <a:spcPts val="0"/>
              </a:spcAft>
              <a:buClr>
                <a:schemeClr val="dk2"/>
              </a:buClr>
              <a:buSzPts val="4200"/>
              <a:buNone/>
              <a:defRPr sz="3150">
                <a:solidFill>
                  <a:schemeClr val="dk2"/>
                </a:solidFill>
              </a:defRPr>
            </a:lvl2pPr>
            <a:lvl3pPr lvl="2" algn="ctr" rtl="0">
              <a:spcBef>
                <a:spcPts val="0"/>
              </a:spcBef>
              <a:spcAft>
                <a:spcPts val="0"/>
              </a:spcAft>
              <a:buClr>
                <a:schemeClr val="dk2"/>
              </a:buClr>
              <a:buSzPts val="4200"/>
              <a:buNone/>
              <a:defRPr sz="3150">
                <a:solidFill>
                  <a:schemeClr val="dk2"/>
                </a:solidFill>
              </a:defRPr>
            </a:lvl3pPr>
            <a:lvl4pPr lvl="3" algn="ctr" rtl="0">
              <a:spcBef>
                <a:spcPts val="0"/>
              </a:spcBef>
              <a:spcAft>
                <a:spcPts val="0"/>
              </a:spcAft>
              <a:buClr>
                <a:schemeClr val="dk2"/>
              </a:buClr>
              <a:buSzPts val="4200"/>
              <a:buNone/>
              <a:defRPr sz="3150">
                <a:solidFill>
                  <a:schemeClr val="dk2"/>
                </a:solidFill>
              </a:defRPr>
            </a:lvl4pPr>
            <a:lvl5pPr lvl="4" algn="ctr" rtl="0">
              <a:spcBef>
                <a:spcPts val="0"/>
              </a:spcBef>
              <a:spcAft>
                <a:spcPts val="0"/>
              </a:spcAft>
              <a:buClr>
                <a:schemeClr val="dk2"/>
              </a:buClr>
              <a:buSzPts val="4200"/>
              <a:buNone/>
              <a:defRPr sz="3150">
                <a:solidFill>
                  <a:schemeClr val="dk2"/>
                </a:solidFill>
              </a:defRPr>
            </a:lvl5pPr>
            <a:lvl6pPr lvl="5" algn="ctr" rtl="0">
              <a:spcBef>
                <a:spcPts val="0"/>
              </a:spcBef>
              <a:spcAft>
                <a:spcPts val="0"/>
              </a:spcAft>
              <a:buClr>
                <a:schemeClr val="dk2"/>
              </a:buClr>
              <a:buSzPts val="4200"/>
              <a:buNone/>
              <a:defRPr sz="3150">
                <a:solidFill>
                  <a:schemeClr val="dk2"/>
                </a:solidFill>
              </a:defRPr>
            </a:lvl6pPr>
            <a:lvl7pPr lvl="6" algn="ctr" rtl="0">
              <a:spcBef>
                <a:spcPts val="0"/>
              </a:spcBef>
              <a:spcAft>
                <a:spcPts val="0"/>
              </a:spcAft>
              <a:buClr>
                <a:schemeClr val="dk2"/>
              </a:buClr>
              <a:buSzPts val="4200"/>
              <a:buNone/>
              <a:defRPr sz="3150">
                <a:solidFill>
                  <a:schemeClr val="dk2"/>
                </a:solidFill>
              </a:defRPr>
            </a:lvl7pPr>
            <a:lvl8pPr lvl="7" algn="ctr" rtl="0">
              <a:spcBef>
                <a:spcPts val="0"/>
              </a:spcBef>
              <a:spcAft>
                <a:spcPts val="0"/>
              </a:spcAft>
              <a:buClr>
                <a:schemeClr val="dk2"/>
              </a:buClr>
              <a:buSzPts val="4200"/>
              <a:buNone/>
              <a:defRPr sz="3150">
                <a:solidFill>
                  <a:schemeClr val="dk2"/>
                </a:solidFill>
              </a:defRPr>
            </a:lvl8pPr>
            <a:lvl9pPr lvl="8" algn="ctr" rtl="0">
              <a:spcBef>
                <a:spcPts val="0"/>
              </a:spcBef>
              <a:spcAft>
                <a:spcPts val="0"/>
              </a:spcAft>
              <a:buClr>
                <a:schemeClr val="dk2"/>
              </a:buClr>
              <a:buSzPts val="4200"/>
              <a:buNone/>
              <a:defRPr sz="3150">
                <a:solidFill>
                  <a:schemeClr val="dk2"/>
                </a:solidFill>
              </a:defRPr>
            </a:lvl9pPr>
          </a:lstStyle>
          <a:p>
            <a:endParaRPr/>
          </a:p>
        </p:txBody>
      </p:sp>
      <p:sp>
        <p:nvSpPr>
          <p:cNvPr id="109" name="Google Shape;109;p19"/>
          <p:cNvSpPr txBox="1">
            <a:spLocks noGrp="1"/>
          </p:cNvSpPr>
          <p:nvPr>
            <p:ph type="subTitle" idx="1"/>
          </p:nvPr>
        </p:nvSpPr>
        <p:spPr>
          <a:xfrm>
            <a:off x="966000" y="2248700"/>
            <a:ext cx="1340550" cy="57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050">
                <a:solidFill>
                  <a:schemeClr val="dk2"/>
                </a:solidFill>
              </a:defRPr>
            </a:lvl1pPr>
            <a:lvl2pPr lvl="1" algn="ctr" rtl="0">
              <a:lnSpc>
                <a:spcPct val="100000"/>
              </a:lnSpc>
              <a:spcBef>
                <a:spcPts val="0"/>
              </a:spcBef>
              <a:spcAft>
                <a:spcPts val="0"/>
              </a:spcAft>
              <a:buClr>
                <a:schemeClr val="dk2"/>
              </a:buClr>
              <a:buSzPts val="2100"/>
              <a:buNone/>
              <a:defRPr sz="1575">
                <a:solidFill>
                  <a:schemeClr val="dk2"/>
                </a:solidFill>
              </a:defRPr>
            </a:lvl2pPr>
            <a:lvl3pPr lvl="2" algn="ctr" rtl="0">
              <a:lnSpc>
                <a:spcPct val="100000"/>
              </a:lnSpc>
              <a:spcBef>
                <a:spcPts val="0"/>
              </a:spcBef>
              <a:spcAft>
                <a:spcPts val="0"/>
              </a:spcAft>
              <a:buClr>
                <a:schemeClr val="dk2"/>
              </a:buClr>
              <a:buSzPts val="2100"/>
              <a:buNone/>
              <a:defRPr sz="1575">
                <a:solidFill>
                  <a:schemeClr val="dk2"/>
                </a:solidFill>
              </a:defRPr>
            </a:lvl3pPr>
            <a:lvl4pPr lvl="3" algn="ctr" rtl="0">
              <a:lnSpc>
                <a:spcPct val="100000"/>
              </a:lnSpc>
              <a:spcBef>
                <a:spcPts val="0"/>
              </a:spcBef>
              <a:spcAft>
                <a:spcPts val="0"/>
              </a:spcAft>
              <a:buClr>
                <a:schemeClr val="dk2"/>
              </a:buClr>
              <a:buSzPts val="2100"/>
              <a:buNone/>
              <a:defRPr sz="1575">
                <a:solidFill>
                  <a:schemeClr val="dk2"/>
                </a:solidFill>
              </a:defRPr>
            </a:lvl4pPr>
            <a:lvl5pPr lvl="4" algn="ctr" rtl="0">
              <a:lnSpc>
                <a:spcPct val="100000"/>
              </a:lnSpc>
              <a:spcBef>
                <a:spcPts val="0"/>
              </a:spcBef>
              <a:spcAft>
                <a:spcPts val="0"/>
              </a:spcAft>
              <a:buClr>
                <a:schemeClr val="dk2"/>
              </a:buClr>
              <a:buSzPts val="2100"/>
              <a:buNone/>
              <a:defRPr sz="1575">
                <a:solidFill>
                  <a:schemeClr val="dk2"/>
                </a:solidFill>
              </a:defRPr>
            </a:lvl5pPr>
            <a:lvl6pPr lvl="5" algn="ctr" rtl="0">
              <a:lnSpc>
                <a:spcPct val="100000"/>
              </a:lnSpc>
              <a:spcBef>
                <a:spcPts val="0"/>
              </a:spcBef>
              <a:spcAft>
                <a:spcPts val="0"/>
              </a:spcAft>
              <a:buClr>
                <a:schemeClr val="dk2"/>
              </a:buClr>
              <a:buSzPts val="2100"/>
              <a:buNone/>
              <a:defRPr sz="1575">
                <a:solidFill>
                  <a:schemeClr val="dk2"/>
                </a:solidFill>
              </a:defRPr>
            </a:lvl6pPr>
            <a:lvl7pPr lvl="6" algn="ctr" rtl="0">
              <a:lnSpc>
                <a:spcPct val="100000"/>
              </a:lnSpc>
              <a:spcBef>
                <a:spcPts val="0"/>
              </a:spcBef>
              <a:spcAft>
                <a:spcPts val="0"/>
              </a:spcAft>
              <a:buClr>
                <a:schemeClr val="dk2"/>
              </a:buClr>
              <a:buSzPts val="2100"/>
              <a:buNone/>
              <a:defRPr sz="1575">
                <a:solidFill>
                  <a:schemeClr val="dk2"/>
                </a:solidFill>
              </a:defRPr>
            </a:lvl7pPr>
            <a:lvl8pPr lvl="7" algn="ctr" rtl="0">
              <a:lnSpc>
                <a:spcPct val="100000"/>
              </a:lnSpc>
              <a:spcBef>
                <a:spcPts val="0"/>
              </a:spcBef>
              <a:spcAft>
                <a:spcPts val="0"/>
              </a:spcAft>
              <a:buClr>
                <a:schemeClr val="dk2"/>
              </a:buClr>
              <a:buSzPts val="2100"/>
              <a:buNone/>
              <a:defRPr sz="1575">
                <a:solidFill>
                  <a:schemeClr val="dk2"/>
                </a:solidFill>
              </a:defRPr>
            </a:lvl8pPr>
            <a:lvl9pPr lvl="8" algn="ctr" rtl="0">
              <a:lnSpc>
                <a:spcPct val="100000"/>
              </a:lnSpc>
              <a:spcBef>
                <a:spcPts val="0"/>
              </a:spcBef>
              <a:spcAft>
                <a:spcPts val="0"/>
              </a:spcAft>
              <a:buClr>
                <a:schemeClr val="dk2"/>
              </a:buClr>
              <a:buSzPts val="2100"/>
              <a:buNone/>
              <a:defRPr sz="1575">
                <a:solidFill>
                  <a:schemeClr val="dk2"/>
                </a:solidFill>
              </a:defRPr>
            </a:lvl9pPr>
          </a:lstStyle>
          <a:p>
            <a:endParaRPr/>
          </a:p>
        </p:txBody>
      </p:sp>
      <p:sp>
        <p:nvSpPr>
          <p:cNvPr id="110" name="Google Shape;110;p19"/>
          <p:cNvSpPr txBox="1">
            <a:spLocks noGrp="1"/>
          </p:cNvSpPr>
          <p:nvPr>
            <p:ph type="title" idx="3"/>
          </p:nvPr>
        </p:nvSpPr>
        <p:spPr>
          <a:xfrm>
            <a:off x="2758725" y="1829000"/>
            <a:ext cx="134055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350">
                <a:solidFill>
                  <a:schemeClr val="dk2"/>
                </a:solidFill>
              </a:defRPr>
            </a:lvl1pPr>
            <a:lvl2pPr lvl="1" algn="ctr" rtl="0">
              <a:spcBef>
                <a:spcPts val="0"/>
              </a:spcBef>
              <a:spcAft>
                <a:spcPts val="0"/>
              </a:spcAft>
              <a:buClr>
                <a:schemeClr val="dk2"/>
              </a:buClr>
              <a:buSzPts val="4200"/>
              <a:buNone/>
              <a:defRPr sz="3150">
                <a:solidFill>
                  <a:schemeClr val="dk2"/>
                </a:solidFill>
              </a:defRPr>
            </a:lvl2pPr>
            <a:lvl3pPr lvl="2" algn="ctr" rtl="0">
              <a:spcBef>
                <a:spcPts val="0"/>
              </a:spcBef>
              <a:spcAft>
                <a:spcPts val="0"/>
              </a:spcAft>
              <a:buClr>
                <a:schemeClr val="dk2"/>
              </a:buClr>
              <a:buSzPts val="4200"/>
              <a:buNone/>
              <a:defRPr sz="3150">
                <a:solidFill>
                  <a:schemeClr val="dk2"/>
                </a:solidFill>
              </a:defRPr>
            </a:lvl3pPr>
            <a:lvl4pPr lvl="3" algn="ctr" rtl="0">
              <a:spcBef>
                <a:spcPts val="0"/>
              </a:spcBef>
              <a:spcAft>
                <a:spcPts val="0"/>
              </a:spcAft>
              <a:buClr>
                <a:schemeClr val="dk2"/>
              </a:buClr>
              <a:buSzPts val="4200"/>
              <a:buNone/>
              <a:defRPr sz="3150">
                <a:solidFill>
                  <a:schemeClr val="dk2"/>
                </a:solidFill>
              </a:defRPr>
            </a:lvl4pPr>
            <a:lvl5pPr lvl="4" algn="ctr" rtl="0">
              <a:spcBef>
                <a:spcPts val="0"/>
              </a:spcBef>
              <a:spcAft>
                <a:spcPts val="0"/>
              </a:spcAft>
              <a:buClr>
                <a:schemeClr val="dk2"/>
              </a:buClr>
              <a:buSzPts val="4200"/>
              <a:buNone/>
              <a:defRPr sz="3150">
                <a:solidFill>
                  <a:schemeClr val="dk2"/>
                </a:solidFill>
              </a:defRPr>
            </a:lvl5pPr>
            <a:lvl6pPr lvl="5" algn="ctr" rtl="0">
              <a:spcBef>
                <a:spcPts val="0"/>
              </a:spcBef>
              <a:spcAft>
                <a:spcPts val="0"/>
              </a:spcAft>
              <a:buClr>
                <a:schemeClr val="dk2"/>
              </a:buClr>
              <a:buSzPts val="4200"/>
              <a:buNone/>
              <a:defRPr sz="3150">
                <a:solidFill>
                  <a:schemeClr val="dk2"/>
                </a:solidFill>
              </a:defRPr>
            </a:lvl6pPr>
            <a:lvl7pPr lvl="6" algn="ctr" rtl="0">
              <a:spcBef>
                <a:spcPts val="0"/>
              </a:spcBef>
              <a:spcAft>
                <a:spcPts val="0"/>
              </a:spcAft>
              <a:buClr>
                <a:schemeClr val="dk2"/>
              </a:buClr>
              <a:buSzPts val="4200"/>
              <a:buNone/>
              <a:defRPr sz="3150">
                <a:solidFill>
                  <a:schemeClr val="dk2"/>
                </a:solidFill>
              </a:defRPr>
            </a:lvl7pPr>
            <a:lvl8pPr lvl="7" algn="ctr" rtl="0">
              <a:spcBef>
                <a:spcPts val="0"/>
              </a:spcBef>
              <a:spcAft>
                <a:spcPts val="0"/>
              </a:spcAft>
              <a:buClr>
                <a:schemeClr val="dk2"/>
              </a:buClr>
              <a:buSzPts val="4200"/>
              <a:buNone/>
              <a:defRPr sz="3150">
                <a:solidFill>
                  <a:schemeClr val="dk2"/>
                </a:solidFill>
              </a:defRPr>
            </a:lvl8pPr>
            <a:lvl9pPr lvl="8" algn="ctr" rtl="0">
              <a:spcBef>
                <a:spcPts val="0"/>
              </a:spcBef>
              <a:spcAft>
                <a:spcPts val="0"/>
              </a:spcAft>
              <a:buClr>
                <a:schemeClr val="dk2"/>
              </a:buClr>
              <a:buSzPts val="4200"/>
              <a:buNone/>
              <a:defRPr sz="3150">
                <a:solidFill>
                  <a:schemeClr val="dk2"/>
                </a:solidFill>
              </a:defRPr>
            </a:lvl9pPr>
          </a:lstStyle>
          <a:p>
            <a:endParaRPr/>
          </a:p>
        </p:txBody>
      </p:sp>
      <p:sp>
        <p:nvSpPr>
          <p:cNvPr id="111" name="Google Shape;111;p19"/>
          <p:cNvSpPr txBox="1">
            <a:spLocks noGrp="1"/>
          </p:cNvSpPr>
          <p:nvPr>
            <p:ph type="subTitle" idx="4"/>
          </p:nvPr>
        </p:nvSpPr>
        <p:spPr>
          <a:xfrm>
            <a:off x="2758725" y="2248700"/>
            <a:ext cx="1340550" cy="57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050">
                <a:solidFill>
                  <a:schemeClr val="dk2"/>
                </a:solidFill>
              </a:defRPr>
            </a:lvl1pPr>
            <a:lvl2pPr lvl="1" algn="ctr" rtl="0">
              <a:lnSpc>
                <a:spcPct val="100000"/>
              </a:lnSpc>
              <a:spcBef>
                <a:spcPts val="0"/>
              </a:spcBef>
              <a:spcAft>
                <a:spcPts val="0"/>
              </a:spcAft>
              <a:buClr>
                <a:schemeClr val="dk2"/>
              </a:buClr>
              <a:buSzPts val="2100"/>
              <a:buNone/>
              <a:defRPr sz="1575">
                <a:solidFill>
                  <a:schemeClr val="dk2"/>
                </a:solidFill>
              </a:defRPr>
            </a:lvl2pPr>
            <a:lvl3pPr lvl="2" algn="ctr" rtl="0">
              <a:lnSpc>
                <a:spcPct val="100000"/>
              </a:lnSpc>
              <a:spcBef>
                <a:spcPts val="0"/>
              </a:spcBef>
              <a:spcAft>
                <a:spcPts val="0"/>
              </a:spcAft>
              <a:buClr>
                <a:schemeClr val="dk2"/>
              </a:buClr>
              <a:buSzPts val="2100"/>
              <a:buNone/>
              <a:defRPr sz="1575">
                <a:solidFill>
                  <a:schemeClr val="dk2"/>
                </a:solidFill>
              </a:defRPr>
            </a:lvl3pPr>
            <a:lvl4pPr lvl="3" algn="ctr" rtl="0">
              <a:lnSpc>
                <a:spcPct val="100000"/>
              </a:lnSpc>
              <a:spcBef>
                <a:spcPts val="0"/>
              </a:spcBef>
              <a:spcAft>
                <a:spcPts val="0"/>
              </a:spcAft>
              <a:buClr>
                <a:schemeClr val="dk2"/>
              </a:buClr>
              <a:buSzPts val="2100"/>
              <a:buNone/>
              <a:defRPr sz="1575">
                <a:solidFill>
                  <a:schemeClr val="dk2"/>
                </a:solidFill>
              </a:defRPr>
            </a:lvl4pPr>
            <a:lvl5pPr lvl="4" algn="ctr" rtl="0">
              <a:lnSpc>
                <a:spcPct val="100000"/>
              </a:lnSpc>
              <a:spcBef>
                <a:spcPts val="0"/>
              </a:spcBef>
              <a:spcAft>
                <a:spcPts val="0"/>
              </a:spcAft>
              <a:buClr>
                <a:schemeClr val="dk2"/>
              </a:buClr>
              <a:buSzPts val="2100"/>
              <a:buNone/>
              <a:defRPr sz="1575">
                <a:solidFill>
                  <a:schemeClr val="dk2"/>
                </a:solidFill>
              </a:defRPr>
            </a:lvl5pPr>
            <a:lvl6pPr lvl="5" algn="ctr" rtl="0">
              <a:lnSpc>
                <a:spcPct val="100000"/>
              </a:lnSpc>
              <a:spcBef>
                <a:spcPts val="0"/>
              </a:spcBef>
              <a:spcAft>
                <a:spcPts val="0"/>
              </a:spcAft>
              <a:buClr>
                <a:schemeClr val="dk2"/>
              </a:buClr>
              <a:buSzPts val="2100"/>
              <a:buNone/>
              <a:defRPr sz="1575">
                <a:solidFill>
                  <a:schemeClr val="dk2"/>
                </a:solidFill>
              </a:defRPr>
            </a:lvl6pPr>
            <a:lvl7pPr lvl="6" algn="ctr" rtl="0">
              <a:lnSpc>
                <a:spcPct val="100000"/>
              </a:lnSpc>
              <a:spcBef>
                <a:spcPts val="0"/>
              </a:spcBef>
              <a:spcAft>
                <a:spcPts val="0"/>
              </a:spcAft>
              <a:buClr>
                <a:schemeClr val="dk2"/>
              </a:buClr>
              <a:buSzPts val="2100"/>
              <a:buNone/>
              <a:defRPr sz="1575">
                <a:solidFill>
                  <a:schemeClr val="dk2"/>
                </a:solidFill>
              </a:defRPr>
            </a:lvl7pPr>
            <a:lvl8pPr lvl="7" algn="ctr" rtl="0">
              <a:lnSpc>
                <a:spcPct val="100000"/>
              </a:lnSpc>
              <a:spcBef>
                <a:spcPts val="0"/>
              </a:spcBef>
              <a:spcAft>
                <a:spcPts val="0"/>
              </a:spcAft>
              <a:buClr>
                <a:schemeClr val="dk2"/>
              </a:buClr>
              <a:buSzPts val="2100"/>
              <a:buNone/>
              <a:defRPr sz="1575">
                <a:solidFill>
                  <a:schemeClr val="dk2"/>
                </a:solidFill>
              </a:defRPr>
            </a:lvl8pPr>
            <a:lvl9pPr lvl="8" algn="ctr" rtl="0">
              <a:lnSpc>
                <a:spcPct val="100000"/>
              </a:lnSpc>
              <a:spcBef>
                <a:spcPts val="0"/>
              </a:spcBef>
              <a:spcAft>
                <a:spcPts val="0"/>
              </a:spcAft>
              <a:buClr>
                <a:schemeClr val="dk2"/>
              </a:buClr>
              <a:buSzPts val="2100"/>
              <a:buNone/>
              <a:defRPr sz="1575">
                <a:solidFill>
                  <a:schemeClr val="dk2"/>
                </a:solidFill>
              </a:defRPr>
            </a:lvl9pPr>
          </a:lstStyle>
          <a:p>
            <a:endParaRPr/>
          </a:p>
        </p:txBody>
      </p:sp>
      <p:sp>
        <p:nvSpPr>
          <p:cNvPr id="112" name="Google Shape;112;p19"/>
          <p:cNvSpPr txBox="1">
            <a:spLocks noGrp="1"/>
          </p:cNvSpPr>
          <p:nvPr>
            <p:ph type="title" idx="5"/>
          </p:nvPr>
        </p:nvSpPr>
        <p:spPr>
          <a:xfrm>
            <a:off x="4551450" y="1829000"/>
            <a:ext cx="134055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350">
                <a:solidFill>
                  <a:schemeClr val="dk2"/>
                </a:solidFill>
              </a:defRPr>
            </a:lvl1pPr>
            <a:lvl2pPr lvl="1" algn="ctr" rtl="0">
              <a:spcBef>
                <a:spcPts val="0"/>
              </a:spcBef>
              <a:spcAft>
                <a:spcPts val="0"/>
              </a:spcAft>
              <a:buClr>
                <a:schemeClr val="dk2"/>
              </a:buClr>
              <a:buSzPts val="4200"/>
              <a:buNone/>
              <a:defRPr sz="3150">
                <a:solidFill>
                  <a:schemeClr val="dk2"/>
                </a:solidFill>
              </a:defRPr>
            </a:lvl2pPr>
            <a:lvl3pPr lvl="2" algn="ctr" rtl="0">
              <a:spcBef>
                <a:spcPts val="0"/>
              </a:spcBef>
              <a:spcAft>
                <a:spcPts val="0"/>
              </a:spcAft>
              <a:buClr>
                <a:schemeClr val="dk2"/>
              </a:buClr>
              <a:buSzPts val="4200"/>
              <a:buNone/>
              <a:defRPr sz="3150">
                <a:solidFill>
                  <a:schemeClr val="dk2"/>
                </a:solidFill>
              </a:defRPr>
            </a:lvl3pPr>
            <a:lvl4pPr lvl="3" algn="ctr" rtl="0">
              <a:spcBef>
                <a:spcPts val="0"/>
              </a:spcBef>
              <a:spcAft>
                <a:spcPts val="0"/>
              </a:spcAft>
              <a:buClr>
                <a:schemeClr val="dk2"/>
              </a:buClr>
              <a:buSzPts val="4200"/>
              <a:buNone/>
              <a:defRPr sz="3150">
                <a:solidFill>
                  <a:schemeClr val="dk2"/>
                </a:solidFill>
              </a:defRPr>
            </a:lvl4pPr>
            <a:lvl5pPr lvl="4" algn="ctr" rtl="0">
              <a:spcBef>
                <a:spcPts val="0"/>
              </a:spcBef>
              <a:spcAft>
                <a:spcPts val="0"/>
              </a:spcAft>
              <a:buClr>
                <a:schemeClr val="dk2"/>
              </a:buClr>
              <a:buSzPts val="4200"/>
              <a:buNone/>
              <a:defRPr sz="3150">
                <a:solidFill>
                  <a:schemeClr val="dk2"/>
                </a:solidFill>
              </a:defRPr>
            </a:lvl5pPr>
            <a:lvl6pPr lvl="5" algn="ctr" rtl="0">
              <a:spcBef>
                <a:spcPts val="0"/>
              </a:spcBef>
              <a:spcAft>
                <a:spcPts val="0"/>
              </a:spcAft>
              <a:buClr>
                <a:schemeClr val="dk2"/>
              </a:buClr>
              <a:buSzPts val="4200"/>
              <a:buNone/>
              <a:defRPr sz="3150">
                <a:solidFill>
                  <a:schemeClr val="dk2"/>
                </a:solidFill>
              </a:defRPr>
            </a:lvl6pPr>
            <a:lvl7pPr lvl="6" algn="ctr" rtl="0">
              <a:spcBef>
                <a:spcPts val="0"/>
              </a:spcBef>
              <a:spcAft>
                <a:spcPts val="0"/>
              </a:spcAft>
              <a:buClr>
                <a:schemeClr val="dk2"/>
              </a:buClr>
              <a:buSzPts val="4200"/>
              <a:buNone/>
              <a:defRPr sz="3150">
                <a:solidFill>
                  <a:schemeClr val="dk2"/>
                </a:solidFill>
              </a:defRPr>
            </a:lvl7pPr>
            <a:lvl8pPr lvl="7" algn="ctr" rtl="0">
              <a:spcBef>
                <a:spcPts val="0"/>
              </a:spcBef>
              <a:spcAft>
                <a:spcPts val="0"/>
              </a:spcAft>
              <a:buClr>
                <a:schemeClr val="dk2"/>
              </a:buClr>
              <a:buSzPts val="4200"/>
              <a:buNone/>
              <a:defRPr sz="3150">
                <a:solidFill>
                  <a:schemeClr val="dk2"/>
                </a:solidFill>
              </a:defRPr>
            </a:lvl8pPr>
            <a:lvl9pPr lvl="8" algn="ctr" rtl="0">
              <a:spcBef>
                <a:spcPts val="0"/>
              </a:spcBef>
              <a:spcAft>
                <a:spcPts val="0"/>
              </a:spcAft>
              <a:buClr>
                <a:schemeClr val="dk2"/>
              </a:buClr>
              <a:buSzPts val="4200"/>
              <a:buNone/>
              <a:defRPr sz="3150">
                <a:solidFill>
                  <a:schemeClr val="dk2"/>
                </a:solidFill>
              </a:defRPr>
            </a:lvl9pPr>
          </a:lstStyle>
          <a:p>
            <a:endParaRPr/>
          </a:p>
        </p:txBody>
      </p:sp>
      <p:sp>
        <p:nvSpPr>
          <p:cNvPr id="113" name="Google Shape;113;p19"/>
          <p:cNvSpPr txBox="1">
            <a:spLocks noGrp="1"/>
          </p:cNvSpPr>
          <p:nvPr>
            <p:ph type="subTitle" idx="6"/>
          </p:nvPr>
        </p:nvSpPr>
        <p:spPr>
          <a:xfrm>
            <a:off x="4551450" y="2248700"/>
            <a:ext cx="1340550" cy="57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050">
                <a:solidFill>
                  <a:schemeClr val="dk2"/>
                </a:solidFill>
              </a:defRPr>
            </a:lvl1pPr>
            <a:lvl2pPr lvl="1" algn="ctr" rtl="0">
              <a:lnSpc>
                <a:spcPct val="100000"/>
              </a:lnSpc>
              <a:spcBef>
                <a:spcPts val="0"/>
              </a:spcBef>
              <a:spcAft>
                <a:spcPts val="0"/>
              </a:spcAft>
              <a:buClr>
                <a:schemeClr val="dk2"/>
              </a:buClr>
              <a:buSzPts val="2100"/>
              <a:buNone/>
              <a:defRPr sz="1575">
                <a:solidFill>
                  <a:schemeClr val="dk2"/>
                </a:solidFill>
              </a:defRPr>
            </a:lvl2pPr>
            <a:lvl3pPr lvl="2" algn="ctr" rtl="0">
              <a:lnSpc>
                <a:spcPct val="100000"/>
              </a:lnSpc>
              <a:spcBef>
                <a:spcPts val="0"/>
              </a:spcBef>
              <a:spcAft>
                <a:spcPts val="0"/>
              </a:spcAft>
              <a:buClr>
                <a:schemeClr val="dk2"/>
              </a:buClr>
              <a:buSzPts val="2100"/>
              <a:buNone/>
              <a:defRPr sz="1575">
                <a:solidFill>
                  <a:schemeClr val="dk2"/>
                </a:solidFill>
              </a:defRPr>
            </a:lvl3pPr>
            <a:lvl4pPr lvl="3" algn="ctr" rtl="0">
              <a:lnSpc>
                <a:spcPct val="100000"/>
              </a:lnSpc>
              <a:spcBef>
                <a:spcPts val="0"/>
              </a:spcBef>
              <a:spcAft>
                <a:spcPts val="0"/>
              </a:spcAft>
              <a:buClr>
                <a:schemeClr val="dk2"/>
              </a:buClr>
              <a:buSzPts val="2100"/>
              <a:buNone/>
              <a:defRPr sz="1575">
                <a:solidFill>
                  <a:schemeClr val="dk2"/>
                </a:solidFill>
              </a:defRPr>
            </a:lvl4pPr>
            <a:lvl5pPr lvl="4" algn="ctr" rtl="0">
              <a:lnSpc>
                <a:spcPct val="100000"/>
              </a:lnSpc>
              <a:spcBef>
                <a:spcPts val="0"/>
              </a:spcBef>
              <a:spcAft>
                <a:spcPts val="0"/>
              </a:spcAft>
              <a:buClr>
                <a:schemeClr val="dk2"/>
              </a:buClr>
              <a:buSzPts val="2100"/>
              <a:buNone/>
              <a:defRPr sz="1575">
                <a:solidFill>
                  <a:schemeClr val="dk2"/>
                </a:solidFill>
              </a:defRPr>
            </a:lvl5pPr>
            <a:lvl6pPr lvl="5" algn="ctr" rtl="0">
              <a:lnSpc>
                <a:spcPct val="100000"/>
              </a:lnSpc>
              <a:spcBef>
                <a:spcPts val="0"/>
              </a:spcBef>
              <a:spcAft>
                <a:spcPts val="0"/>
              </a:spcAft>
              <a:buClr>
                <a:schemeClr val="dk2"/>
              </a:buClr>
              <a:buSzPts val="2100"/>
              <a:buNone/>
              <a:defRPr sz="1575">
                <a:solidFill>
                  <a:schemeClr val="dk2"/>
                </a:solidFill>
              </a:defRPr>
            </a:lvl6pPr>
            <a:lvl7pPr lvl="6" algn="ctr" rtl="0">
              <a:lnSpc>
                <a:spcPct val="100000"/>
              </a:lnSpc>
              <a:spcBef>
                <a:spcPts val="0"/>
              </a:spcBef>
              <a:spcAft>
                <a:spcPts val="0"/>
              </a:spcAft>
              <a:buClr>
                <a:schemeClr val="dk2"/>
              </a:buClr>
              <a:buSzPts val="2100"/>
              <a:buNone/>
              <a:defRPr sz="1575">
                <a:solidFill>
                  <a:schemeClr val="dk2"/>
                </a:solidFill>
              </a:defRPr>
            </a:lvl7pPr>
            <a:lvl8pPr lvl="7" algn="ctr" rtl="0">
              <a:lnSpc>
                <a:spcPct val="100000"/>
              </a:lnSpc>
              <a:spcBef>
                <a:spcPts val="0"/>
              </a:spcBef>
              <a:spcAft>
                <a:spcPts val="0"/>
              </a:spcAft>
              <a:buClr>
                <a:schemeClr val="dk2"/>
              </a:buClr>
              <a:buSzPts val="2100"/>
              <a:buNone/>
              <a:defRPr sz="1575">
                <a:solidFill>
                  <a:schemeClr val="dk2"/>
                </a:solidFill>
              </a:defRPr>
            </a:lvl8pPr>
            <a:lvl9pPr lvl="8" algn="ctr" rtl="0">
              <a:lnSpc>
                <a:spcPct val="100000"/>
              </a:lnSpc>
              <a:spcBef>
                <a:spcPts val="0"/>
              </a:spcBef>
              <a:spcAft>
                <a:spcPts val="0"/>
              </a:spcAft>
              <a:buClr>
                <a:schemeClr val="dk2"/>
              </a:buClr>
              <a:buSzPts val="2100"/>
              <a:buNone/>
              <a:defRPr sz="1575">
                <a:solidFill>
                  <a:schemeClr val="dk2"/>
                </a:solidFill>
              </a:defRPr>
            </a:lvl9pPr>
          </a:lstStyle>
          <a:p>
            <a:endParaRPr/>
          </a:p>
        </p:txBody>
      </p:sp>
      <p:sp>
        <p:nvSpPr>
          <p:cNvPr id="114" name="Google Shape;114;p19"/>
          <p:cNvSpPr txBox="1">
            <a:spLocks noGrp="1"/>
          </p:cNvSpPr>
          <p:nvPr>
            <p:ph type="title" idx="7"/>
          </p:nvPr>
        </p:nvSpPr>
        <p:spPr>
          <a:xfrm>
            <a:off x="966000" y="3271725"/>
            <a:ext cx="134055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350">
                <a:solidFill>
                  <a:schemeClr val="dk2"/>
                </a:solidFill>
              </a:defRPr>
            </a:lvl1pPr>
            <a:lvl2pPr lvl="1" algn="ctr" rtl="0">
              <a:spcBef>
                <a:spcPts val="0"/>
              </a:spcBef>
              <a:spcAft>
                <a:spcPts val="0"/>
              </a:spcAft>
              <a:buClr>
                <a:schemeClr val="dk2"/>
              </a:buClr>
              <a:buSzPts val="4200"/>
              <a:buNone/>
              <a:defRPr sz="3150">
                <a:solidFill>
                  <a:schemeClr val="dk2"/>
                </a:solidFill>
              </a:defRPr>
            </a:lvl2pPr>
            <a:lvl3pPr lvl="2" algn="ctr" rtl="0">
              <a:spcBef>
                <a:spcPts val="0"/>
              </a:spcBef>
              <a:spcAft>
                <a:spcPts val="0"/>
              </a:spcAft>
              <a:buClr>
                <a:schemeClr val="dk2"/>
              </a:buClr>
              <a:buSzPts val="4200"/>
              <a:buNone/>
              <a:defRPr sz="3150">
                <a:solidFill>
                  <a:schemeClr val="dk2"/>
                </a:solidFill>
              </a:defRPr>
            </a:lvl3pPr>
            <a:lvl4pPr lvl="3" algn="ctr" rtl="0">
              <a:spcBef>
                <a:spcPts val="0"/>
              </a:spcBef>
              <a:spcAft>
                <a:spcPts val="0"/>
              </a:spcAft>
              <a:buClr>
                <a:schemeClr val="dk2"/>
              </a:buClr>
              <a:buSzPts val="4200"/>
              <a:buNone/>
              <a:defRPr sz="3150">
                <a:solidFill>
                  <a:schemeClr val="dk2"/>
                </a:solidFill>
              </a:defRPr>
            </a:lvl4pPr>
            <a:lvl5pPr lvl="4" algn="ctr" rtl="0">
              <a:spcBef>
                <a:spcPts val="0"/>
              </a:spcBef>
              <a:spcAft>
                <a:spcPts val="0"/>
              </a:spcAft>
              <a:buClr>
                <a:schemeClr val="dk2"/>
              </a:buClr>
              <a:buSzPts val="4200"/>
              <a:buNone/>
              <a:defRPr sz="3150">
                <a:solidFill>
                  <a:schemeClr val="dk2"/>
                </a:solidFill>
              </a:defRPr>
            </a:lvl5pPr>
            <a:lvl6pPr lvl="5" algn="ctr" rtl="0">
              <a:spcBef>
                <a:spcPts val="0"/>
              </a:spcBef>
              <a:spcAft>
                <a:spcPts val="0"/>
              </a:spcAft>
              <a:buClr>
                <a:schemeClr val="dk2"/>
              </a:buClr>
              <a:buSzPts val="4200"/>
              <a:buNone/>
              <a:defRPr sz="3150">
                <a:solidFill>
                  <a:schemeClr val="dk2"/>
                </a:solidFill>
              </a:defRPr>
            </a:lvl6pPr>
            <a:lvl7pPr lvl="6" algn="ctr" rtl="0">
              <a:spcBef>
                <a:spcPts val="0"/>
              </a:spcBef>
              <a:spcAft>
                <a:spcPts val="0"/>
              </a:spcAft>
              <a:buClr>
                <a:schemeClr val="dk2"/>
              </a:buClr>
              <a:buSzPts val="4200"/>
              <a:buNone/>
              <a:defRPr sz="3150">
                <a:solidFill>
                  <a:schemeClr val="dk2"/>
                </a:solidFill>
              </a:defRPr>
            </a:lvl7pPr>
            <a:lvl8pPr lvl="7" algn="ctr" rtl="0">
              <a:spcBef>
                <a:spcPts val="0"/>
              </a:spcBef>
              <a:spcAft>
                <a:spcPts val="0"/>
              </a:spcAft>
              <a:buClr>
                <a:schemeClr val="dk2"/>
              </a:buClr>
              <a:buSzPts val="4200"/>
              <a:buNone/>
              <a:defRPr sz="3150">
                <a:solidFill>
                  <a:schemeClr val="dk2"/>
                </a:solidFill>
              </a:defRPr>
            </a:lvl8pPr>
            <a:lvl9pPr lvl="8" algn="ctr" rtl="0">
              <a:spcBef>
                <a:spcPts val="0"/>
              </a:spcBef>
              <a:spcAft>
                <a:spcPts val="0"/>
              </a:spcAft>
              <a:buClr>
                <a:schemeClr val="dk2"/>
              </a:buClr>
              <a:buSzPts val="4200"/>
              <a:buNone/>
              <a:defRPr sz="3150">
                <a:solidFill>
                  <a:schemeClr val="dk2"/>
                </a:solidFill>
              </a:defRPr>
            </a:lvl9pPr>
          </a:lstStyle>
          <a:p>
            <a:endParaRPr/>
          </a:p>
        </p:txBody>
      </p:sp>
      <p:sp>
        <p:nvSpPr>
          <p:cNvPr id="115" name="Google Shape;115;p19"/>
          <p:cNvSpPr txBox="1">
            <a:spLocks noGrp="1"/>
          </p:cNvSpPr>
          <p:nvPr>
            <p:ph type="subTitle" idx="8"/>
          </p:nvPr>
        </p:nvSpPr>
        <p:spPr>
          <a:xfrm>
            <a:off x="966000" y="3691300"/>
            <a:ext cx="1340550" cy="57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050">
                <a:solidFill>
                  <a:schemeClr val="dk2"/>
                </a:solidFill>
              </a:defRPr>
            </a:lvl1pPr>
            <a:lvl2pPr lvl="1" algn="ctr" rtl="0">
              <a:lnSpc>
                <a:spcPct val="100000"/>
              </a:lnSpc>
              <a:spcBef>
                <a:spcPts val="0"/>
              </a:spcBef>
              <a:spcAft>
                <a:spcPts val="0"/>
              </a:spcAft>
              <a:buClr>
                <a:schemeClr val="dk2"/>
              </a:buClr>
              <a:buSzPts val="2100"/>
              <a:buNone/>
              <a:defRPr sz="1575">
                <a:solidFill>
                  <a:schemeClr val="dk2"/>
                </a:solidFill>
              </a:defRPr>
            </a:lvl2pPr>
            <a:lvl3pPr lvl="2" algn="ctr" rtl="0">
              <a:lnSpc>
                <a:spcPct val="100000"/>
              </a:lnSpc>
              <a:spcBef>
                <a:spcPts val="0"/>
              </a:spcBef>
              <a:spcAft>
                <a:spcPts val="0"/>
              </a:spcAft>
              <a:buClr>
                <a:schemeClr val="dk2"/>
              </a:buClr>
              <a:buSzPts val="2100"/>
              <a:buNone/>
              <a:defRPr sz="1575">
                <a:solidFill>
                  <a:schemeClr val="dk2"/>
                </a:solidFill>
              </a:defRPr>
            </a:lvl3pPr>
            <a:lvl4pPr lvl="3" algn="ctr" rtl="0">
              <a:lnSpc>
                <a:spcPct val="100000"/>
              </a:lnSpc>
              <a:spcBef>
                <a:spcPts val="0"/>
              </a:spcBef>
              <a:spcAft>
                <a:spcPts val="0"/>
              </a:spcAft>
              <a:buClr>
                <a:schemeClr val="dk2"/>
              </a:buClr>
              <a:buSzPts val="2100"/>
              <a:buNone/>
              <a:defRPr sz="1575">
                <a:solidFill>
                  <a:schemeClr val="dk2"/>
                </a:solidFill>
              </a:defRPr>
            </a:lvl4pPr>
            <a:lvl5pPr lvl="4" algn="ctr" rtl="0">
              <a:lnSpc>
                <a:spcPct val="100000"/>
              </a:lnSpc>
              <a:spcBef>
                <a:spcPts val="0"/>
              </a:spcBef>
              <a:spcAft>
                <a:spcPts val="0"/>
              </a:spcAft>
              <a:buClr>
                <a:schemeClr val="dk2"/>
              </a:buClr>
              <a:buSzPts val="2100"/>
              <a:buNone/>
              <a:defRPr sz="1575">
                <a:solidFill>
                  <a:schemeClr val="dk2"/>
                </a:solidFill>
              </a:defRPr>
            </a:lvl5pPr>
            <a:lvl6pPr lvl="5" algn="ctr" rtl="0">
              <a:lnSpc>
                <a:spcPct val="100000"/>
              </a:lnSpc>
              <a:spcBef>
                <a:spcPts val="0"/>
              </a:spcBef>
              <a:spcAft>
                <a:spcPts val="0"/>
              </a:spcAft>
              <a:buClr>
                <a:schemeClr val="dk2"/>
              </a:buClr>
              <a:buSzPts val="2100"/>
              <a:buNone/>
              <a:defRPr sz="1575">
                <a:solidFill>
                  <a:schemeClr val="dk2"/>
                </a:solidFill>
              </a:defRPr>
            </a:lvl6pPr>
            <a:lvl7pPr lvl="6" algn="ctr" rtl="0">
              <a:lnSpc>
                <a:spcPct val="100000"/>
              </a:lnSpc>
              <a:spcBef>
                <a:spcPts val="0"/>
              </a:spcBef>
              <a:spcAft>
                <a:spcPts val="0"/>
              </a:spcAft>
              <a:buClr>
                <a:schemeClr val="dk2"/>
              </a:buClr>
              <a:buSzPts val="2100"/>
              <a:buNone/>
              <a:defRPr sz="1575">
                <a:solidFill>
                  <a:schemeClr val="dk2"/>
                </a:solidFill>
              </a:defRPr>
            </a:lvl7pPr>
            <a:lvl8pPr lvl="7" algn="ctr" rtl="0">
              <a:lnSpc>
                <a:spcPct val="100000"/>
              </a:lnSpc>
              <a:spcBef>
                <a:spcPts val="0"/>
              </a:spcBef>
              <a:spcAft>
                <a:spcPts val="0"/>
              </a:spcAft>
              <a:buClr>
                <a:schemeClr val="dk2"/>
              </a:buClr>
              <a:buSzPts val="2100"/>
              <a:buNone/>
              <a:defRPr sz="1575">
                <a:solidFill>
                  <a:schemeClr val="dk2"/>
                </a:solidFill>
              </a:defRPr>
            </a:lvl8pPr>
            <a:lvl9pPr lvl="8" algn="ctr" rtl="0">
              <a:lnSpc>
                <a:spcPct val="100000"/>
              </a:lnSpc>
              <a:spcBef>
                <a:spcPts val="0"/>
              </a:spcBef>
              <a:spcAft>
                <a:spcPts val="0"/>
              </a:spcAft>
              <a:buClr>
                <a:schemeClr val="dk2"/>
              </a:buClr>
              <a:buSzPts val="2100"/>
              <a:buNone/>
              <a:defRPr sz="1575">
                <a:solidFill>
                  <a:schemeClr val="dk2"/>
                </a:solidFill>
              </a:defRPr>
            </a:lvl9pPr>
          </a:lstStyle>
          <a:p>
            <a:endParaRPr/>
          </a:p>
        </p:txBody>
      </p:sp>
      <p:sp>
        <p:nvSpPr>
          <p:cNvPr id="116" name="Google Shape;116;p19"/>
          <p:cNvSpPr txBox="1">
            <a:spLocks noGrp="1"/>
          </p:cNvSpPr>
          <p:nvPr>
            <p:ph type="title" idx="9"/>
          </p:nvPr>
        </p:nvSpPr>
        <p:spPr>
          <a:xfrm>
            <a:off x="2758725" y="3271600"/>
            <a:ext cx="134055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350">
                <a:solidFill>
                  <a:schemeClr val="dk2"/>
                </a:solidFill>
              </a:defRPr>
            </a:lvl1pPr>
            <a:lvl2pPr lvl="1" algn="ctr" rtl="0">
              <a:spcBef>
                <a:spcPts val="0"/>
              </a:spcBef>
              <a:spcAft>
                <a:spcPts val="0"/>
              </a:spcAft>
              <a:buClr>
                <a:schemeClr val="dk2"/>
              </a:buClr>
              <a:buSzPts val="4200"/>
              <a:buNone/>
              <a:defRPr sz="3150">
                <a:solidFill>
                  <a:schemeClr val="dk2"/>
                </a:solidFill>
              </a:defRPr>
            </a:lvl2pPr>
            <a:lvl3pPr lvl="2" algn="ctr" rtl="0">
              <a:spcBef>
                <a:spcPts val="0"/>
              </a:spcBef>
              <a:spcAft>
                <a:spcPts val="0"/>
              </a:spcAft>
              <a:buClr>
                <a:schemeClr val="dk2"/>
              </a:buClr>
              <a:buSzPts val="4200"/>
              <a:buNone/>
              <a:defRPr sz="3150">
                <a:solidFill>
                  <a:schemeClr val="dk2"/>
                </a:solidFill>
              </a:defRPr>
            </a:lvl3pPr>
            <a:lvl4pPr lvl="3" algn="ctr" rtl="0">
              <a:spcBef>
                <a:spcPts val="0"/>
              </a:spcBef>
              <a:spcAft>
                <a:spcPts val="0"/>
              </a:spcAft>
              <a:buClr>
                <a:schemeClr val="dk2"/>
              </a:buClr>
              <a:buSzPts val="4200"/>
              <a:buNone/>
              <a:defRPr sz="3150">
                <a:solidFill>
                  <a:schemeClr val="dk2"/>
                </a:solidFill>
              </a:defRPr>
            </a:lvl4pPr>
            <a:lvl5pPr lvl="4" algn="ctr" rtl="0">
              <a:spcBef>
                <a:spcPts val="0"/>
              </a:spcBef>
              <a:spcAft>
                <a:spcPts val="0"/>
              </a:spcAft>
              <a:buClr>
                <a:schemeClr val="dk2"/>
              </a:buClr>
              <a:buSzPts val="4200"/>
              <a:buNone/>
              <a:defRPr sz="3150">
                <a:solidFill>
                  <a:schemeClr val="dk2"/>
                </a:solidFill>
              </a:defRPr>
            </a:lvl5pPr>
            <a:lvl6pPr lvl="5" algn="ctr" rtl="0">
              <a:spcBef>
                <a:spcPts val="0"/>
              </a:spcBef>
              <a:spcAft>
                <a:spcPts val="0"/>
              </a:spcAft>
              <a:buClr>
                <a:schemeClr val="dk2"/>
              </a:buClr>
              <a:buSzPts val="4200"/>
              <a:buNone/>
              <a:defRPr sz="3150">
                <a:solidFill>
                  <a:schemeClr val="dk2"/>
                </a:solidFill>
              </a:defRPr>
            </a:lvl6pPr>
            <a:lvl7pPr lvl="6" algn="ctr" rtl="0">
              <a:spcBef>
                <a:spcPts val="0"/>
              </a:spcBef>
              <a:spcAft>
                <a:spcPts val="0"/>
              </a:spcAft>
              <a:buClr>
                <a:schemeClr val="dk2"/>
              </a:buClr>
              <a:buSzPts val="4200"/>
              <a:buNone/>
              <a:defRPr sz="3150">
                <a:solidFill>
                  <a:schemeClr val="dk2"/>
                </a:solidFill>
              </a:defRPr>
            </a:lvl7pPr>
            <a:lvl8pPr lvl="7" algn="ctr" rtl="0">
              <a:spcBef>
                <a:spcPts val="0"/>
              </a:spcBef>
              <a:spcAft>
                <a:spcPts val="0"/>
              </a:spcAft>
              <a:buClr>
                <a:schemeClr val="dk2"/>
              </a:buClr>
              <a:buSzPts val="4200"/>
              <a:buNone/>
              <a:defRPr sz="3150">
                <a:solidFill>
                  <a:schemeClr val="dk2"/>
                </a:solidFill>
              </a:defRPr>
            </a:lvl8pPr>
            <a:lvl9pPr lvl="8" algn="ctr" rtl="0">
              <a:spcBef>
                <a:spcPts val="0"/>
              </a:spcBef>
              <a:spcAft>
                <a:spcPts val="0"/>
              </a:spcAft>
              <a:buClr>
                <a:schemeClr val="dk2"/>
              </a:buClr>
              <a:buSzPts val="4200"/>
              <a:buNone/>
              <a:defRPr sz="3150">
                <a:solidFill>
                  <a:schemeClr val="dk2"/>
                </a:solidFill>
              </a:defRPr>
            </a:lvl9pPr>
          </a:lstStyle>
          <a:p>
            <a:endParaRPr/>
          </a:p>
        </p:txBody>
      </p:sp>
      <p:sp>
        <p:nvSpPr>
          <p:cNvPr id="117" name="Google Shape;117;p19"/>
          <p:cNvSpPr txBox="1">
            <a:spLocks noGrp="1"/>
          </p:cNvSpPr>
          <p:nvPr>
            <p:ph type="subTitle" idx="13"/>
          </p:nvPr>
        </p:nvSpPr>
        <p:spPr>
          <a:xfrm>
            <a:off x="2758725" y="3691300"/>
            <a:ext cx="1340550" cy="57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050">
                <a:solidFill>
                  <a:schemeClr val="dk2"/>
                </a:solidFill>
              </a:defRPr>
            </a:lvl1pPr>
            <a:lvl2pPr lvl="1" algn="ctr" rtl="0">
              <a:lnSpc>
                <a:spcPct val="100000"/>
              </a:lnSpc>
              <a:spcBef>
                <a:spcPts val="0"/>
              </a:spcBef>
              <a:spcAft>
                <a:spcPts val="0"/>
              </a:spcAft>
              <a:buClr>
                <a:schemeClr val="dk2"/>
              </a:buClr>
              <a:buSzPts val="2100"/>
              <a:buNone/>
              <a:defRPr sz="1575">
                <a:solidFill>
                  <a:schemeClr val="dk2"/>
                </a:solidFill>
              </a:defRPr>
            </a:lvl2pPr>
            <a:lvl3pPr lvl="2" algn="ctr" rtl="0">
              <a:lnSpc>
                <a:spcPct val="100000"/>
              </a:lnSpc>
              <a:spcBef>
                <a:spcPts val="0"/>
              </a:spcBef>
              <a:spcAft>
                <a:spcPts val="0"/>
              </a:spcAft>
              <a:buClr>
                <a:schemeClr val="dk2"/>
              </a:buClr>
              <a:buSzPts val="2100"/>
              <a:buNone/>
              <a:defRPr sz="1575">
                <a:solidFill>
                  <a:schemeClr val="dk2"/>
                </a:solidFill>
              </a:defRPr>
            </a:lvl3pPr>
            <a:lvl4pPr lvl="3" algn="ctr" rtl="0">
              <a:lnSpc>
                <a:spcPct val="100000"/>
              </a:lnSpc>
              <a:spcBef>
                <a:spcPts val="0"/>
              </a:spcBef>
              <a:spcAft>
                <a:spcPts val="0"/>
              </a:spcAft>
              <a:buClr>
                <a:schemeClr val="dk2"/>
              </a:buClr>
              <a:buSzPts val="2100"/>
              <a:buNone/>
              <a:defRPr sz="1575">
                <a:solidFill>
                  <a:schemeClr val="dk2"/>
                </a:solidFill>
              </a:defRPr>
            </a:lvl4pPr>
            <a:lvl5pPr lvl="4" algn="ctr" rtl="0">
              <a:lnSpc>
                <a:spcPct val="100000"/>
              </a:lnSpc>
              <a:spcBef>
                <a:spcPts val="0"/>
              </a:spcBef>
              <a:spcAft>
                <a:spcPts val="0"/>
              </a:spcAft>
              <a:buClr>
                <a:schemeClr val="dk2"/>
              </a:buClr>
              <a:buSzPts val="2100"/>
              <a:buNone/>
              <a:defRPr sz="1575">
                <a:solidFill>
                  <a:schemeClr val="dk2"/>
                </a:solidFill>
              </a:defRPr>
            </a:lvl5pPr>
            <a:lvl6pPr lvl="5" algn="ctr" rtl="0">
              <a:lnSpc>
                <a:spcPct val="100000"/>
              </a:lnSpc>
              <a:spcBef>
                <a:spcPts val="0"/>
              </a:spcBef>
              <a:spcAft>
                <a:spcPts val="0"/>
              </a:spcAft>
              <a:buClr>
                <a:schemeClr val="dk2"/>
              </a:buClr>
              <a:buSzPts val="2100"/>
              <a:buNone/>
              <a:defRPr sz="1575">
                <a:solidFill>
                  <a:schemeClr val="dk2"/>
                </a:solidFill>
              </a:defRPr>
            </a:lvl6pPr>
            <a:lvl7pPr lvl="6" algn="ctr" rtl="0">
              <a:lnSpc>
                <a:spcPct val="100000"/>
              </a:lnSpc>
              <a:spcBef>
                <a:spcPts val="0"/>
              </a:spcBef>
              <a:spcAft>
                <a:spcPts val="0"/>
              </a:spcAft>
              <a:buClr>
                <a:schemeClr val="dk2"/>
              </a:buClr>
              <a:buSzPts val="2100"/>
              <a:buNone/>
              <a:defRPr sz="1575">
                <a:solidFill>
                  <a:schemeClr val="dk2"/>
                </a:solidFill>
              </a:defRPr>
            </a:lvl7pPr>
            <a:lvl8pPr lvl="7" algn="ctr" rtl="0">
              <a:lnSpc>
                <a:spcPct val="100000"/>
              </a:lnSpc>
              <a:spcBef>
                <a:spcPts val="0"/>
              </a:spcBef>
              <a:spcAft>
                <a:spcPts val="0"/>
              </a:spcAft>
              <a:buClr>
                <a:schemeClr val="dk2"/>
              </a:buClr>
              <a:buSzPts val="2100"/>
              <a:buNone/>
              <a:defRPr sz="1575">
                <a:solidFill>
                  <a:schemeClr val="dk2"/>
                </a:solidFill>
              </a:defRPr>
            </a:lvl8pPr>
            <a:lvl9pPr lvl="8" algn="ctr" rtl="0">
              <a:lnSpc>
                <a:spcPct val="100000"/>
              </a:lnSpc>
              <a:spcBef>
                <a:spcPts val="0"/>
              </a:spcBef>
              <a:spcAft>
                <a:spcPts val="0"/>
              </a:spcAft>
              <a:buClr>
                <a:schemeClr val="dk2"/>
              </a:buClr>
              <a:buSzPts val="2100"/>
              <a:buNone/>
              <a:defRPr sz="1575">
                <a:solidFill>
                  <a:schemeClr val="dk2"/>
                </a:solidFill>
              </a:defRPr>
            </a:lvl9pPr>
          </a:lstStyle>
          <a:p>
            <a:endParaRPr/>
          </a:p>
        </p:txBody>
      </p:sp>
      <p:sp>
        <p:nvSpPr>
          <p:cNvPr id="118" name="Google Shape;118;p19"/>
          <p:cNvSpPr txBox="1">
            <a:spLocks noGrp="1"/>
          </p:cNvSpPr>
          <p:nvPr>
            <p:ph type="title" idx="14"/>
          </p:nvPr>
        </p:nvSpPr>
        <p:spPr>
          <a:xfrm>
            <a:off x="4551450" y="3271600"/>
            <a:ext cx="134055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350">
                <a:solidFill>
                  <a:schemeClr val="dk2"/>
                </a:solidFill>
              </a:defRPr>
            </a:lvl1pPr>
            <a:lvl2pPr lvl="1" algn="ctr" rtl="0">
              <a:spcBef>
                <a:spcPts val="0"/>
              </a:spcBef>
              <a:spcAft>
                <a:spcPts val="0"/>
              </a:spcAft>
              <a:buClr>
                <a:schemeClr val="dk2"/>
              </a:buClr>
              <a:buSzPts val="4200"/>
              <a:buNone/>
              <a:defRPr sz="3150">
                <a:solidFill>
                  <a:schemeClr val="dk2"/>
                </a:solidFill>
              </a:defRPr>
            </a:lvl2pPr>
            <a:lvl3pPr lvl="2" algn="ctr" rtl="0">
              <a:spcBef>
                <a:spcPts val="0"/>
              </a:spcBef>
              <a:spcAft>
                <a:spcPts val="0"/>
              </a:spcAft>
              <a:buClr>
                <a:schemeClr val="dk2"/>
              </a:buClr>
              <a:buSzPts val="4200"/>
              <a:buNone/>
              <a:defRPr sz="3150">
                <a:solidFill>
                  <a:schemeClr val="dk2"/>
                </a:solidFill>
              </a:defRPr>
            </a:lvl3pPr>
            <a:lvl4pPr lvl="3" algn="ctr" rtl="0">
              <a:spcBef>
                <a:spcPts val="0"/>
              </a:spcBef>
              <a:spcAft>
                <a:spcPts val="0"/>
              </a:spcAft>
              <a:buClr>
                <a:schemeClr val="dk2"/>
              </a:buClr>
              <a:buSzPts val="4200"/>
              <a:buNone/>
              <a:defRPr sz="3150">
                <a:solidFill>
                  <a:schemeClr val="dk2"/>
                </a:solidFill>
              </a:defRPr>
            </a:lvl4pPr>
            <a:lvl5pPr lvl="4" algn="ctr" rtl="0">
              <a:spcBef>
                <a:spcPts val="0"/>
              </a:spcBef>
              <a:spcAft>
                <a:spcPts val="0"/>
              </a:spcAft>
              <a:buClr>
                <a:schemeClr val="dk2"/>
              </a:buClr>
              <a:buSzPts val="4200"/>
              <a:buNone/>
              <a:defRPr sz="3150">
                <a:solidFill>
                  <a:schemeClr val="dk2"/>
                </a:solidFill>
              </a:defRPr>
            </a:lvl5pPr>
            <a:lvl6pPr lvl="5" algn="ctr" rtl="0">
              <a:spcBef>
                <a:spcPts val="0"/>
              </a:spcBef>
              <a:spcAft>
                <a:spcPts val="0"/>
              </a:spcAft>
              <a:buClr>
                <a:schemeClr val="dk2"/>
              </a:buClr>
              <a:buSzPts val="4200"/>
              <a:buNone/>
              <a:defRPr sz="3150">
                <a:solidFill>
                  <a:schemeClr val="dk2"/>
                </a:solidFill>
              </a:defRPr>
            </a:lvl6pPr>
            <a:lvl7pPr lvl="6" algn="ctr" rtl="0">
              <a:spcBef>
                <a:spcPts val="0"/>
              </a:spcBef>
              <a:spcAft>
                <a:spcPts val="0"/>
              </a:spcAft>
              <a:buClr>
                <a:schemeClr val="dk2"/>
              </a:buClr>
              <a:buSzPts val="4200"/>
              <a:buNone/>
              <a:defRPr sz="3150">
                <a:solidFill>
                  <a:schemeClr val="dk2"/>
                </a:solidFill>
              </a:defRPr>
            </a:lvl7pPr>
            <a:lvl8pPr lvl="7" algn="ctr" rtl="0">
              <a:spcBef>
                <a:spcPts val="0"/>
              </a:spcBef>
              <a:spcAft>
                <a:spcPts val="0"/>
              </a:spcAft>
              <a:buClr>
                <a:schemeClr val="dk2"/>
              </a:buClr>
              <a:buSzPts val="4200"/>
              <a:buNone/>
              <a:defRPr sz="3150">
                <a:solidFill>
                  <a:schemeClr val="dk2"/>
                </a:solidFill>
              </a:defRPr>
            </a:lvl8pPr>
            <a:lvl9pPr lvl="8" algn="ctr" rtl="0">
              <a:spcBef>
                <a:spcPts val="0"/>
              </a:spcBef>
              <a:spcAft>
                <a:spcPts val="0"/>
              </a:spcAft>
              <a:buClr>
                <a:schemeClr val="dk2"/>
              </a:buClr>
              <a:buSzPts val="4200"/>
              <a:buNone/>
              <a:defRPr sz="3150">
                <a:solidFill>
                  <a:schemeClr val="dk2"/>
                </a:solidFill>
              </a:defRPr>
            </a:lvl9pPr>
          </a:lstStyle>
          <a:p>
            <a:endParaRPr/>
          </a:p>
        </p:txBody>
      </p:sp>
      <p:sp>
        <p:nvSpPr>
          <p:cNvPr id="119" name="Google Shape;119;p19"/>
          <p:cNvSpPr txBox="1">
            <a:spLocks noGrp="1"/>
          </p:cNvSpPr>
          <p:nvPr>
            <p:ph type="subTitle" idx="15"/>
          </p:nvPr>
        </p:nvSpPr>
        <p:spPr>
          <a:xfrm>
            <a:off x="4551450" y="3691300"/>
            <a:ext cx="1340550" cy="57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050">
                <a:solidFill>
                  <a:schemeClr val="dk2"/>
                </a:solidFill>
              </a:defRPr>
            </a:lvl1pPr>
            <a:lvl2pPr lvl="1" algn="ctr" rtl="0">
              <a:lnSpc>
                <a:spcPct val="100000"/>
              </a:lnSpc>
              <a:spcBef>
                <a:spcPts val="0"/>
              </a:spcBef>
              <a:spcAft>
                <a:spcPts val="0"/>
              </a:spcAft>
              <a:buClr>
                <a:schemeClr val="dk2"/>
              </a:buClr>
              <a:buSzPts val="2100"/>
              <a:buNone/>
              <a:defRPr sz="1575">
                <a:solidFill>
                  <a:schemeClr val="dk2"/>
                </a:solidFill>
              </a:defRPr>
            </a:lvl2pPr>
            <a:lvl3pPr lvl="2" algn="ctr" rtl="0">
              <a:lnSpc>
                <a:spcPct val="100000"/>
              </a:lnSpc>
              <a:spcBef>
                <a:spcPts val="0"/>
              </a:spcBef>
              <a:spcAft>
                <a:spcPts val="0"/>
              </a:spcAft>
              <a:buClr>
                <a:schemeClr val="dk2"/>
              </a:buClr>
              <a:buSzPts val="2100"/>
              <a:buNone/>
              <a:defRPr sz="1575">
                <a:solidFill>
                  <a:schemeClr val="dk2"/>
                </a:solidFill>
              </a:defRPr>
            </a:lvl3pPr>
            <a:lvl4pPr lvl="3" algn="ctr" rtl="0">
              <a:lnSpc>
                <a:spcPct val="100000"/>
              </a:lnSpc>
              <a:spcBef>
                <a:spcPts val="0"/>
              </a:spcBef>
              <a:spcAft>
                <a:spcPts val="0"/>
              </a:spcAft>
              <a:buClr>
                <a:schemeClr val="dk2"/>
              </a:buClr>
              <a:buSzPts val="2100"/>
              <a:buNone/>
              <a:defRPr sz="1575">
                <a:solidFill>
                  <a:schemeClr val="dk2"/>
                </a:solidFill>
              </a:defRPr>
            </a:lvl4pPr>
            <a:lvl5pPr lvl="4" algn="ctr" rtl="0">
              <a:lnSpc>
                <a:spcPct val="100000"/>
              </a:lnSpc>
              <a:spcBef>
                <a:spcPts val="0"/>
              </a:spcBef>
              <a:spcAft>
                <a:spcPts val="0"/>
              </a:spcAft>
              <a:buClr>
                <a:schemeClr val="dk2"/>
              </a:buClr>
              <a:buSzPts val="2100"/>
              <a:buNone/>
              <a:defRPr sz="1575">
                <a:solidFill>
                  <a:schemeClr val="dk2"/>
                </a:solidFill>
              </a:defRPr>
            </a:lvl5pPr>
            <a:lvl6pPr lvl="5" algn="ctr" rtl="0">
              <a:lnSpc>
                <a:spcPct val="100000"/>
              </a:lnSpc>
              <a:spcBef>
                <a:spcPts val="0"/>
              </a:spcBef>
              <a:spcAft>
                <a:spcPts val="0"/>
              </a:spcAft>
              <a:buClr>
                <a:schemeClr val="dk2"/>
              </a:buClr>
              <a:buSzPts val="2100"/>
              <a:buNone/>
              <a:defRPr sz="1575">
                <a:solidFill>
                  <a:schemeClr val="dk2"/>
                </a:solidFill>
              </a:defRPr>
            </a:lvl6pPr>
            <a:lvl7pPr lvl="6" algn="ctr" rtl="0">
              <a:lnSpc>
                <a:spcPct val="100000"/>
              </a:lnSpc>
              <a:spcBef>
                <a:spcPts val="0"/>
              </a:spcBef>
              <a:spcAft>
                <a:spcPts val="0"/>
              </a:spcAft>
              <a:buClr>
                <a:schemeClr val="dk2"/>
              </a:buClr>
              <a:buSzPts val="2100"/>
              <a:buNone/>
              <a:defRPr sz="1575">
                <a:solidFill>
                  <a:schemeClr val="dk2"/>
                </a:solidFill>
              </a:defRPr>
            </a:lvl7pPr>
            <a:lvl8pPr lvl="7" algn="ctr" rtl="0">
              <a:lnSpc>
                <a:spcPct val="100000"/>
              </a:lnSpc>
              <a:spcBef>
                <a:spcPts val="0"/>
              </a:spcBef>
              <a:spcAft>
                <a:spcPts val="0"/>
              </a:spcAft>
              <a:buClr>
                <a:schemeClr val="dk2"/>
              </a:buClr>
              <a:buSzPts val="2100"/>
              <a:buNone/>
              <a:defRPr sz="1575">
                <a:solidFill>
                  <a:schemeClr val="dk2"/>
                </a:solidFill>
              </a:defRPr>
            </a:lvl8pPr>
            <a:lvl9pPr lvl="8" algn="ctr" rtl="0">
              <a:lnSpc>
                <a:spcPct val="100000"/>
              </a:lnSpc>
              <a:spcBef>
                <a:spcPts val="0"/>
              </a:spcBef>
              <a:spcAft>
                <a:spcPts val="0"/>
              </a:spcAft>
              <a:buClr>
                <a:schemeClr val="dk2"/>
              </a:buClr>
              <a:buSzPts val="2100"/>
              <a:buNone/>
              <a:defRPr sz="1575">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p:nvPr/>
        </p:nvSpPr>
        <p:spPr>
          <a:xfrm>
            <a:off x="210375" y="277200"/>
            <a:ext cx="6437250" cy="4589100"/>
          </a:xfrm>
          <a:prstGeom prst="rect">
            <a:avLst/>
          </a:prstGeom>
          <a:noFill/>
          <a:ln w="2857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50" b="0" i="0" u="none" strike="noStrike" kern="0" cap="none" spc="0" normalizeH="0" baseline="0" noProof="0">
              <a:ln>
                <a:noFill/>
              </a:ln>
              <a:solidFill>
                <a:srgbClr val="EEEEEE"/>
              </a:solidFill>
              <a:effectLst/>
              <a:uLnTx/>
              <a:uFillTx/>
              <a:latin typeface="Arial"/>
              <a:cs typeface="Arial"/>
              <a:sym typeface="Arial"/>
            </a:endParaRPr>
          </a:p>
        </p:txBody>
      </p:sp>
      <p:sp>
        <p:nvSpPr>
          <p:cNvPr id="28" name="Google Shape;28;p6"/>
          <p:cNvSpPr txBox="1">
            <a:spLocks noGrp="1"/>
          </p:cNvSpPr>
          <p:nvPr>
            <p:ph type="title"/>
          </p:nvPr>
        </p:nvSpPr>
        <p:spPr>
          <a:xfrm>
            <a:off x="526200" y="612666"/>
            <a:ext cx="2108250" cy="1349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600"/>
              <a:buNone/>
              <a:defRPr sz="2700">
                <a:solidFill>
                  <a:schemeClr val="dk2"/>
                </a:solidFill>
              </a:defRPr>
            </a:lvl1pPr>
            <a:lvl2pPr lvl="1" rtl="0">
              <a:spcBef>
                <a:spcPts val="0"/>
              </a:spcBef>
              <a:spcAft>
                <a:spcPts val="0"/>
              </a:spcAft>
              <a:buClr>
                <a:schemeClr val="dk2"/>
              </a:buClr>
              <a:buSzPts val="4800"/>
              <a:buNone/>
              <a:defRPr sz="3600">
                <a:solidFill>
                  <a:schemeClr val="dk2"/>
                </a:solidFill>
              </a:defRPr>
            </a:lvl2pPr>
            <a:lvl3pPr lvl="2" rtl="0">
              <a:spcBef>
                <a:spcPts val="0"/>
              </a:spcBef>
              <a:spcAft>
                <a:spcPts val="0"/>
              </a:spcAft>
              <a:buClr>
                <a:schemeClr val="dk2"/>
              </a:buClr>
              <a:buSzPts val="4800"/>
              <a:buNone/>
              <a:defRPr sz="3600">
                <a:solidFill>
                  <a:schemeClr val="dk2"/>
                </a:solidFill>
              </a:defRPr>
            </a:lvl3pPr>
            <a:lvl4pPr lvl="3" rtl="0">
              <a:spcBef>
                <a:spcPts val="0"/>
              </a:spcBef>
              <a:spcAft>
                <a:spcPts val="0"/>
              </a:spcAft>
              <a:buClr>
                <a:schemeClr val="dk2"/>
              </a:buClr>
              <a:buSzPts val="4800"/>
              <a:buNone/>
              <a:defRPr sz="3600">
                <a:solidFill>
                  <a:schemeClr val="dk2"/>
                </a:solidFill>
              </a:defRPr>
            </a:lvl4pPr>
            <a:lvl5pPr lvl="4" rtl="0">
              <a:spcBef>
                <a:spcPts val="0"/>
              </a:spcBef>
              <a:spcAft>
                <a:spcPts val="0"/>
              </a:spcAft>
              <a:buClr>
                <a:schemeClr val="dk2"/>
              </a:buClr>
              <a:buSzPts val="4800"/>
              <a:buNone/>
              <a:defRPr sz="3600">
                <a:solidFill>
                  <a:schemeClr val="dk2"/>
                </a:solidFill>
              </a:defRPr>
            </a:lvl5pPr>
            <a:lvl6pPr lvl="5" rtl="0">
              <a:spcBef>
                <a:spcPts val="0"/>
              </a:spcBef>
              <a:spcAft>
                <a:spcPts val="0"/>
              </a:spcAft>
              <a:buClr>
                <a:schemeClr val="dk2"/>
              </a:buClr>
              <a:buSzPts val="4800"/>
              <a:buNone/>
              <a:defRPr sz="3600">
                <a:solidFill>
                  <a:schemeClr val="dk2"/>
                </a:solidFill>
              </a:defRPr>
            </a:lvl6pPr>
            <a:lvl7pPr lvl="6" rtl="0">
              <a:spcBef>
                <a:spcPts val="0"/>
              </a:spcBef>
              <a:spcAft>
                <a:spcPts val="0"/>
              </a:spcAft>
              <a:buClr>
                <a:schemeClr val="dk2"/>
              </a:buClr>
              <a:buSzPts val="4800"/>
              <a:buNone/>
              <a:defRPr sz="3600">
                <a:solidFill>
                  <a:schemeClr val="dk2"/>
                </a:solidFill>
              </a:defRPr>
            </a:lvl7pPr>
            <a:lvl8pPr lvl="7" rtl="0">
              <a:spcBef>
                <a:spcPts val="0"/>
              </a:spcBef>
              <a:spcAft>
                <a:spcPts val="0"/>
              </a:spcAft>
              <a:buClr>
                <a:schemeClr val="dk2"/>
              </a:buClr>
              <a:buSzPts val="4800"/>
              <a:buNone/>
              <a:defRPr sz="3600">
                <a:solidFill>
                  <a:schemeClr val="dk2"/>
                </a:solidFill>
              </a:defRPr>
            </a:lvl8pPr>
            <a:lvl9pPr lvl="8" rtl="0">
              <a:spcBef>
                <a:spcPts val="0"/>
              </a:spcBef>
              <a:spcAft>
                <a:spcPts val="0"/>
              </a:spcAft>
              <a:buClr>
                <a:schemeClr val="dk2"/>
              </a:buClr>
              <a:buSzPts val="4800"/>
              <a:buNone/>
              <a:defRPr sz="3600">
                <a:solidFill>
                  <a:schemeClr val="dk2"/>
                </a:solidFill>
              </a:defRPr>
            </a:lvl9pPr>
          </a:lstStyle>
          <a:p>
            <a:endParaRPr/>
          </a:p>
        </p:txBody>
      </p:sp>
    </p:spTree>
    <p:extLst>
      <p:ext uri="{BB962C8B-B14F-4D97-AF65-F5344CB8AC3E}">
        <p14:creationId xmlns:p14="http://schemas.microsoft.com/office/powerpoint/2010/main" val="2652511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69030" y="26550"/>
            <a:ext cx="2840400" cy="3129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lt2"/>
              </a:buClr>
              <a:buSzPts val="9600"/>
              <a:buNone/>
              <a:defRPr sz="7200" b="0">
                <a:solidFill>
                  <a:schemeClr val="lt2"/>
                </a:solidFill>
              </a:defRPr>
            </a:lvl1pPr>
            <a:lvl2pPr lvl="1" algn="ctr">
              <a:lnSpc>
                <a:spcPct val="80000"/>
              </a:lnSpc>
              <a:spcBef>
                <a:spcPts val="0"/>
              </a:spcBef>
              <a:spcAft>
                <a:spcPts val="0"/>
              </a:spcAft>
              <a:buClr>
                <a:schemeClr val="lt2"/>
              </a:buClr>
              <a:buSzPts val="5200"/>
              <a:buNone/>
              <a:defRPr sz="3900">
                <a:solidFill>
                  <a:schemeClr val="lt2"/>
                </a:solidFill>
              </a:defRPr>
            </a:lvl2pPr>
            <a:lvl3pPr lvl="2" algn="ctr">
              <a:lnSpc>
                <a:spcPct val="80000"/>
              </a:lnSpc>
              <a:spcBef>
                <a:spcPts val="0"/>
              </a:spcBef>
              <a:spcAft>
                <a:spcPts val="0"/>
              </a:spcAft>
              <a:buClr>
                <a:schemeClr val="lt2"/>
              </a:buClr>
              <a:buSzPts val="5200"/>
              <a:buNone/>
              <a:defRPr sz="3900">
                <a:solidFill>
                  <a:schemeClr val="lt2"/>
                </a:solidFill>
              </a:defRPr>
            </a:lvl3pPr>
            <a:lvl4pPr lvl="3" algn="ctr">
              <a:lnSpc>
                <a:spcPct val="80000"/>
              </a:lnSpc>
              <a:spcBef>
                <a:spcPts val="0"/>
              </a:spcBef>
              <a:spcAft>
                <a:spcPts val="0"/>
              </a:spcAft>
              <a:buClr>
                <a:schemeClr val="lt2"/>
              </a:buClr>
              <a:buSzPts val="5200"/>
              <a:buNone/>
              <a:defRPr sz="3900">
                <a:solidFill>
                  <a:schemeClr val="lt2"/>
                </a:solidFill>
              </a:defRPr>
            </a:lvl4pPr>
            <a:lvl5pPr lvl="4" algn="ctr">
              <a:lnSpc>
                <a:spcPct val="80000"/>
              </a:lnSpc>
              <a:spcBef>
                <a:spcPts val="0"/>
              </a:spcBef>
              <a:spcAft>
                <a:spcPts val="0"/>
              </a:spcAft>
              <a:buClr>
                <a:schemeClr val="lt2"/>
              </a:buClr>
              <a:buSzPts val="5200"/>
              <a:buNone/>
              <a:defRPr sz="3900">
                <a:solidFill>
                  <a:schemeClr val="lt2"/>
                </a:solidFill>
              </a:defRPr>
            </a:lvl5pPr>
            <a:lvl6pPr lvl="5" algn="ctr">
              <a:lnSpc>
                <a:spcPct val="80000"/>
              </a:lnSpc>
              <a:spcBef>
                <a:spcPts val="0"/>
              </a:spcBef>
              <a:spcAft>
                <a:spcPts val="0"/>
              </a:spcAft>
              <a:buClr>
                <a:schemeClr val="lt2"/>
              </a:buClr>
              <a:buSzPts val="5200"/>
              <a:buNone/>
              <a:defRPr sz="3900">
                <a:solidFill>
                  <a:schemeClr val="lt2"/>
                </a:solidFill>
              </a:defRPr>
            </a:lvl6pPr>
            <a:lvl7pPr lvl="6" algn="ctr">
              <a:lnSpc>
                <a:spcPct val="80000"/>
              </a:lnSpc>
              <a:spcBef>
                <a:spcPts val="0"/>
              </a:spcBef>
              <a:spcAft>
                <a:spcPts val="0"/>
              </a:spcAft>
              <a:buClr>
                <a:schemeClr val="lt2"/>
              </a:buClr>
              <a:buSzPts val="5200"/>
              <a:buNone/>
              <a:defRPr sz="3900">
                <a:solidFill>
                  <a:schemeClr val="lt2"/>
                </a:solidFill>
              </a:defRPr>
            </a:lvl7pPr>
            <a:lvl8pPr lvl="7" algn="ctr">
              <a:lnSpc>
                <a:spcPct val="80000"/>
              </a:lnSpc>
              <a:spcBef>
                <a:spcPts val="0"/>
              </a:spcBef>
              <a:spcAft>
                <a:spcPts val="0"/>
              </a:spcAft>
              <a:buClr>
                <a:schemeClr val="lt2"/>
              </a:buClr>
              <a:buSzPts val="5200"/>
              <a:buNone/>
              <a:defRPr sz="3900">
                <a:solidFill>
                  <a:schemeClr val="lt2"/>
                </a:solidFill>
              </a:defRPr>
            </a:lvl8pPr>
            <a:lvl9pPr lvl="8" algn="ctr">
              <a:lnSpc>
                <a:spcPct val="80000"/>
              </a:lnSpc>
              <a:spcBef>
                <a:spcPts val="0"/>
              </a:spcBef>
              <a:spcAft>
                <a:spcPts val="0"/>
              </a:spcAft>
              <a:buClr>
                <a:schemeClr val="lt2"/>
              </a:buClr>
              <a:buSzPts val="5200"/>
              <a:buNone/>
              <a:defRPr sz="3900">
                <a:solidFill>
                  <a:schemeClr val="lt2"/>
                </a:solidFill>
              </a:defRPr>
            </a:lvl9pPr>
          </a:lstStyle>
          <a:p>
            <a:endParaRPr/>
          </a:p>
        </p:txBody>
      </p:sp>
      <p:sp>
        <p:nvSpPr>
          <p:cNvPr id="10" name="Google Shape;10;p2"/>
          <p:cNvSpPr txBox="1">
            <a:spLocks noGrp="1"/>
          </p:cNvSpPr>
          <p:nvPr>
            <p:ph type="subTitle" idx="1"/>
          </p:nvPr>
        </p:nvSpPr>
        <p:spPr>
          <a:xfrm>
            <a:off x="569025" y="3348475"/>
            <a:ext cx="17784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800"/>
              <a:buNone/>
              <a:defRPr>
                <a:solidFill>
                  <a:schemeClr val="lt2"/>
                </a:solidFill>
              </a:defRPr>
            </a:lvl1pPr>
            <a:lvl2pPr lvl="1">
              <a:lnSpc>
                <a:spcPct val="100000"/>
              </a:lnSpc>
              <a:spcBef>
                <a:spcPts val="0"/>
              </a:spcBef>
              <a:spcAft>
                <a:spcPts val="0"/>
              </a:spcAft>
              <a:buClr>
                <a:schemeClr val="lt2"/>
              </a:buClr>
              <a:buSzPts val="1800"/>
              <a:buNone/>
              <a:defRPr sz="1350">
                <a:solidFill>
                  <a:schemeClr val="lt2"/>
                </a:solidFill>
              </a:defRPr>
            </a:lvl2pPr>
            <a:lvl3pPr lvl="2">
              <a:lnSpc>
                <a:spcPct val="100000"/>
              </a:lnSpc>
              <a:spcBef>
                <a:spcPts val="0"/>
              </a:spcBef>
              <a:spcAft>
                <a:spcPts val="0"/>
              </a:spcAft>
              <a:buClr>
                <a:schemeClr val="lt2"/>
              </a:buClr>
              <a:buSzPts val="1800"/>
              <a:buNone/>
              <a:defRPr sz="1350">
                <a:solidFill>
                  <a:schemeClr val="lt2"/>
                </a:solidFill>
              </a:defRPr>
            </a:lvl3pPr>
            <a:lvl4pPr lvl="3">
              <a:lnSpc>
                <a:spcPct val="100000"/>
              </a:lnSpc>
              <a:spcBef>
                <a:spcPts val="0"/>
              </a:spcBef>
              <a:spcAft>
                <a:spcPts val="0"/>
              </a:spcAft>
              <a:buClr>
                <a:schemeClr val="lt2"/>
              </a:buClr>
              <a:buSzPts val="1800"/>
              <a:buNone/>
              <a:defRPr sz="1350">
                <a:solidFill>
                  <a:schemeClr val="lt2"/>
                </a:solidFill>
              </a:defRPr>
            </a:lvl4pPr>
            <a:lvl5pPr lvl="4">
              <a:lnSpc>
                <a:spcPct val="100000"/>
              </a:lnSpc>
              <a:spcBef>
                <a:spcPts val="0"/>
              </a:spcBef>
              <a:spcAft>
                <a:spcPts val="0"/>
              </a:spcAft>
              <a:buClr>
                <a:schemeClr val="lt2"/>
              </a:buClr>
              <a:buSzPts val="1800"/>
              <a:buNone/>
              <a:defRPr sz="1350">
                <a:solidFill>
                  <a:schemeClr val="lt2"/>
                </a:solidFill>
              </a:defRPr>
            </a:lvl5pPr>
            <a:lvl6pPr lvl="5">
              <a:lnSpc>
                <a:spcPct val="100000"/>
              </a:lnSpc>
              <a:spcBef>
                <a:spcPts val="0"/>
              </a:spcBef>
              <a:spcAft>
                <a:spcPts val="0"/>
              </a:spcAft>
              <a:buClr>
                <a:schemeClr val="lt2"/>
              </a:buClr>
              <a:buSzPts val="1800"/>
              <a:buNone/>
              <a:defRPr sz="1350">
                <a:solidFill>
                  <a:schemeClr val="lt2"/>
                </a:solidFill>
              </a:defRPr>
            </a:lvl6pPr>
            <a:lvl7pPr lvl="6">
              <a:lnSpc>
                <a:spcPct val="100000"/>
              </a:lnSpc>
              <a:spcBef>
                <a:spcPts val="0"/>
              </a:spcBef>
              <a:spcAft>
                <a:spcPts val="0"/>
              </a:spcAft>
              <a:buClr>
                <a:schemeClr val="lt2"/>
              </a:buClr>
              <a:buSzPts val="1800"/>
              <a:buNone/>
              <a:defRPr sz="1350">
                <a:solidFill>
                  <a:schemeClr val="lt2"/>
                </a:solidFill>
              </a:defRPr>
            </a:lvl7pPr>
            <a:lvl8pPr lvl="7">
              <a:lnSpc>
                <a:spcPct val="100000"/>
              </a:lnSpc>
              <a:spcBef>
                <a:spcPts val="0"/>
              </a:spcBef>
              <a:spcAft>
                <a:spcPts val="0"/>
              </a:spcAft>
              <a:buClr>
                <a:schemeClr val="lt2"/>
              </a:buClr>
              <a:buSzPts val="1800"/>
              <a:buNone/>
              <a:defRPr sz="1350">
                <a:solidFill>
                  <a:schemeClr val="lt2"/>
                </a:solidFill>
              </a:defRPr>
            </a:lvl8pPr>
            <a:lvl9pPr lvl="8">
              <a:lnSpc>
                <a:spcPct val="100000"/>
              </a:lnSpc>
              <a:spcBef>
                <a:spcPts val="0"/>
              </a:spcBef>
              <a:spcAft>
                <a:spcPts val="0"/>
              </a:spcAft>
              <a:buClr>
                <a:schemeClr val="lt2"/>
              </a:buClr>
              <a:buSzPts val="1800"/>
              <a:buNone/>
              <a:defRPr sz="1350">
                <a:solidFill>
                  <a:schemeClr val="lt2"/>
                </a:solidFill>
              </a:defRPr>
            </a:lvl9pPr>
          </a:lstStyle>
          <a:p>
            <a:endParaRPr/>
          </a:p>
        </p:txBody>
      </p:sp>
    </p:spTree>
    <p:extLst>
      <p:ext uri="{BB962C8B-B14F-4D97-AF65-F5344CB8AC3E}">
        <p14:creationId xmlns:p14="http://schemas.microsoft.com/office/powerpoint/2010/main" val="108556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umbers and text 1">
  <p:cSld name="Numbers and text 1">
    <p:bg>
      <p:bgPr>
        <a:solidFill>
          <a:schemeClr val="dk2"/>
        </a:solidFill>
        <a:effectLst/>
      </p:bgPr>
    </p:bg>
    <p:spTree>
      <p:nvGrpSpPr>
        <p:cNvPr id="1" name="Shape 81"/>
        <p:cNvGrpSpPr/>
        <p:nvPr/>
      </p:nvGrpSpPr>
      <p:grpSpPr>
        <a:xfrm>
          <a:off x="0" y="0"/>
          <a:ext cx="0" cy="0"/>
          <a:chOff x="0" y="0"/>
          <a:chExt cx="0" cy="0"/>
        </a:xfrm>
      </p:grpSpPr>
      <p:sp>
        <p:nvSpPr>
          <p:cNvPr id="82" name="Google Shape;82;p16"/>
          <p:cNvSpPr/>
          <p:nvPr/>
        </p:nvSpPr>
        <p:spPr>
          <a:xfrm>
            <a:off x="215100" y="280450"/>
            <a:ext cx="6437250" cy="4589100"/>
          </a:xfrm>
          <a:prstGeom prst="rect">
            <a:avLst/>
          </a:prstGeom>
          <a:noFill/>
          <a:ln w="28575" cap="flat" cmpd="sng">
            <a:solidFill>
              <a:schemeClr val="lt2"/>
            </a:solidFill>
            <a:prstDash val="solid"/>
            <a:round/>
            <a:headEnd type="none" w="sm" len="sm"/>
            <a:tailEnd type="none" w="sm" len="sm"/>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83" name="Google Shape;83;p16"/>
          <p:cNvSpPr/>
          <p:nvPr/>
        </p:nvSpPr>
        <p:spPr>
          <a:xfrm>
            <a:off x="3387506" y="0"/>
            <a:ext cx="3020400" cy="51435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84" name="Google Shape;84;p16"/>
          <p:cNvSpPr txBox="1">
            <a:spLocks noGrp="1"/>
          </p:cNvSpPr>
          <p:nvPr>
            <p:ph type="subTitle" idx="1"/>
          </p:nvPr>
        </p:nvSpPr>
        <p:spPr>
          <a:xfrm>
            <a:off x="3716231" y="1287900"/>
            <a:ext cx="2362950" cy="363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050"/>
            </a:lvl1pPr>
            <a:lvl2pPr lvl="1" algn="ctr" rtl="0">
              <a:lnSpc>
                <a:spcPct val="100000"/>
              </a:lnSpc>
              <a:spcBef>
                <a:spcPts val="0"/>
              </a:spcBef>
              <a:spcAft>
                <a:spcPts val="0"/>
              </a:spcAft>
              <a:buSzPts val="2100"/>
              <a:buNone/>
              <a:defRPr sz="1575"/>
            </a:lvl2pPr>
            <a:lvl3pPr lvl="2" algn="ctr" rtl="0">
              <a:lnSpc>
                <a:spcPct val="100000"/>
              </a:lnSpc>
              <a:spcBef>
                <a:spcPts val="0"/>
              </a:spcBef>
              <a:spcAft>
                <a:spcPts val="0"/>
              </a:spcAft>
              <a:buSzPts val="2100"/>
              <a:buNone/>
              <a:defRPr sz="1575"/>
            </a:lvl3pPr>
            <a:lvl4pPr lvl="3" algn="ctr" rtl="0">
              <a:lnSpc>
                <a:spcPct val="100000"/>
              </a:lnSpc>
              <a:spcBef>
                <a:spcPts val="0"/>
              </a:spcBef>
              <a:spcAft>
                <a:spcPts val="0"/>
              </a:spcAft>
              <a:buSzPts val="2100"/>
              <a:buNone/>
              <a:defRPr sz="1575"/>
            </a:lvl4pPr>
            <a:lvl5pPr lvl="4" algn="ctr" rtl="0">
              <a:lnSpc>
                <a:spcPct val="100000"/>
              </a:lnSpc>
              <a:spcBef>
                <a:spcPts val="0"/>
              </a:spcBef>
              <a:spcAft>
                <a:spcPts val="0"/>
              </a:spcAft>
              <a:buSzPts val="2100"/>
              <a:buNone/>
              <a:defRPr sz="1575"/>
            </a:lvl5pPr>
            <a:lvl6pPr lvl="5" algn="ctr" rtl="0">
              <a:lnSpc>
                <a:spcPct val="100000"/>
              </a:lnSpc>
              <a:spcBef>
                <a:spcPts val="0"/>
              </a:spcBef>
              <a:spcAft>
                <a:spcPts val="0"/>
              </a:spcAft>
              <a:buSzPts val="2100"/>
              <a:buNone/>
              <a:defRPr sz="1575"/>
            </a:lvl6pPr>
            <a:lvl7pPr lvl="6" algn="ctr" rtl="0">
              <a:lnSpc>
                <a:spcPct val="100000"/>
              </a:lnSpc>
              <a:spcBef>
                <a:spcPts val="0"/>
              </a:spcBef>
              <a:spcAft>
                <a:spcPts val="0"/>
              </a:spcAft>
              <a:buSzPts val="2100"/>
              <a:buNone/>
              <a:defRPr sz="1575"/>
            </a:lvl7pPr>
            <a:lvl8pPr lvl="7" algn="ctr" rtl="0">
              <a:lnSpc>
                <a:spcPct val="100000"/>
              </a:lnSpc>
              <a:spcBef>
                <a:spcPts val="0"/>
              </a:spcBef>
              <a:spcAft>
                <a:spcPts val="0"/>
              </a:spcAft>
              <a:buSzPts val="2100"/>
              <a:buNone/>
              <a:defRPr sz="1575"/>
            </a:lvl8pPr>
            <a:lvl9pPr lvl="8" algn="ctr" rtl="0">
              <a:lnSpc>
                <a:spcPct val="100000"/>
              </a:lnSpc>
              <a:spcBef>
                <a:spcPts val="0"/>
              </a:spcBef>
              <a:spcAft>
                <a:spcPts val="0"/>
              </a:spcAft>
              <a:buSzPts val="2100"/>
              <a:buNone/>
              <a:defRPr sz="1575"/>
            </a:lvl9pPr>
          </a:lstStyle>
          <a:p>
            <a:endParaRPr/>
          </a:p>
        </p:txBody>
      </p:sp>
      <p:sp>
        <p:nvSpPr>
          <p:cNvPr id="85" name="Google Shape;85;p16"/>
          <p:cNvSpPr txBox="1">
            <a:spLocks noGrp="1"/>
          </p:cNvSpPr>
          <p:nvPr>
            <p:ph type="title" hasCustomPrompt="1"/>
          </p:nvPr>
        </p:nvSpPr>
        <p:spPr>
          <a:xfrm>
            <a:off x="3716231" y="732525"/>
            <a:ext cx="2362950" cy="675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4800"/>
              <a:buNone/>
              <a:defRPr sz="3600">
                <a:solidFill>
                  <a:schemeClr val="dk2"/>
                </a:solidFill>
              </a:defRPr>
            </a:lvl1pPr>
            <a:lvl2pPr lvl="1" algn="ctr" rtl="0">
              <a:spcBef>
                <a:spcPts val="0"/>
              </a:spcBef>
              <a:spcAft>
                <a:spcPts val="0"/>
              </a:spcAft>
              <a:buClr>
                <a:schemeClr val="dk2"/>
              </a:buClr>
              <a:buSzPts val="4800"/>
              <a:buNone/>
              <a:defRPr sz="3600">
                <a:solidFill>
                  <a:schemeClr val="dk2"/>
                </a:solidFill>
              </a:defRPr>
            </a:lvl2pPr>
            <a:lvl3pPr lvl="2" algn="ctr" rtl="0">
              <a:spcBef>
                <a:spcPts val="0"/>
              </a:spcBef>
              <a:spcAft>
                <a:spcPts val="0"/>
              </a:spcAft>
              <a:buClr>
                <a:schemeClr val="dk2"/>
              </a:buClr>
              <a:buSzPts val="4800"/>
              <a:buNone/>
              <a:defRPr sz="3600">
                <a:solidFill>
                  <a:schemeClr val="dk2"/>
                </a:solidFill>
              </a:defRPr>
            </a:lvl3pPr>
            <a:lvl4pPr lvl="3" algn="ctr" rtl="0">
              <a:spcBef>
                <a:spcPts val="0"/>
              </a:spcBef>
              <a:spcAft>
                <a:spcPts val="0"/>
              </a:spcAft>
              <a:buClr>
                <a:schemeClr val="dk2"/>
              </a:buClr>
              <a:buSzPts val="4800"/>
              <a:buNone/>
              <a:defRPr sz="3600">
                <a:solidFill>
                  <a:schemeClr val="dk2"/>
                </a:solidFill>
              </a:defRPr>
            </a:lvl4pPr>
            <a:lvl5pPr lvl="4" algn="ctr" rtl="0">
              <a:spcBef>
                <a:spcPts val="0"/>
              </a:spcBef>
              <a:spcAft>
                <a:spcPts val="0"/>
              </a:spcAft>
              <a:buClr>
                <a:schemeClr val="dk2"/>
              </a:buClr>
              <a:buSzPts val="4800"/>
              <a:buNone/>
              <a:defRPr sz="3600">
                <a:solidFill>
                  <a:schemeClr val="dk2"/>
                </a:solidFill>
              </a:defRPr>
            </a:lvl5pPr>
            <a:lvl6pPr lvl="5" algn="ctr" rtl="0">
              <a:spcBef>
                <a:spcPts val="0"/>
              </a:spcBef>
              <a:spcAft>
                <a:spcPts val="0"/>
              </a:spcAft>
              <a:buClr>
                <a:schemeClr val="dk2"/>
              </a:buClr>
              <a:buSzPts val="4800"/>
              <a:buNone/>
              <a:defRPr sz="3600">
                <a:solidFill>
                  <a:schemeClr val="dk2"/>
                </a:solidFill>
              </a:defRPr>
            </a:lvl6pPr>
            <a:lvl7pPr lvl="6" algn="ctr" rtl="0">
              <a:spcBef>
                <a:spcPts val="0"/>
              </a:spcBef>
              <a:spcAft>
                <a:spcPts val="0"/>
              </a:spcAft>
              <a:buClr>
                <a:schemeClr val="dk2"/>
              </a:buClr>
              <a:buSzPts val="4800"/>
              <a:buNone/>
              <a:defRPr sz="3600">
                <a:solidFill>
                  <a:schemeClr val="dk2"/>
                </a:solidFill>
              </a:defRPr>
            </a:lvl7pPr>
            <a:lvl8pPr lvl="7" algn="ctr" rtl="0">
              <a:spcBef>
                <a:spcPts val="0"/>
              </a:spcBef>
              <a:spcAft>
                <a:spcPts val="0"/>
              </a:spcAft>
              <a:buClr>
                <a:schemeClr val="dk2"/>
              </a:buClr>
              <a:buSzPts val="4800"/>
              <a:buNone/>
              <a:defRPr sz="3600">
                <a:solidFill>
                  <a:schemeClr val="dk2"/>
                </a:solidFill>
              </a:defRPr>
            </a:lvl8pPr>
            <a:lvl9pPr lvl="8" algn="ctr" rtl="0">
              <a:spcBef>
                <a:spcPts val="0"/>
              </a:spcBef>
              <a:spcAft>
                <a:spcPts val="0"/>
              </a:spcAft>
              <a:buClr>
                <a:schemeClr val="dk2"/>
              </a:buClr>
              <a:buSzPts val="4800"/>
              <a:buNone/>
              <a:defRPr sz="3600">
                <a:solidFill>
                  <a:schemeClr val="dk2"/>
                </a:solidFill>
              </a:defRPr>
            </a:lvl9pPr>
          </a:lstStyle>
          <a:p>
            <a:r>
              <a:t>xx%</a:t>
            </a:r>
          </a:p>
        </p:txBody>
      </p:sp>
      <p:sp>
        <p:nvSpPr>
          <p:cNvPr id="86" name="Google Shape;86;p16"/>
          <p:cNvSpPr txBox="1">
            <a:spLocks noGrp="1"/>
          </p:cNvSpPr>
          <p:nvPr>
            <p:ph type="subTitle" idx="2"/>
          </p:nvPr>
        </p:nvSpPr>
        <p:spPr>
          <a:xfrm>
            <a:off x="3716231" y="2671038"/>
            <a:ext cx="2362950" cy="363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050"/>
            </a:lvl1pPr>
            <a:lvl2pPr lvl="1" algn="ctr" rtl="0">
              <a:lnSpc>
                <a:spcPct val="100000"/>
              </a:lnSpc>
              <a:spcBef>
                <a:spcPts val="0"/>
              </a:spcBef>
              <a:spcAft>
                <a:spcPts val="0"/>
              </a:spcAft>
              <a:buSzPts val="2100"/>
              <a:buNone/>
              <a:defRPr sz="1575"/>
            </a:lvl2pPr>
            <a:lvl3pPr lvl="2" algn="ctr" rtl="0">
              <a:lnSpc>
                <a:spcPct val="100000"/>
              </a:lnSpc>
              <a:spcBef>
                <a:spcPts val="0"/>
              </a:spcBef>
              <a:spcAft>
                <a:spcPts val="0"/>
              </a:spcAft>
              <a:buSzPts val="2100"/>
              <a:buNone/>
              <a:defRPr sz="1575"/>
            </a:lvl3pPr>
            <a:lvl4pPr lvl="3" algn="ctr" rtl="0">
              <a:lnSpc>
                <a:spcPct val="100000"/>
              </a:lnSpc>
              <a:spcBef>
                <a:spcPts val="0"/>
              </a:spcBef>
              <a:spcAft>
                <a:spcPts val="0"/>
              </a:spcAft>
              <a:buSzPts val="2100"/>
              <a:buNone/>
              <a:defRPr sz="1575"/>
            </a:lvl4pPr>
            <a:lvl5pPr lvl="4" algn="ctr" rtl="0">
              <a:lnSpc>
                <a:spcPct val="100000"/>
              </a:lnSpc>
              <a:spcBef>
                <a:spcPts val="0"/>
              </a:spcBef>
              <a:spcAft>
                <a:spcPts val="0"/>
              </a:spcAft>
              <a:buSzPts val="2100"/>
              <a:buNone/>
              <a:defRPr sz="1575"/>
            </a:lvl5pPr>
            <a:lvl6pPr lvl="5" algn="ctr" rtl="0">
              <a:lnSpc>
                <a:spcPct val="100000"/>
              </a:lnSpc>
              <a:spcBef>
                <a:spcPts val="0"/>
              </a:spcBef>
              <a:spcAft>
                <a:spcPts val="0"/>
              </a:spcAft>
              <a:buSzPts val="2100"/>
              <a:buNone/>
              <a:defRPr sz="1575"/>
            </a:lvl6pPr>
            <a:lvl7pPr lvl="6" algn="ctr" rtl="0">
              <a:lnSpc>
                <a:spcPct val="100000"/>
              </a:lnSpc>
              <a:spcBef>
                <a:spcPts val="0"/>
              </a:spcBef>
              <a:spcAft>
                <a:spcPts val="0"/>
              </a:spcAft>
              <a:buSzPts val="2100"/>
              <a:buNone/>
              <a:defRPr sz="1575"/>
            </a:lvl7pPr>
            <a:lvl8pPr lvl="7" algn="ctr" rtl="0">
              <a:lnSpc>
                <a:spcPct val="100000"/>
              </a:lnSpc>
              <a:spcBef>
                <a:spcPts val="0"/>
              </a:spcBef>
              <a:spcAft>
                <a:spcPts val="0"/>
              </a:spcAft>
              <a:buSzPts val="2100"/>
              <a:buNone/>
              <a:defRPr sz="1575"/>
            </a:lvl8pPr>
            <a:lvl9pPr lvl="8" algn="ctr" rtl="0">
              <a:lnSpc>
                <a:spcPct val="100000"/>
              </a:lnSpc>
              <a:spcBef>
                <a:spcPts val="0"/>
              </a:spcBef>
              <a:spcAft>
                <a:spcPts val="0"/>
              </a:spcAft>
              <a:buSzPts val="2100"/>
              <a:buNone/>
              <a:defRPr sz="1575"/>
            </a:lvl9pPr>
          </a:lstStyle>
          <a:p>
            <a:endParaRPr/>
          </a:p>
        </p:txBody>
      </p:sp>
      <p:sp>
        <p:nvSpPr>
          <p:cNvPr id="87" name="Google Shape;87;p16"/>
          <p:cNvSpPr txBox="1">
            <a:spLocks noGrp="1"/>
          </p:cNvSpPr>
          <p:nvPr>
            <p:ph type="title" idx="3" hasCustomPrompt="1"/>
          </p:nvPr>
        </p:nvSpPr>
        <p:spPr>
          <a:xfrm>
            <a:off x="3716231" y="2115663"/>
            <a:ext cx="2362950" cy="675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4800"/>
              <a:buNone/>
              <a:defRPr sz="3600">
                <a:solidFill>
                  <a:schemeClr val="dk2"/>
                </a:solidFill>
              </a:defRPr>
            </a:lvl1pPr>
            <a:lvl2pPr lvl="1" algn="ctr" rtl="0">
              <a:spcBef>
                <a:spcPts val="0"/>
              </a:spcBef>
              <a:spcAft>
                <a:spcPts val="0"/>
              </a:spcAft>
              <a:buClr>
                <a:schemeClr val="dk2"/>
              </a:buClr>
              <a:buSzPts val="4800"/>
              <a:buNone/>
              <a:defRPr sz="3600">
                <a:solidFill>
                  <a:schemeClr val="dk2"/>
                </a:solidFill>
              </a:defRPr>
            </a:lvl2pPr>
            <a:lvl3pPr lvl="2" algn="ctr" rtl="0">
              <a:spcBef>
                <a:spcPts val="0"/>
              </a:spcBef>
              <a:spcAft>
                <a:spcPts val="0"/>
              </a:spcAft>
              <a:buClr>
                <a:schemeClr val="dk2"/>
              </a:buClr>
              <a:buSzPts val="4800"/>
              <a:buNone/>
              <a:defRPr sz="3600">
                <a:solidFill>
                  <a:schemeClr val="dk2"/>
                </a:solidFill>
              </a:defRPr>
            </a:lvl3pPr>
            <a:lvl4pPr lvl="3" algn="ctr" rtl="0">
              <a:spcBef>
                <a:spcPts val="0"/>
              </a:spcBef>
              <a:spcAft>
                <a:spcPts val="0"/>
              </a:spcAft>
              <a:buClr>
                <a:schemeClr val="dk2"/>
              </a:buClr>
              <a:buSzPts val="4800"/>
              <a:buNone/>
              <a:defRPr sz="3600">
                <a:solidFill>
                  <a:schemeClr val="dk2"/>
                </a:solidFill>
              </a:defRPr>
            </a:lvl4pPr>
            <a:lvl5pPr lvl="4" algn="ctr" rtl="0">
              <a:spcBef>
                <a:spcPts val="0"/>
              </a:spcBef>
              <a:spcAft>
                <a:spcPts val="0"/>
              </a:spcAft>
              <a:buClr>
                <a:schemeClr val="dk2"/>
              </a:buClr>
              <a:buSzPts val="4800"/>
              <a:buNone/>
              <a:defRPr sz="3600">
                <a:solidFill>
                  <a:schemeClr val="dk2"/>
                </a:solidFill>
              </a:defRPr>
            </a:lvl5pPr>
            <a:lvl6pPr lvl="5" algn="ctr" rtl="0">
              <a:spcBef>
                <a:spcPts val="0"/>
              </a:spcBef>
              <a:spcAft>
                <a:spcPts val="0"/>
              </a:spcAft>
              <a:buClr>
                <a:schemeClr val="dk2"/>
              </a:buClr>
              <a:buSzPts val="4800"/>
              <a:buNone/>
              <a:defRPr sz="3600">
                <a:solidFill>
                  <a:schemeClr val="dk2"/>
                </a:solidFill>
              </a:defRPr>
            </a:lvl6pPr>
            <a:lvl7pPr lvl="6" algn="ctr" rtl="0">
              <a:spcBef>
                <a:spcPts val="0"/>
              </a:spcBef>
              <a:spcAft>
                <a:spcPts val="0"/>
              </a:spcAft>
              <a:buClr>
                <a:schemeClr val="dk2"/>
              </a:buClr>
              <a:buSzPts val="4800"/>
              <a:buNone/>
              <a:defRPr sz="3600">
                <a:solidFill>
                  <a:schemeClr val="dk2"/>
                </a:solidFill>
              </a:defRPr>
            </a:lvl7pPr>
            <a:lvl8pPr lvl="7" algn="ctr" rtl="0">
              <a:spcBef>
                <a:spcPts val="0"/>
              </a:spcBef>
              <a:spcAft>
                <a:spcPts val="0"/>
              </a:spcAft>
              <a:buClr>
                <a:schemeClr val="dk2"/>
              </a:buClr>
              <a:buSzPts val="4800"/>
              <a:buNone/>
              <a:defRPr sz="3600">
                <a:solidFill>
                  <a:schemeClr val="dk2"/>
                </a:solidFill>
              </a:defRPr>
            </a:lvl8pPr>
            <a:lvl9pPr lvl="8" algn="ctr" rtl="0">
              <a:spcBef>
                <a:spcPts val="0"/>
              </a:spcBef>
              <a:spcAft>
                <a:spcPts val="0"/>
              </a:spcAft>
              <a:buClr>
                <a:schemeClr val="dk2"/>
              </a:buClr>
              <a:buSzPts val="4800"/>
              <a:buNone/>
              <a:defRPr sz="3600">
                <a:solidFill>
                  <a:schemeClr val="dk2"/>
                </a:solidFill>
              </a:defRPr>
            </a:lvl9pPr>
          </a:lstStyle>
          <a:p>
            <a:r>
              <a:t>xx%</a:t>
            </a:r>
          </a:p>
        </p:txBody>
      </p:sp>
      <p:sp>
        <p:nvSpPr>
          <p:cNvPr id="88" name="Google Shape;88;p16"/>
          <p:cNvSpPr txBox="1">
            <a:spLocks noGrp="1"/>
          </p:cNvSpPr>
          <p:nvPr>
            <p:ph type="subTitle" idx="4"/>
          </p:nvPr>
        </p:nvSpPr>
        <p:spPr>
          <a:xfrm>
            <a:off x="3716231" y="4054188"/>
            <a:ext cx="2362950" cy="363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050"/>
            </a:lvl1pPr>
            <a:lvl2pPr lvl="1" algn="ctr" rtl="0">
              <a:lnSpc>
                <a:spcPct val="100000"/>
              </a:lnSpc>
              <a:spcBef>
                <a:spcPts val="0"/>
              </a:spcBef>
              <a:spcAft>
                <a:spcPts val="0"/>
              </a:spcAft>
              <a:buSzPts val="2100"/>
              <a:buNone/>
              <a:defRPr sz="1575"/>
            </a:lvl2pPr>
            <a:lvl3pPr lvl="2" algn="ctr" rtl="0">
              <a:lnSpc>
                <a:spcPct val="100000"/>
              </a:lnSpc>
              <a:spcBef>
                <a:spcPts val="0"/>
              </a:spcBef>
              <a:spcAft>
                <a:spcPts val="0"/>
              </a:spcAft>
              <a:buSzPts val="2100"/>
              <a:buNone/>
              <a:defRPr sz="1575"/>
            </a:lvl3pPr>
            <a:lvl4pPr lvl="3" algn="ctr" rtl="0">
              <a:lnSpc>
                <a:spcPct val="100000"/>
              </a:lnSpc>
              <a:spcBef>
                <a:spcPts val="0"/>
              </a:spcBef>
              <a:spcAft>
                <a:spcPts val="0"/>
              </a:spcAft>
              <a:buSzPts val="2100"/>
              <a:buNone/>
              <a:defRPr sz="1575"/>
            </a:lvl4pPr>
            <a:lvl5pPr lvl="4" algn="ctr" rtl="0">
              <a:lnSpc>
                <a:spcPct val="100000"/>
              </a:lnSpc>
              <a:spcBef>
                <a:spcPts val="0"/>
              </a:spcBef>
              <a:spcAft>
                <a:spcPts val="0"/>
              </a:spcAft>
              <a:buSzPts val="2100"/>
              <a:buNone/>
              <a:defRPr sz="1575"/>
            </a:lvl5pPr>
            <a:lvl6pPr lvl="5" algn="ctr" rtl="0">
              <a:lnSpc>
                <a:spcPct val="100000"/>
              </a:lnSpc>
              <a:spcBef>
                <a:spcPts val="0"/>
              </a:spcBef>
              <a:spcAft>
                <a:spcPts val="0"/>
              </a:spcAft>
              <a:buSzPts val="2100"/>
              <a:buNone/>
              <a:defRPr sz="1575"/>
            </a:lvl6pPr>
            <a:lvl7pPr lvl="6" algn="ctr" rtl="0">
              <a:lnSpc>
                <a:spcPct val="100000"/>
              </a:lnSpc>
              <a:spcBef>
                <a:spcPts val="0"/>
              </a:spcBef>
              <a:spcAft>
                <a:spcPts val="0"/>
              </a:spcAft>
              <a:buSzPts val="2100"/>
              <a:buNone/>
              <a:defRPr sz="1575"/>
            </a:lvl7pPr>
            <a:lvl8pPr lvl="7" algn="ctr" rtl="0">
              <a:lnSpc>
                <a:spcPct val="100000"/>
              </a:lnSpc>
              <a:spcBef>
                <a:spcPts val="0"/>
              </a:spcBef>
              <a:spcAft>
                <a:spcPts val="0"/>
              </a:spcAft>
              <a:buSzPts val="2100"/>
              <a:buNone/>
              <a:defRPr sz="1575"/>
            </a:lvl8pPr>
            <a:lvl9pPr lvl="8" algn="ctr" rtl="0">
              <a:lnSpc>
                <a:spcPct val="100000"/>
              </a:lnSpc>
              <a:spcBef>
                <a:spcPts val="0"/>
              </a:spcBef>
              <a:spcAft>
                <a:spcPts val="0"/>
              </a:spcAft>
              <a:buSzPts val="2100"/>
              <a:buNone/>
              <a:defRPr sz="1575"/>
            </a:lvl9pPr>
          </a:lstStyle>
          <a:p>
            <a:endParaRPr/>
          </a:p>
        </p:txBody>
      </p:sp>
      <p:sp>
        <p:nvSpPr>
          <p:cNvPr id="89" name="Google Shape;89;p16"/>
          <p:cNvSpPr txBox="1">
            <a:spLocks noGrp="1"/>
          </p:cNvSpPr>
          <p:nvPr>
            <p:ph type="title" idx="5" hasCustomPrompt="1"/>
          </p:nvPr>
        </p:nvSpPr>
        <p:spPr>
          <a:xfrm>
            <a:off x="3716231" y="3498813"/>
            <a:ext cx="2362950" cy="675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4800"/>
              <a:buNone/>
              <a:defRPr sz="3600">
                <a:solidFill>
                  <a:schemeClr val="dk2"/>
                </a:solidFill>
              </a:defRPr>
            </a:lvl1pPr>
            <a:lvl2pPr lvl="1" algn="ctr" rtl="0">
              <a:spcBef>
                <a:spcPts val="0"/>
              </a:spcBef>
              <a:spcAft>
                <a:spcPts val="0"/>
              </a:spcAft>
              <a:buClr>
                <a:schemeClr val="dk2"/>
              </a:buClr>
              <a:buSzPts val="4800"/>
              <a:buNone/>
              <a:defRPr sz="3600">
                <a:solidFill>
                  <a:schemeClr val="dk2"/>
                </a:solidFill>
              </a:defRPr>
            </a:lvl2pPr>
            <a:lvl3pPr lvl="2" algn="ctr" rtl="0">
              <a:spcBef>
                <a:spcPts val="0"/>
              </a:spcBef>
              <a:spcAft>
                <a:spcPts val="0"/>
              </a:spcAft>
              <a:buClr>
                <a:schemeClr val="dk2"/>
              </a:buClr>
              <a:buSzPts val="4800"/>
              <a:buNone/>
              <a:defRPr sz="3600">
                <a:solidFill>
                  <a:schemeClr val="dk2"/>
                </a:solidFill>
              </a:defRPr>
            </a:lvl3pPr>
            <a:lvl4pPr lvl="3" algn="ctr" rtl="0">
              <a:spcBef>
                <a:spcPts val="0"/>
              </a:spcBef>
              <a:spcAft>
                <a:spcPts val="0"/>
              </a:spcAft>
              <a:buClr>
                <a:schemeClr val="dk2"/>
              </a:buClr>
              <a:buSzPts val="4800"/>
              <a:buNone/>
              <a:defRPr sz="3600">
                <a:solidFill>
                  <a:schemeClr val="dk2"/>
                </a:solidFill>
              </a:defRPr>
            </a:lvl4pPr>
            <a:lvl5pPr lvl="4" algn="ctr" rtl="0">
              <a:spcBef>
                <a:spcPts val="0"/>
              </a:spcBef>
              <a:spcAft>
                <a:spcPts val="0"/>
              </a:spcAft>
              <a:buClr>
                <a:schemeClr val="dk2"/>
              </a:buClr>
              <a:buSzPts val="4800"/>
              <a:buNone/>
              <a:defRPr sz="3600">
                <a:solidFill>
                  <a:schemeClr val="dk2"/>
                </a:solidFill>
              </a:defRPr>
            </a:lvl5pPr>
            <a:lvl6pPr lvl="5" algn="ctr" rtl="0">
              <a:spcBef>
                <a:spcPts val="0"/>
              </a:spcBef>
              <a:spcAft>
                <a:spcPts val="0"/>
              </a:spcAft>
              <a:buClr>
                <a:schemeClr val="dk2"/>
              </a:buClr>
              <a:buSzPts val="4800"/>
              <a:buNone/>
              <a:defRPr sz="3600">
                <a:solidFill>
                  <a:schemeClr val="dk2"/>
                </a:solidFill>
              </a:defRPr>
            </a:lvl6pPr>
            <a:lvl7pPr lvl="6" algn="ctr" rtl="0">
              <a:spcBef>
                <a:spcPts val="0"/>
              </a:spcBef>
              <a:spcAft>
                <a:spcPts val="0"/>
              </a:spcAft>
              <a:buClr>
                <a:schemeClr val="dk2"/>
              </a:buClr>
              <a:buSzPts val="4800"/>
              <a:buNone/>
              <a:defRPr sz="3600">
                <a:solidFill>
                  <a:schemeClr val="dk2"/>
                </a:solidFill>
              </a:defRPr>
            </a:lvl7pPr>
            <a:lvl8pPr lvl="7" algn="ctr" rtl="0">
              <a:spcBef>
                <a:spcPts val="0"/>
              </a:spcBef>
              <a:spcAft>
                <a:spcPts val="0"/>
              </a:spcAft>
              <a:buClr>
                <a:schemeClr val="dk2"/>
              </a:buClr>
              <a:buSzPts val="4800"/>
              <a:buNone/>
              <a:defRPr sz="3600">
                <a:solidFill>
                  <a:schemeClr val="dk2"/>
                </a:solidFill>
              </a:defRPr>
            </a:lvl8pPr>
            <a:lvl9pPr lvl="8" algn="ctr" rtl="0">
              <a:spcBef>
                <a:spcPts val="0"/>
              </a:spcBef>
              <a:spcAft>
                <a:spcPts val="0"/>
              </a:spcAft>
              <a:buClr>
                <a:schemeClr val="dk2"/>
              </a:buClr>
              <a:buSzPts val="4800"/>
              <a:buNone/>
              <a:defRPr sz="3600">
                <a:solidFill>
                  <a:schemeClr val="dk2"/>
                </a:solidFill>
              </a:defRPr>
            </a:lvl9pPr>
          </a:lstStyle>
          <a:p>
            <a:r>
              <a:t>xx%</a:t>
            </a:r>
          </a:p>
        </p:txBody>
      </p:sp>
    </p:spTree>
    <p:extLst>
      <p:ext uri="{BB962C8B-B14F-4D97-AF65-F5344CB8AC3E}">
        <p14:creationId xmlns:p14="http://schemas.microsoft.com/office/powerpoint/2010/main" val="392712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109"/>
        <p:cNvGrpSpPr/>
        <p:nvPr/>
      </p:nvGrpSpPr>
      <p:grpSpPr>
        <a:xfrm>
          <a:off x="0" y="0"/>
          <a:ext cx="0" cy="0"/>
          <a:chOff x="0" y="0"/>
          <a:chExt cx="0" cy="0"/>
        </a:xfrm>
      </p:grpSpPr>
      <p:sp>
        <p:nvSpPr>
          <p:cNvPr id="110" name="Google Shape;110;p19"/>
          <p:cNvSpPr/>
          <p:nvPr/>
        </p:nvSpPr>
        <p:spPr>
          <a:xfrm>
            <a:off x="215100" y="280450"/>
            <a:ext cx="6437250" cy="4589100"/>
          </a:xfrm>
          <a:prstGeom prst="rect">
            <a:avLst/>
          </a:prstGeom>
          <a:noFill/>
          <a:ln w="2857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11" name="Google Shape;111;p19"/>
          <p:cNvSpPr txBox="1">
            <a:spLocks noGrp="1"/>
          </p:cNvSpPr>
          <p:nvPr>
            <p:ph type="body" idx="1"/>
          </p:nvPr>
        </p:nvSpPr>
        <p:spPr>
          <a:xfrm>
            <a:off x="526200" y="3408650"/>
            <a:ext cx="2002500" cy="807000"/>
          </a:xfrm>
          <a:prstGeom prst="rect">
            <a:avLst/>
          </a:prstGeom>
        </p:spPr>
        <p:txBody>
          <a:bodyPr spcFirstLastPara="1" wrap="square" lIns="91425" tIns="91425" rIns="91425" bIns="91425" anchor="t" anchorCtr="0">
            <a:noAutofit/>
          </a:bodyPr>
          <a:lstStyle>
            <a:lvl1pPr marL="342900" lvl="0" indent="-257175" rtl="0">
              <a:spcBef>
                <a:spcPts val="0"/>
              </a:spcBef>
              <a:spcAft>
                <a:spcPts val="0"/>
              </a:spcAft>
              <a:buSzPts val="1800"/>
              <a:buChar char="●"/>
              <a:defRPr sz="1050"/>
            </a:lvl1pPr>
            <a:lvl2pPr marL="685800" lvl="1" indent="-257175" rtl="0">
              <a:spcBef>
                <a:spcPts val="1200"/>
              </a:spcBef>
              <a:spcAft>
                <a:spcPts val="0"/>
              </a:spcAft>
              <a:buSzPts val="1800"/>
              <a:buChar char="○"/>
              <a:defRPr sz="1350"/>
            </a:lvl2pPr>
            <a:lvl3pPr marL="1028700" lvl="2" indent="-257175" rtl="0">
              <a:spcBef>
                <a:spcPts val="1200"/>
              </a:spcBef>
              <a:spcAft>
                <a:spcPts val="0"/>
              </a:spcAft>
              <a:buSzPts val="1800"/>
              <a:buChar char="■"/>
              <a:defRPr sz="1350"/>
            </a:lvl3pPr>
            <a:lvl4pPr marL="1371600" lvl="3" indent="-257175" rtl="0">
              <a:spcBef>
                <a:spcPts val="1200"/>
              </a:spcBef>
              <a:spcAft>
                <a:spcPts val="0"/>
              </a:spcAft>
              <a:buSzPts val="1800"/>
              <a:buChar char="●"/>
              <a:defRPr sz="1350"/>
            </a:lvl4pPr>
            <a:lvl5pPr marL="1714500" lvl="4" indent="-257175" rtl="0">
              <a:spcBef>
                <a:spcPts val="1200"/>
              </a:spcBef>
              <a:spcAft>
                <a:spcPts val="0"/>
              </a:spcAft>
              <a:buSzPts val="1800"/>
              <a:buChar char="○"/>
              <a:defRPr sz="1350"/>
            </a:lvl5pPr>
            <a:lvl6pPr marL="2057400" lvl="5" indent="-257175" rtl="0">
              <a:spcBef>
                <a:spcPts val="1200"/>
              </a:spcBef>
              <a:spcAft>
                <a:spcPts val="0"/>
              </a:spcAft>
              <a:buSzPts val="1800"/>
              <a:buChar char="■"/>
              <a:defRPr sz="1350"/>
            </a:lvl6pPr>
            <a:lvl7pPr marL="2400300" lvl="6" indent="-257175" rtl="0">
              <a:spcBef>
                <a:spcPts val="1200"/>
              </a:spcBef>
              <a:spcAft>
                <a:spcPts val="0"/>
              </a:spcAft>
              <a:buSzPts val="1800"/>
              <a:buChar char="●"/>
              <a:defRPr sz="1350"/>
            </a:lvl7pPr>
            <a:lvl8pPr marL="2743200" lvl="7" indent="-257175" rtl="0">
              <a:spcBef>
                <a:spcPts val="1200"/>
              </a:spcBef>
              <a:spcAft>
                <a:spcPts val="0"/>
              </a:spcAft>
              <a:buSzPts val="1800"/>
              <a:buChar char="○"/>
              <a:defRPr sz="1350"/>
            </a:lvl8pPr>
            <a:lvl9pPr marL="3086100" lvl="8" indent="-257175" rtl="0">
              <a:spcBef>
                <a:spcPts val="1200"/>
              </a:spcBef>
              <a:spcAft>
                <a:spcPts val="1200"/>
              </a:spcAft>
              <a:buSzPts val="1800"/>
              <a:buChar char="■"/>
              <a:defRPr sz="1350"/>
            </a:lvl9pPr>
          </a:lstStyle>
          <a:p>
            <a:endParaRPr/>
          </a:p>
        </p:txBody>
      </p:sp>
      <p:sp>
        <p:nvSpPr>
          <p:cNvPr id="112" name="Google Shape;112;p19"/>
          <p:cNvSpPr txBox="1">
            <a:spLocks noGrp="1"/>
          </p:cNvSpPr>
          <p:nvPr>
            <p:ph type="title"/>
          </p:nvPr>
        </p:nvSpPr>
        <p:spPr>
          <a:xfrm>
            <a:off x="526200" y="626100"/>
            <a:ext cx="2679075" cy="1349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600"/>
              <a:buNone/>
              <a:defRPr sz="2700">
                <a:solidFill>
                  <a:schemeClr val="dk2"/>
                </a:solidFill>
              </a:defRPr>
            </a:lvl1pPr>
            <a:lvl2pPr lvl="1" rtl="0">
              <a:spcBef>
                <a:spcPts val="0"/>
              </a:spcBef>
              <a:spcAft>
                <a:spcPts val="0"/>
              </a:spcAft>
              <a:buClr>
                <a:schemeClr val="dk2"/>
              </a:buClr>
              <a:buSzPts val="4800"/>
              <a:buNone/>
              <a:defRPr sz="3600">
                <a:solidFill>
                  <a:schemeClr val="dk2"/>
                </a:solidFill>
              </a:defRPr>
            </a:lvl2pPr>
            <a:lvl3pPr lvl="2" rtl="0">
              <a:spcBef>
                <a:spcPts val="0"/>
              </a:spcBef>
              <a:spcAft>
                <a:spcPts val="0"/>
              </a:spcAft>
              <a:buClr>
                <a:schemeClr val="dk2"/>
              </a:buClr>
              <a:buSzPts val="4800"/>
              <a:buNone/>
              <a:defRPr sz="3600">
                <a:solidFill>
                  <a:schemeClr val="dk2"/>
                </a:solidFill>
              </a:defRPr>
            </a:lvl3pPr>
            <a:lvl4pPr lvl="3" rtl="0">
              <a:spcBef>
                <a:spcPts val="0"/>
              </a:spcBef>
              <a:spcAft>
                <a:spcPts val="0"/>
              </a:spcAft>
              <a:buClr>
                <a:schemeClr val="dk2"/>
              </a:buClr>
              <a:buSzPts val="4800"/>
              <a:buNone/>
              <a:defRPr sz="3600">
                <a:solidFill>
                  <a:schemeClr val="dk2"/>
                </a:solidFill>
              </a:defRPr>
            </a:lvl4pPr>
            <a:lvl5pPr lvl="4" rtl="0">
              <a:spcBef>
                <a:spcPts val="0"/>
              </a:spcBef>
              <a:spcAft>
                <a:spcPts val="0"/>
              </a:spcAft>
              <a:buClr>
                <a:schemeClr val="dk2"/>
              </a:buClr>
              <a:buSzPts val="4800"/>
              <a:buNone/>
              <a:defRPr sz="3600">
                <a:solidFill>
                  <a:schemeClr val="dk2"/>
                </a:solidFill>
              </a:defRPr>
            </a:lvl5pPr>
            <a:lvl6pPr lvl="5" rtl="0">
              <a:spcBef>
                <a:spcPts val="0"/>
              </a:spcBef>
              <a:spcAft>
                <a:spcPts val="0"/>
              </a:spcAft>
              <a:buClr>
                <a:schemeClr val="dk2"/>
              </a:buClr>
              <a:buSzPts val="4800"/>
              <a:buNone/>
              <a:defRPr sz="3600">
                <a:solidFill>
                  <a:schemeClr val="dk2"/>
                </a:solidFill>
              </a:defRPr>
            </a:lvl6pPr>
            <a:lvl7pPr lvl="6" rtl="0">
              <a:spcBef>
                <a:spcPts val="0"/>
              </a:spcBef>
              <a:spcAft>
                <a:spcPts val="0"/>
              </a:spcAft>
              <a:buClr>
                <a:schemeClr val="dk2"/>
              </a:buClr>
              <a:buSzPts val="4800"/>
              <a:buNone/>
              <a:defRPr sz="3600">
                <a:solidFill>
                  <a:schemeClr val="dk2"/>
                </a:solidFill>
              </a:defRPr>
            </a:lvl7pPr>
            <a:lvl8pPr lvl="7" rtl="0">
              <a:spcBef>
                <a:spcPts val="0"/>
              </a:spcBef>
              <a:spcAft>
                <a:spcPts val="0"/>
              </a:spcAft>
              <a:buClr>
                <a:schemeClr val="dk2"/>
              </a:buClr>
              <a:buSzPts val="4800"/>
              <a:buNone/>
              <a:defRPr sz="3600">
                <a:solidFill>
                  <a:schemeClr val="dk2"/>
                </a:solidFill>
              </a:defRPr>
            </a:lvl8pPr>
            <a:lvl9pPr lvl="8" rtl="0">
              <a:spcBef>
                <a:spcPts val="0"/>
              </a:spcBef>
              <a:spcAft>
                <a:spcPts val="0"/>
              </a:spcAft>
              <a:buClr>
                <a:schemeClr val="dk2"/>
              </a:buClr>
              <a:buSzPts val="4800"/>
              <a:buNone/>
              <a:defRPr sz="3600">
                <a:solidFill>
                  <a:schemeClr val="dk2"/>
                </a:solidFill>
              </a:defRPr>
            </a:lvl9pPr>
          </a:lstStyle>
          <a:p>
            <a:endParaRPr/>
          </a:p>
        </p:txBody>
      </p:sp>
      <p:sp>
        <p:nvSpPr>
          <p:cNvPr id="113" name="Google Shape;113;p19"/>
          <p:cNvSpPr/>
          <p:nvPr/>
        </p:nvSpPr>
        <p:spPr>
          <a:xfrm>
            <a:off x="3345338" y="0"/>
            <a:ext cx="3512700" cy="5143500"/>
          </a:xfrm>
          <a:prstGeom prst="rect">
            <a:avLst/>
          </a:prstGeom>
          <a:solidFill>
            <a:schemeClr val="dk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Tree>
    <p:extLst>
      <p:ext uri="{BB962C8B-B14F-4D97-AF65-F5344CB8AC3E}">
        <p14:creationId xmlns:p14="http://schemas.microsoft.com/office/powerpoint/2010/main" val="6912418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Staatliches"/>
              <a:buNone/>
              <a:defRPr sz="2800" b="1">
                <a:solidFill>
                  <a:schemeClr val="dk2"/>
                </a:solidFill>
                <a:latin typeface="Staatliches"/>
                <a:ea typeface="Staatliches"/>
                <a:cs typeface="Staatliches"/>
                <a:sym typeface="Staatliches"/>
              </a:defRPr>
            </a:lvl1pPr>
            <a:lvl2pPr lvl="1">
              <a:spcBef>
                <a:spcPts val="0"/>
              </a:spcBef>
              <a:spcAft>
                <a:spcPts val="0"/>
              </a:spcAft>
              <a:buClr>
                <a:srgbClr val="434343"/>
              </a:buClr>
              <a:buSzPts val="2800"/>
              <a:buFont typeface="Staatliches"/>
              <a:buNone/>
              <a:defRPr sz="2800" b="1">
                <a:solidFill>
                  <a:srgbClr val="434343"/>
                </a:solidFill>
                <a:latin typeface="Staatliches"/>
                <a:ea typeface="Staatliches"/>
                <a:cs typeface="Staatliches"/>
                <a:sym typeface="Staatliches"/>
              </a:defRPr>
            </a:lvl2pPr>
            <a:lvl3pPr lvl="2">
              <a:spcBef>
                <a:spcPts val="0"/>
              </a:spcBef>
              <a:spcAft>
                <a:spcPts val="0"/>
              </a:spcAft>
              <a:buClr>
                <a:srgbClr val="434343"/>
              </a:buClr>
              <a:buSzPts val="2800"/>
              <a:buFont typeface="Staatliches"/>
              <a:buNone/>
              <a:defRPr sz="2800" b="1">
                <a:solidFill>
                  <a:srgbClr val="434343"/>
                </a:solidFill>
                <a:latin typeface="Staatliches"/>
                <a:ea typeface="Staatliches"/>
                <a:cs typeface="Staatliches"/>
                <a:sym typeface="Staatliches"/>
              </a:defRPr>
            </a:lvl3pPr>
            <a:lvl4pPr lvl="3">
              <a:spcBef>
                <a:spcPts val="0"/>
              </a:spcBef>
              <a:spcAft>
                <a:spcPts val="0"/>
              </a:spcAft>
              <a:buClr>
                <a:srgbClr val="434343"/>
              </a:buClr>
              <a:buSzPts val="2800"/>
              <a:buFont typeface="Staatliches"/>
              <a:buNone/>
              <a:defRPr sz="2800" b="1">
                <a:solidFill>
                  <a:srgbClr val="434343"/>
                </a:solidFill>
                <a:latin typeface="Staatliches"/>
                <a:ea typeface="Staatliches"/>
                <a:cs typeface="Staatliches"/>
                <a:sym typeface="Staatliches"/>
              </a:defRPr>
            </a:lvl4pPr>
            <a:lvl5pPr lvl="4">
              <a:spcBef>
                <a:spcPts val="0"/>
              </a:spcBef>
              <a:spcAft>
                <a:spcPts val="0"/>
              </a:spcAft>
              <a:buClr>
                <a:srgbClr val="434343"/>
              </a:buClr>
              <a:buSzPts val="2800"/>
              <a:buFont typeface="Staatliches"/>
              <a:buNone/>
              <a:defRPr sz="2800" b="1">
                <a:solidFill>
                  <a:srgbClr val="434343"/>
                </a:solidFill>
                <a:latin typeface="Staatliches"/>
                <a:ea typeface="Staatliches"/>
                <a:cs typeface="Staatliches"/>
                <a:sym typeface="Staatliches"/>
              </a:defRPr>
            </a:lvl5pPr>
            <a:lvl6pPr lvl="5">
              <a:spcBef>
                <a:spcPts val="0"/>
              </a:spcBef>
              <a:spcAft>
                <a:spcPts val="0"/>
              </a:spcAft>
              <a:buClr>
                <a:srgbClr val="434343"/>
              </a:buClr>
              <a:buSzPts val="2800"/>
              <a:buFont typeface="Staatliches"/>
              <a:buNone/>
              <a:defRPr sz="2800" b="1">
                <a:solidFill>
                  <a:srgbClr val="434343"/>
                </a:solidFill>
                <a:latin typeface="Staatliches"/>
                <a:ea typeface="Staatliches"/>
                <a:cs typeface="Staatliches"/>
                <a:sym typeface="Staatliches"/>
              </a:defRPr>
            </a:lvl6pPr>
            <a:lvl7pPr lvl="6">
              <a:spcBef>
                <a:spcPts val="0"/>
              </a:spcBef>
              <a:spcAft>
                <a:spcPts val="0"/>
              </a:spcAft>
              <a:buClr>
                <a:srgbClr val="434343"/>
              </a:buClr>
              <a:buSzPts val="2800"/>
              <a:buFont typeface="Staatliches"/>
              <a:buNone/>
              <a:defRPr sz="2800" b="1">
                <a:solidFill>
                  <a:srgbClr val="434343"/>
                </a:solidFill>
                <a:latin typeface="Staatliches"/>
                <a:ea typeface="Staatliches"/>
                <a:cs typeface="Staatliches"/>
                <a:sym typeface="Staatliches"/>
              </a:defRPr>
            </a:lvl7pPr>
            <a:lvl8pPr lvl="7">
              <a:spcBef>
                <a:spcPts val="0"/>
              </a:spcBef>
              <a:spcAft>
                <a:spcPts val="0"/>
              </a:spcAft>
              <a:buClr>
                <a:srgbClr val="434343"/>
              </a:buClr>
              <a:buSzPts val="2800"/>
              <a:buFont typeface="Staatliches"/>
              <a:buNone/>
              <a:defRPr sz="2800" b="1">
                <a:solidFill>
                  <a:srgbClr val="434343"/>
                </a:solidFill>
                <a:latin typeface="Staatliches"/>
                <a:ea typeface="Staatliches"/>
                <a:cs typeface="Staatliches"/>
                <a:sym typeface="Staatliches"/>
              </a:defRPr>
            </a:lvl8pPr>
            <a:lvl9pPr lvl="8">
              <a:spcBef>
                <a:spcPts val="0"/>
              </a:spcBef>
              <a:spcAft>
                <a:spcPts val="0"/>
              </a:spcAft>
              <a:buClr>
                <a:srgbClr val="434343"/>
              </a:buClr>
              <a:buSzPts val="2800"/>
              <a:buFont typeface="Staatliches"/>
              <a:buNone/>
              <a:defRPr sz="2800" b="1">
                <a:solidFill>
                  <a:srgbClr val="434343"/>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434343"/>
              </a:buClr>
              <a:buSzPts val="1800"/>
              <a:buFont typeface="Raleway"/>
              <a:buChar char="●"/>
              <a:defRPr sz="1800">
                <a:solidFill>
                  <a:srgbClr val="434343"/>
                </a:solidFill>
                <a:latin typeface="Raleway"/>
                <a:ea typeface="Raleway"/>
                <a:cs typeface="Raleway"/>
                <a:sym typeface="Raleway"/>
              </a:defRPr>
            </a:lvl1pPr>
            <a:lvl2pPr marL="914400" lvl="1" indent="-317500">
              <a:lnSpc>
                <a:spcPct val="100000"/>
              </a:lnSpc>
              <a:spcBef>
                <a:spcPts val="1600"/>
              </a:spcBef>
              <a:spcAft>
                <a:spcPts val="0"/>
              </a:spcAft>
              <a:buClr>
                <a:srgbClr val="434343"/>
              </a:buClr>
              <a:buSzPts val="1400"/>
              <a:buFont typeface="Raleway"/>
              <a:buChar char="○"/>
              <a:defRPr>
                <a:solidFill>
                  <a:srgbClr val="434343"/>
                </a:solidFill>
                <a:latin typeface="Raleway"/>
                <a:ea typeface="Raleway"/>
                <a:cs typeface="Raleway"/>
                <a:sym typeface="Raleway"/>
              </a:defRPr>
            </a:lvl2pPr>
            <a:lvl3pPr marL="1371600" lvl="2" indent="-317500">
              <a:lnSpc>
                <a:spcPct val="100000"/>
              </a:lnSpc>
              <a:spcBef>
                <a:spcPts val="1600"/>
              </a:spcBef>
              <a:spcAft>
                <a:spcPts val="0"/>
              </a:spcAft>
              <a:buClr>
                <a:srgbClr val="434343"/>
              </a:buClr>
              <a:buSzPts val="1400"/>
              <a:buFont typeface="Raleway"/>
              <a:buChar char="■"/>
              <a:defRPr>
                <a:solidFill>
                  <a:srgbClr val="434343"/>
                </a:solidFill>
                <a:latin typeface="Raleway"/>
                <a:ea typeface="Raleway"/>
                <a:cs typeface="Raleway"/>
                <a:sym typeface="Raleway"/>
              </a:defRPr>
            </a:lvl3pPr>
            <a:lvl4pPr marL="1828800" lvl="3" indent="-317500">
              <a:lnSpc>
                <a:spcPct val="100000"/>
              </a:lnSpc>
              <a:spcBef>
                <a:spcPts val="1600"/>
              </a:spcBef>
              <a:spcAft>
                <a:spcPts val="0"/>
              </a:spcAft>
              <a:buClr>
                <a:srgbClr val="434343"/>
              </a:buClr>
              <a:buSzPts val="1400"/>
              <a:buFont typeface="Raleway"/>
              <a:buChar char="●"/>
              <a:defRPr>
                <a:solidFill>
                  <a:srgbClr val="434343"/>
                </a:solidFill>
                <a:latin typeface="Raleway"/>
                <a:ea typeface="Raleway"/>
                <a:cs typeface="Raleway"/>
                <a:sym typeface="Raleway"/>
              </a:defRPr>
            </a:lvl4pPr>
            <a:lvl5pPr marL="2286000" lvl="4" indent="-317500">
              <a:lnSpc>
                <a:spcPct val="100000"/>
              </a:lnSpc>
              <a:spcBef>
                <a:spcPts val="1600"/>
              </a:spcBef>
              <a:spcAft>
                <a:spcPts val="0"/>
              </a:spcAft>
              <a:buClr>
                <a:srgbClr val="434343"/>
              </a:buClr>
              <a:buSzPts val="1400"/>
              <a:buFont typeface="Raleway"/>
              <a:buChar char="○"/>
              <a:defRPr>
                <a:solidFill>
                  <a:srgbClr val="434343"/>
                </a:solidFill>
                <a:latin typeface="Raleway"/>
                <a:ea typeface="Raleway"/>
                <a:cs typeface="Raleway"/>
                <a:sym typeface="Raleway"/>
              </a:defRPr>
            </a:lvl5pPr>
            <a:lvl6pPr marL="2743200" lvl="5" indent="-317500">
              <a:lnSpc>
                <a:spcPct val="100000"/>
              </a:lnSpc>
              <a:spcBef>
                <a:spcPts val="1600"/>
              </a:spcBef>
              <a:spcAft>
                <a:spcPts val="0"/>
              </a:spcAft>
              <a:buClr>
                <a:srgbClr val="434343"/>
              </a:buClr>
              <a:buSzPts val="1400"/>
              <a:buFont typeface="Raleway"/>
              <a:buChar char="■"/>
              <a:defRPr>
                <a:solidFill>
                  <a:srgbClr val="434343"/>
                </a:solidFill>
                <a:latin typeface="Raleway"/>
                <a:ea typeface="Raleway"/>
                <a:cs typeface="Raleway"/>
                <a:sym typeface="Raleway"/>
              </a:defRPr>
            </a:lvl6pPr>
            <a:lvl7pPr marL="3200400" lvl="6" indent="-317500">
              <a:lnSpc>
                <a:spcPct val="100000"/>
              </a:lnSpc>
              <a:spcBef>
                <a:spcPts val="1600"/>
              </a:spcBef>
              <a:spcAft>
                <a:spcPts val="0"/>
              </a:spcAft>
              <a:buClr>
                <a:srgbClr val="434343"/>
              </a:buClr>
              <a:buSzPts val="1400"/>
              <a:buFont typeface="Raleway"/>
              <a:buChar char="●"/>
              <a:defRPr>
                <a:solidFill>
                  <a:srgbClr val="434343"/>
                </a:solidFill>
                <a:latin typeface="Raleway"/>
                <a:ea typeface="Raleway"/>
                <a:cs typeface="Raleway"/>
                <a:sym typeface="Raleway"/>
              </a:defRPr>
            </a:lvl7pPr>
            <a:lvl8pPr marL="3657600" lvl="7" indent="-317500">
              <a:lnSpc>
                <a:spcPct val="100000"/>
              </a:lnSpc>
              <a:spcBef>
                <a:spcPts val="1600"/>
              </a:spcBef>
              <a:spcAft>
                <a:spcPts val="0"/>
              </a:spcAft>
              <a:buClr>
                <a:srgbClr val="434343"/>
              </a:buClr>
              <a:buSzPts val="1400"/>
              <a:buFont typeface="Raleway"/>
              <a:buChar char="○"/>
              <a:defRPr>
                <a:solidFill>
                  <a:srgbClr val="434343"/>
                </a:solidFill>
                <a:latin typeface="Raleway"/>
                <a:ea typeface="Raleway"/>
                <a:cs typeface="Raleway"/>
                <a:sym typeface="Raleway"/>
              </a:defRPr>
            </a:lvl8pPr>
            <a:lvl9pPr marL="4114800" lvl="8" indent="-317500">
              <a:lnSpc>
                <a:spcPct val="100000"/>
              </a:lnSpc>
              <a:spcBef>
                <a:spcPts val="1600"/>
              </a:spcBef>
              <a:spcAft>
                <a:spcPts val="1600"/>
              </a:spcAft>
              <a:buClr>
                <a:srgbClr val="434343"/>
              </a:buClr>
              <a:buSzPts val="1400"/>
              <a:buFont typeface="Raleway"/>
              <a:buChar char="■"/>
              <a:defRPr>
                <a:solidFill>
                  <a:srgbClr val="434343"/>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 id="2147483665" r:id="rId2"/>
    <p:sldLayoutId id="2147483676" r:id="rId3"/>
    <p:sldLayoutId id="2147483677" r:id="rId4"/>
    <p:sldLayoutId id="2147483679" r:id="rId5"/>
    <p:sldLayoutId id="214748368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jpeg"/><Relationship Id="rId1" Type="http://schemas.openxmlformats.org/officeDocument/2006/relationships/slideLayout" Target="../slideLayouts/slideLayout3.xml"/><Relationship Id="rId5" Type="http://schemas.openxmlformats.org/officeDocument/2006/relationships/image" Target="../media/image11.jp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Layout" Target="../slideLayouts/slideLayout3.xml"/><Relationship Id="rId5" Type="http://schemas.openxmlformats.org/officeDocument/2006/relationships/image" Target="../media/image14.jp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eg"/><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896E03-C47E-41DE-8DFA-D19094A19645}"/>
              </a:ext>
            </a:extLst>
          </p:cNvPr>
          <p:cNvSpPr/>
          <p:nvPr/>
        </p:nvSpPr>
        <p:spPr>
          <a:xfrm>
            <a:off x="350604" y="419565"/>
            <a:ext cx="2578894" cy="43043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a:t>
            </a:r>
            <a:r>
              <a:rPr lang="en-US" sz="2000" b="1" dirty="0" err="1"/>
              <a:t>Đoàn</a:t>
            </a:r>
            <a:r>
              <a:rPr lang="en-US" sz="2000" b="1" dirty="0"/>
              <a:t> </a:t>
            </a:r>
            <a:r>
              <a:rPr lang="en-US" sz="2000" b="1" dirty="0" err="1"/>
              <a:t>kết</a:t>
            </a:r>
            <a:r>
              <a:rPr lang="en-US" sz="2000" b="1" dirty="0"/>
              <a:t>, </a:t>
            </a:r>
            <a:r>
              <a:rPr lang="en-US" sz="2000" b="1" dirty="0" err="1"/>
              <a:t>đoàn</a:t>
            </a:r>
            <a:r>
              <a:rPr lang="en-US" sz="2000" b="1" dirty="0"/>
              <a:t> </a:t>
            </a:r>
            <a:r>
              <a:rPr lang="en-US" sz="2000" b="1" dirty="0" err="1"/>
              <a:t>kết</a:t>
            </a:r>
            <a:r>
              <a:rPr lang="en-US" sz="2000" b="1" dirty="0"/>
              <a:t>, </a:t>
            </a:r>
            <a:r>
              <a:rPr lang="en-US" sz="2000" b="1" dirty="0" err="1"/>
              <a:t>đại</a:t>
            </a:r>
            <a:r>
              <a:rPr lang="en-US" sz="2000" b="1" dirty="0"/>
              <a:t> </a:t>
            </a:r>
            <a:r>
              <a:rPr lang="en-US" sz="2000" b="1" dirty="0" err="1"/>
              <a:t>đoàn</a:t>
            </a:r>
            <a:r>
              <a:rPr lang="en-US" sz="2000" b="1" dirty="0"/>
              <a:t> </a:t>
            </a:r>
            <a:r>
              <a:rPr lang="en-US" sz="2000" b="1" dirty="0" err="1"/>
              <a:t>kết</a:t>
            </a:r>
            <a:r>
              <a:rPr lang="en-US" sz="2000" b="1" dirty="0"/>
              <a:t>. </a:t>
            </a:r>
            <a:r>
              <a:rPr lang="en-US" sz="2000" b="1" dirty="0" err="1"/>
              <a:t>Thành</a:t>
            </a:r>
            <a:r>
              <a:rPr lang="en-US" sz="2000" b="1" dirty="0"/>
              <a:t> </a:t>
            </a:r>
            <a:r>
              <a:rPr lang="en-US" sz="2000" b="1" dirty="0" err="1"/>
              <a:t>công</a:t>
            </a:r>
            <a:r>
              <a:rPr lang="en-US" sz="2000" b="1" dirty="0"/>
              <a:t>, </a:t>
            </a:r>
            <a:r>
              <a:rPr lang="en-US" sz="2000" b="1" dirty="0" err="1"/>
              <a:t>thành</a:t>
            </a:r>
            <a:r>
              <a:rPr lang="en-US" sz="2000" b="1" dirty="0"/>
              <a:t> </a:t>
            </a:r>
            <a:r>
              <a:rPr lang="en-US" sz="2000" b="1" dirty="0" err="1"/>
              <a:t>công</a:t>
            </a:r>
            <a:r>
              <a:rPr lang="en-US" sz="2000" b="1" dirty="0"/>
              <a:t>, </a:t>
            </a:r>
            <a:r>
              <a:rPr lang="en-US" sz="2000" b="1" dirty="0" err="1"/>
              <a:t>đại</a:t>
            </a:r>
            <a:r>
              <a:rPr lang="en-US" sz="2000" b="1" dirty="0"/>
              <a:t> </a:t>
            </a:r>
            <a:r>
              <a:rPr lang="en-US" sz="2000" b="1" dirty="0" err="1"/>
              <a:t>thành</a:t>
            </a:r>
            <a:r>
              <a:rPr lang="en-US" sz="2000" b="1" dirty="0"/>
              <a:t> </a:t>
            </a:r>
            <a:r>
              <a:rPr lang="en-US" sz="2000" b="1" dirty="0" err="1"/>
              <a:t>công</a:t>
            </a:r>
            <a:r>
              <a:rPr lang="en-US" sz="2000" b="1" dirty="0"/>
              <a:t>” - </a:t>
            </a:r>
            <a:r>
              <a:rPr lang="en-US" sz="2000" b="1" dirty="0" err="1"/>
              <a:t>một</a:t>
            </a:r>
            <a:r>
              <a:rPr lang="en-US" sz="2000" b="1" dirty="0"/>
              <a:t> </a:t>
            </a:r>
            <a:r>
              <a:rPr lang="en-US" sz="2000" b="1" dirty="0" err="1"/>
              <a:t>câu</a:t>
            </a:r>
            <a:r>
              <a:rPr lang="en-US" sz="2000" b="1" dirty="0"/>
              <a:t> </a:t>
            </a:r>
            <a:r>
              <a:rPr lang="en-US" sz="2000" b="1" dirty="0" err="1"/>
              <a:t>nói</a:t>
            </a:r>
            <a:r>
              <a:rPr lang="en-US" sz="2000" b="1" dirty="0"/>
              <a:t> </a:t>
            </a:r>
            <a:r>
              <a:rPr lang="en-US" sz="2000" b="1" dirty="0" err="1"/>
              <a:t>thật</a:t>
            </a:r>
            <a:r>
              <a:rPr lang="en-US" sz="2000" b="1" dirty="0"/>
              <a:t> </a:t>
            </a:r>
            <a:r>
              <a:rPr lang="en-US" sz="2000" b="1" dirty="0" err="1"/>
              <a:t>giản</a:t>
            </a:r>
            <a:r>
              <a:rPr lang="en-US" sz="2000" b="1" dirty="0"/>
              <a:t> </a:t>
            </a:r>
            <a:r>
              <a:rPr lang="en-US" sz="2000" b="1" dirty="0" err="1"/>
              <a:t>dị</a:t>
            </a:r>
            <a:r>
              <a:rPr lang="en-US" sz="2000" b="1" dirty="0"/>
              <a:t> </a:t>
            </a:r>
            <a:r>
              <a:rPr lang="en-US" sz="2000" b="1" dirty="0" err="1"/>
              <a:t>của</a:t>
            </a:r>
            <a:r>
              <a:rPr lang="en-US" sz="2000" b="1" dirty="0"/>
              <a:t> </a:t>
            </a:r>
            <a:r>
              <a:rPr lang="en-US" sz="2000" b="1" dirty="0" err="1"/>
              <a:t>Bác</a:t>
            </a:r>
            <a:r>
              <a:rPr lang="en-US" sz="2000" b="1" dirty="0"/>
              <a:t> </a:t>
            </a:r>
            <a:r>
              <a:rPr lang="en-US" sz="2000" b="1" dirty="0" err="1"/>
              <a:t>Hồ</a:t>
            </a:r>
            <a:r>
              <a:rPr lang="en-US" sz="2000" b="1" dirty="0"/>
              <a:t>, </a:t>
            </a:r>
            <a:r>
              <a:rPr lang="en-US" sz="2000" b="1" dirty="0" err="1"/>
              <a:t>nhưng</a:t>
            </a:r>
            <a:r>
              <a:rPr lang="en-US" sz="2000" b="1" dirty="0"/>
              <a:t> </a:t>
            </a:r>
            <a:r>
              <a:rPr lang="en-US" sz="2000" b="1" dirty="0" err="1"/>
              <a:t>từ</a:t>
            </a:r>
            <a:r>
              <a:rPr lang="en-US" sz="2000" b="1" dirty="0"/>
              <a:t> </a:t>
            </a:r>
            <a:r>
              <a:rPr lang="en-US" sz="2000" b="1" dirty="0" err="1"/>
              <a:t>lâu</a:t>
            </a:r>
            <a:r>
              <a:rPr lang="en-US" sz="2000" b="1" dirty="0"/>
              <a:t> </a:t>
            </a:r>
            <a:r>
              <a:rPr lang="en-US" sz="2000" b="1" dirty="0" err="1"/>
              <a:t>đã</a:t>
            </a:r>
            <a:r>
              <a:rPr lang="en-US" sz="2000" b="1" dirty="0"/>
              <a:t> </a:t>
            </a:r>
            <a:r>
              <a:rPr lang="en-US" sz="2000" b="1" dirty="0" err="1"/>
              <a:t>trở</a:t>
            </a:r>
            <a:r>
              <a:rPr lang="en-US" sz="2000" b="1" dirty="0"/>
              <a:t> </a:t>
            </a:r>
            <a:r>
              <a:rPr lang="en-US" sz="2000" b="1" dirty="0" err="1"/>
              <a:t>thành</a:t>
            </a:r>
            <a:r>
              <a:rPr lang="en-US" sz="2000" b="1" dirty="0"/>
              <a:t> </a:t>
            </a:r>
            <a:r>
              <a:rPr lang="en-US" sz="2000" b="1" dirty="0" err="1"/>
              <a:t>lẽ</a:t>
            </a:r>
            <a:r>
              <a:rPr lang="en-US" sz="2000" b="1" dirty="0"/>
              <a:t> </a:t>
            </a:r>
            <a:r>
              <a:rPr lang="en-US" sz="2000" b="1" dirty="0" err="1"/>
              <a:t>sống</a:t>
            </a:r>
            <a:r>
              <a:rPr lang="en-US" sz="2000" b="1" dirty="0"/>
              <a:t>, </a:t>
            </a:r>
            <a:r>
              <a:rPr lang="en-US" sz="2000" b="1" dirty="0" err="1"/>
              <a:t>phương</a:t>
            </a:r>
            <a:r>
              <a:rPr lang="en-US" sz="2000" b="1" dirty="0"/>
              <a:t> </a:t>
            </a:r>
            <a:r>
              <a:rPr lang="en-US" sz="2000" b="1" dirty="0" err="1"/>
              <a:t>châm</a:t>
            </a:r>
            <a:r>
              <a:rPr lang="en-US" sz="2000" b="1" dirty="0"/>
              <a:t> </a:t>
            </a:r>
            <a:r>
              <a:rPr lang="en-US" sz="2000" b="1" dirty="0" err="1"/>
              <a:t>sống</a:t>
            </a:r>
            <a:r>
              <a:rPr lang="en-US" sz="2000" b="1" dirty="0"/>
              <a:t> </a:t>
            </a:r>
            <a:r>
              <a:rPr lang="en-US" sz="2000" b="1" dirty="0" err="1"/>
              <a:t>và</a:t>
            </a:r>
            <a:r>
              <a:rPr lang="en-US" sz="2000" b="1" dirty="0"/>
              <a:t> </a:t>
            </a:r>
            <a:r>
              <a:rPr lang="en-US" sz="2000" b="1" dirty="0" err="1"/>
              <a:t>khẩu</a:t>
            </a:r>
            <a:r>
              <a:rPr lang="en-US" sz="2000" b="1" dirty="0"/>
              <a:t> </a:t>
            </a:r>
            <a:r>
              <a:rPr lang="en-US" sz="2000" b="1" dirty="0" err="1"/>
              <a:t>hiệu</a:t>
            </a:r>
            <a:r>
              <a:rPr lang="en-US" sz="2000" b="1" dirty="0"/>
              <a:t> </a:t>
            </a:r>
            <a:r>
              <a:rPr lang="en-US" sz="2000" b="1" dirty="0" err="1"/>
              <a:t>hành</a:t>
            </a:r>
            <a:r>
              <a:rPr lang="en-US" sz="2000" b="1" dirty="0"/>
              <a:t> </a:t>
            </a:r>
            <a:r>
              <a:rPr lang="en-US" sz="2000" b="1" dirty="0" err="1"/>
              <a:t>động</a:t>
            </a:r>
            <a:r>
              <a:rPr lang="en-US" sz="2000" b="1" dirty="0"/>
              <a:t> </a:t>
            </a:r>
            <a:r>
              <a:rPr lang="en-US" sz="2000" b="1" dirty="0" err="1"/>
              <a:t>của</a:t>
            </a:r>
            <a:r>
              <a:rPr lang="en-US" sz="2000" b="1" dirty="0"/>
              <a:t> </a:t>
            </a:r>
            <a:r>
              <a:rPr lang="en-US" sz="2000" b="1" dirty="0" err="1"/>
              <a:t>Đảng</a:t>
            </a:r>
            <a:r>
              <a:rPr lang="en-US" sz="2000" b="1" dirty="0"/>
              <a:t> ta, </a:t>
            </a:r>
            <a:r>
              <a:rPr lang="en-US" sz="2000" b="1" dirty="0" err="1"/>
              <a:t>dân</a:t>
            </a:r>
            <a:r>
              <a:rPr lang="en-US" sz="2000" b="1" dirty="0"/>
              <a:t> </a:t>
            </a:r>
            <a:r>
              <a:rPr lang="en-US" sz="2000" b="1" dirty="0" err="1"/>
              <a:t>tộc</a:t>
            </a:r>
            <a:r>
              <a:rPr lang="en-US" sz="2000" b="1" dirty="0"/>
              <a:t> ta.</a:t>
            </a:r>
            <a:endParaRPr lang="en-VN" sz="2000" b="1" dirty="0"/>
          </a:p>
        </p:txBody>
      </p:sp>
      <p:pic>
        <p:nvPicPr>
          <p:cNvPr id="4" name="Picture 3" descr="A person with a beard&#10;&#10;Description automatically generated with low confidence">
            <a:extLst>
              <a:ext uri="{FF2B5EF4-FFF2-40B4-BE49-F238E27FC236}">
                <a16:creationId xmlns:a16="http://schemas.microsoft.com/office/drawing/2014/main" id="{EAFDB06B-6C95-4EEC-BA0B-B7F8C9DCFEB0}"/>
              </a:ext>
            </a:extLst>
          </p:cNvPr>
          <p:cNvPicPr>
            <a:picLocks noChangeAspect="1"/>
          </p:cNvPicPr>
          <p:nvPr/>
        </p:nvPicPr>
        <p:blipFill>
          <a:blip r:embed="rId2"/>
          <a:stretch>
            <a:fillRect/>
          </a:stretch>
        </p:blipFill>
        <p:spPr>
          <a:xfrm>
            <a:off x="3071216" y="260487"/>
            <a:ext cx="3579615" cy="4618694"/>
          </a:xfrm>
          <a:prstGeom prst="rect">
            <a:avLst/>
          </a:prstGeom>
        </p:spPr>
      </p:pic>
    </p:spTree>
    <p:extLst>
      <p:ext uri="{BB962C8B-B14F-4D97-AF65-F5344CB8AC3E}">
        <p14:creationId xmlns:p14="http://schemas.microsoft.com/office/powerpoint/2010/main" val="3015225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AC8BBAC-0D1C-4C3F-97D9-82B573EA7ADB}"/>
              </a:ext>
            </a:extLst>
          </p:cNvPr>
          <p:cNvSpPr/>
          <p:nvPr/>
        </p:nvSpPr>
        <p:spPr>
          <a:xfrm>
            <a:off x="3917564" y="-998889"/>
            <a:ext cx="4976042" cy="5013959"/>
          </a:xfrm>
          <a:prstGeom prst="ellipse">
            <a:avLst/>
          </a:prstGeom>
          <a:solidFill>
            <a:schemeClr val="accent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TextBox 9">
            <a:extLst>
              <a:ext uri="{FF2B5EF4-FFF2-40B4-BE49-F238E27FC236}">
                <a16:creationId xmlns:a16="http://schemas.microsoft.com/office/drawing/2014/main" id="{9B39F66C-59A3-418B-AD8D-EDAD4273E476}"/>
              </a:ext>
            </a:extLst>
          </p:cNvPr>
          <p:cNvSpPr txBox="1"/>
          <p:nvPr/>
        </p:nvSpPr>
        <p:spPr>
          <a:xfrm>
            <a:off x="384420" y="789342"/>
            <a:ext cx="3180577" cy="3323987"/>
          </a:xfrm>
          <a:prstGeom prst="rect">
            <a:avLst/>
          </a:prstGeom>
          <a:noFill/>
        </p:spPr>
        <p:txBody>
          <a:bodyPr wrap="square">
            <a:spAutoFit/>
          </a:bodyPr>
          <a:lstStyle/>
          <a:p>
            <a:r>
              <a:rPr lang="en-US" dirty="0" err="1"/>
              <a:t>Ngoài</a:t>
            </a:r>
            <a:r>
              <a:rPr lang="en-US" dirty="0"/>
              <a:t> ra, </a:t>
            </a:r>
            <a:r>
              <a:rPr lang="en-US" dirty="0" err="1"/>
              <a:t>ở</a:t>
            </a:r>
            <a:r>
              <a:rPr lang="en-US" dirty="0"/>
              <a:t> </a:t>
            </a:r>
            <a:r>
              <a:rPr lang="en-US" dirty="0" err="1"/>
              <a:t>thời</a:t>
            </a:r>
            <a:r>
              <a:rPr lang="en-US" dirty="0"/>
              <a:t> </a:t>
            </a:r>
            <a:r>
              <a:rPr lang="en-US" dirty="0" err="1"/>
              <a:t>đại</a:t>
            </a:r>
            <a:r>
              <a:rPr lang="en-US" dirty="0"/>
              <a:t> </a:t>
            </a:r>
            <a:r>
              <a:rPr lang="en-US" dirty="0" err="1"/>
              <a:t>Hồ</a:t>
            </a:r>
            <a:r>
              <a:rPr lang="en-US" dirty="0"/>
              <a:t> </a:t>
            </a:r>
            <a:r>
              <a:rPr lang="en-US" dirty="0" err="1"/>
              <a:t>Chí</a:t>
            </a:r>
            <a:r>
              <a:rPr lang="en-US" dirty="0"/>
              <a:t> Minh, </a:t>
            </a:r>
            <a:r>
              <a:rPr lang="en-US" dirty="0" err="1"/>
              <a:t>mối</a:t>
            </a:r>
            <a:r>
              <a:rPr lang="en-US" dirty="0"/>
              <a:t> </a:t>
            </a:r>
            <a:r>
              <a:rPr lang="en-US" dirty="0" err="1"/>
              <a:t>liên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quốc</a:t>
            </a:r>
            <a:r>
              <a:rPr lang="en-US" dirty="0"/>
              <a:t> </a:t>
            </a:r>
            <a:r>
              <a:rPr lang="en-US" dirty="0" err="1"/>
              <a:t>gia</a:t>
            </a:r>
            <a:r>
              <a:rPr lang="en-US" dirty="0"/>
              <a:t> </a:t>
            </a:r>
            <a:r>
              <a:rPr lang="en-US" dirty="0" err="1"/>
              <a:t>dân</a:t>
            </a:r>
            <a:r>
              <a:rPr lang="en-US" dirty="0"/>
              <a:t> </a:t>
            </a:r>
            <a:r>
              <a:rPr lang="en-US" dirty="0" err="1"/>
              <a:t>tộc</a:t>
            </a:r>
            <a:r>
              <a:rPr lang="en-US" dirty="0"/>
              <a:t> </a:t>
            </a:r>
            <a:r>
              <a:rPr lang="en-US" dirty="0" err="1"/>
              <a:t>không</a:t>
            </a:r>
            <a:r>
              <a:rPr lang="en-US" dirty="0"/>
              <a:t> </a:t>
            </a:r>
            <a:r>
              <a:rPr lang="en-US" dirty="0" err="1"/>
              <a:t>ngừng</a:t>
            </a:r>
            <a:r>
              <a:rPr lang="en-US" dirty="0"/>
              <a:t> </a:t>
            </a:r>
            <a:r>
              <a:rPr lang="en-US" dirty="0" err="1"/>
              <a:t>mở</a:t>
            </a:r>
            <a:r>
              <a:rPr lang="en-US" dirty="0"/>
              <a:t> </a:t>
            </a:r>
            <a:r>
              <a:rPr lang="en-US" dirty="0" err="1"/>
              <a:t>rộng</a:t>
            </a:r>
            <a:r>
              <a:rPr lang="en-US" dirty="0"/>
              <a:t>. </a:t>
            </a:r>
            <a:r>
              <a:rPr lang="en-US" dirty="0" err="1"/>
              <a:t>Sự</a:t>
            </a:r>
            <a:r>
              <a:rPr lang="en-US" dirty="0"/>
              <a:t> </a:t>
            </a:r>
            <a:r>
              <a:rPr lang="en-US" dirty="0" err="1"/>
              <a:t>liên</a:t>
            </a:r>
            <a:r>
              <a:rPr lang="en-US" dirty="0"/>
              <a:t> </a:t>
            </a:r>
            <a:r>
              <a:rPr lang="en-US" dirty="0" err="1"/>
              <a:t>kết</a:t>
            </a:r>
            <a:r>
              <a:rPr lang="en-US" dirty="0"/>
              <a:t> </a:t>
            </a:r>
            <a:r>
              <a:rPr lang="en-US" dirty="0" err="1"/>
              <a:t>quốc</a:t>
            </a:r>
            <a:r>
              <a:rPr lang="en-US" dirty="0"/>
              <a:t> </a:t>
            </a:r>
            <a:r>
              <a:rPr lang="en-US" dirty="0" err="1"/>
              <a:t>tế</a:t>
            </a:r>
            <a:r>
              <a:rPr lang="en-US" dirty="0"/>
              <a:t> </a:t>
            </a:r>
            <a:r>
              <a:rPr lang="en-US" dirty="0" err="1"/>
              <a:t>giữa</a:t>
            </a:r>
            <a:r>
              <a:rPr lang="en-US" dirty="0"/>
              <a:t> </a:t>
            </a:r>
            <a:r>
              <a:rPr lang="en-US" dirty="0" err="1"/>
              <a:t>các</a:t>
            </a:r>
            <a:r>
              <a:rPr lang="en-US" dirty="0"/>
              <a:t> </a:t>
            </a:r>
            <a:r>
              <a:rPr lang="en-US" dirty="0" err="1"/>
              <a:t>quốc</a:t>
            </a:r>
            <a:r>
              <a:rPr lang="en-US" dirty="0"/>
              <a:t> </a:t>
            </a:r>
            <a:r>
              <a:rPr lang="en-US" dirty="0" err="1"/>
              <a:t>gia</a:t>
            </a:r>
            <a:r>
              <a:rPr lang="en-US" dirty="0"/>
              <a:t> </a:t>
            </a:r>
            <a:r>
              <a:rPr lang="en-US" dirty="0" err="1"/>
              <a:t>đã</a:t>
            </a:r>
            <a:r>
              <a:rPr lang="en-US" dirty="0"/>
              <a:t> </a:t>
            </a:r>
            <a:r>
              <a:rPr lang="en-US" dirty="0" err="1"/>
              <a:t>hình</a:t>
            </a:r>
            <a:r>
              <a:rPr lang="en-US" dirty="0"/>
              <a:t> </a:t>
            </a:r>
            <a:r>
              <a:rPr lang="en-US" dirty="0" err="1"/>
              <a:t>thành</a:t>
            </a:r>
            <a:r>
              <a:rPr lang="en-US" dirty="0"/>
              <a:t>. </a:t>
            </a:r>
            <a:r>
              <a:rPr lang="en-US" dirty="0" err="1"/>
              <a:t>Chính</a:t>
            </a:r>
            <a:r>
              <a:rPr lang="en-US" dirty="0"/>
              <a:t> </a:t>
            </a:r>
            <a:r>
              <a:rPr lang="en-US" dirty="0" err="1"/>
              <a:t>xuất</a:t>
            </a:r>
            <a:r>
              <a:rPr lang="en-US" dirty="0"/>
              <a:t> </a:t>
            </a:r>
            <a:r>
              <a:rPr lang="en-US" dirty="0" err="1"/>
              <a:t>phát</a:t>
            </a:r>
            <a:r>
              <a:rPr lang="en-US" dirty="0"/>
              <a:t> </a:t>
            </a:r>
            <a:r>
              <a:rPr lang="en-US" dirty="0" err="1"/>
              <a:t>từ</a:t>
            </a:r>
            <a:r>
              <a:rPr lang="en-US" dirty="0"/>
              <a:t> </a:t>
            </a:r>
            <a:r>
              <a:rPr lang="en-US" dirty="0" err="1"/>
              <a:t>đó</a:t>
            </a:r>
            <a:r>
              <a:rPr lang="en-US" dirty="0"/>
              <a:t>, </a:t>
            </a:r>
            <a:r>
              <a:rPr lang="en-US" dirty="0" err="1"/>
              <a:t>chữ</a:t>
            </a:r>
            <a:r>
              <a:rPr lang="en-US" dirty="0"/>
              <a:t> “</a:t>
            </a:r>
            <a:r>
              <a:rPr lang="en-US" dirty="0" err="1"/>
              <a:t>đại</a:t>
            </a:r>
            <a:r>
              <a:rPr lang="en-US" dirty="0"/>
              <a:t> </a:t>
            </a:r>
            <a:r>
              <a:rPr lang="en-US" dirty="0" err="1"/>
              <a:t>đoàn</a:t>
            </a:r>
            <a:r>
              <a:rPr lang="en-US" dirty="0"/>
              <a:t> </a:t>
            </a:r>
            <a:r>
              <a:rPr lang="en-US" dirty="0" err="1"/>
              <a:t>kết</a:t>
            </a:r>
            <a:r>
              <a:rPr lang="en-US" dirty="0"/>
              <a:t>” </a:t>
            </a:r>
            <a:r>
              <a:rPr lang="en-US" dirty="0" err="1"/>
              <a:t>mà</a:t>
            </a:r>
            <a:r>
              <a:rPr lang="en-US" dirty="0"/>
              <a:t> </a:t>
            </a:r>
            <a:r>
              <a:rPr lang="en-US" dirty="0" err="1"/>
              <a:t>Bác</a:t>
            </a:r>
            <a:r>
              <a:rPr lang="en-US" dirty="0"/>
              <a:t> </a:t>
            </a:r>
            <a:r>
              <a:rPr lang="en-US" dirty="0" err="1"/>
              <a:t>Hồ</a:t>
            </a:r>
            <a:r>
              <a:rPr lang="en-US" dirty="0"/>
              <a:t> </a:t>
            </a:r>
            <a:r>
              <a:rPr lang="en-US" dirty="0" err="1"/>
              <a:t>dùng</a:t>
            </a:r>
            <a:r>
              <a:rPr lang="en-US" dirty="0"/>
              <a:t> </a:t>
            </a:r>
            <a:r>
              <a:rPr lang="en-US" dirty="0" err="1"/>
              <a:t>ở</a:t>
            </a:r>
            <a:r>
              <a:rPr lang="en-US" dirty="0"/>
              <a:t> </a:t>
            </a:r>
            <a:r>
              <a:rPr lang="en-US" dirty="0" err="1"/>
              <a:t>đây</a:t>
            </a:r>
            <a:r>
              <a:rPr lang="en-US" dirty="0"/>
              <a:t> </a:t>
            </a:r>
            <a:r>
              <a:rPr lang="en-US" dirty="0" err="1"/>
              <a:t>còn</a:t>
            </a:r>
            <a:r>
              <a:rPr lang="en-US" dirty="0"/>
              <a:t> </a:t>
            </a:r>
            <a:r>
              <a:rPr lang="en-US" dirty="0" err="1"/>
              <a:t>có</a:t>
            </a:r>
            <a:r>
              <a:rPr lang="en-US" dirty="0"/>
              <a:t> </a:t>
            </a:r>
            <a:r>
              <a:rPr lang="en-US" dirty="0" err="1"/>
              <a:t>ý</a:t>
            </a:r>
            <a:r>
              <a:rPr lang="en-US" dirty="0"/>
              <a:t> </a:t>
            </a:r>
            <a:r>
              <a:rPr lang="en-US" dirty="0" err="1"/>
              <a:t>nghĩa</a:t>
            </a:r>
            <a:r>
              <a:rPr lang="en-US" dirty="0"/>
              <a:t> </a:t>
            </a:r>
            <a:r>
              <a:rPr lang="en-US" dirty="0" err="1"/>
              <a:t>mới</a:t>
            </a:r>
            <a:r>
              <a:rPr lang="en-US" dirty="0"/>
              <a:t>: </a:t>
            </a:r>
            <a:r>
              <a:rPr lang="en-US" dirty="0" err="1"/>
              <a:t>Đoàn</a:t>
            </a:r>
            <a:r>
              <a:rPr lang="en-US" dirty="0"/>
              <a:t> </a:t>
            </a:r>
            <a:r>
              <a:rPr lang="en-US" dirty="0" err="1"/>
              <a:t>kết</a:t>
            </a:r>
            <a:r>
              <a:rPr lang="en-US" dirty="0"/>
              <a:t> </a:t>
            </a:r>
            <a:r>
              <a:rPr lang="en-US" dirty="0" err="1"/>
              <a:t>giữa</a:t>
            </a:r>
            <a:r>
              <a:rPr lang="en-US" dirty="0"/>
              <a:t> </a:t>
            </a:r>
            <a:r>
              <a:rPr lang="en-US" dirty="0" err="1"/>
              <a:t>dân</a:t>
            </a:r>
            <a:r>
              <a:rPr lang="en-US" dirty="0"/>
              <a:t> </a:t>
            </a:r>
            <a:r>
              <a:rPr lang="en-US" dirty="0" err="1"/>
              <a:t>tộc</a:t>
            </a:r>
            <a:r>
              <a:rPr lang="en-US" dirty="0"/>
              <a:t> ta, </a:t>
            </a:r>
            <a:r>
              <a:rPr lang="en-US" dirty="0" err="1"/>
              <a:t>cuộc</a:t>
            </a:r>
            <a:r>
              <a:rPr lang="en-US" dirty="0"/>
              <a:t> </a:t>
            </a:r>
            <a:r>
              <a:rPr lang="en-US" dirty="0" err="1"/>
              <a:t>kháng</a:t>
            </a:r>
            <a:r>
              <a:rPr lang="en-US" dirty="0"/>
              <a:t> </a:t>
            </a:r>
            <a:r>
              <a:rPr lang="en-US" dirty="0" err="1"/>
              <a:t>chiến</a:t>
            </a:r>
            <a:r>
              <a:rPr lang="en-US" dirty="0"/>
              <a:t> </a:t>
            </a:r>
            <a:r>
              <a:rPr lang="en-US" dirty="0" err="1"/>
              <a:t>của</a:t>
            </a:r>
            <a:r>
              <a:rPr lang="en-US" dirty="0"/>
              <a:t> </a:t>
            </a:r>
            <a:r>
              <a:rPr lang="en-US" dirty="0" err="1"/>
              <a:t>chúng</a:t>
            </a:r>
            <a:r>
              <a:rPr lang="en-US" dirty="0"/>
              <a:t> ta </a:t>
            </a:r>
            <a:r>
              <a:rPr lang="en-US" dirty="0" err="1"/>
              <a:t>với</a:t>
            </a:r>
            <a:r>
              <a:rPr lang="en-US" dirty="0"/>
              <a:t> </a:t>
            </a:r>
            <a:r>
              <a:rPr lang="en-US" dirty="0" err="1"/>
              <a:t>lương</a:t>
            </a:r>
            <a:r>
              <a:rPr lang="en-US" dirty="0"/>
              <a:t> tri </a:t>
            </a:r>
            <a:r>
              <a:rPr lang="en-US" dirty="0" err="1"/>
              <a:t>ở</a:t>
            </a:r>
            <a:r>
              <a:rPr lang="en-US" dirty="0"/>
              <a:t> </a:t>
            </a:r>
            <a:r>
              <a:rPr lang="en-US" dirty="0" err="1"/>
              <a:t>mọi</a:t>
            </a:r>
            <a:r>
              <a:rPr lang="en-US" dirty="0"/>
              <a:t> </a:t>
            </a:r>
            <a:r>
              <a:rPr lang="en-US" dirty="0" err="1"/>
              <a:t>quốc</a:t>
            </a:r>
            <a:r>
              <a:rPr lang="en-US" dirty="0"/>
              <a:t> </a:t>
            </a:r>
            <a:r>
              <a:rPr lang="en-US" dirty="0" err="1"/>
              <a:t>gia</a:t>
            </a:r>
            <a:r>
              <a:rPr lang="en-US" dirty="0"/>
              <a:t> </a:t>
            </a:r>
            <a:r>
              <a:rPr lang="en-US" dirty="0" err="1"/>
              <a:t>trên</a:t>
            </a:r>
            <a:r>
              <a:rPr lang="en-US" dirty="0"/>
              <a:t> </a:t>
            </a:r>
            <a:r>
              <a:rPr lang="en-US" dirty="0" err="1"/>
              <a:t>thế</a:t>
            </a:r>
            <a:r>
              <a:rPr lang="en-US" dirty="0"/>
              <a:t> </a:t>
            </a:r>
            <a:r>
              <a:rPr lang="en-US" dirty="0" err="1"/>
              <a:t>giới</a:t>
            </a:r>
            <a:r>
              <a:rPr lang="en-US" dirty="0"/>
              <a:t>. </a:t>
            </a:r>
            <a:r>
              <a:rPr lang="en-US" dirty="0" err="1"/>
              <a:t>Tư</a:t>
            </a:r>
            <a:r>
              <a:rPr lang="en-US" dirty="0"/>
              <a:t> </a:t>
            </a:r>
            <a:r>
              <a:rPr lang="en-US" dirty="0" err="1"/>
              <a:t>tưởng</a:t>
            </a:r>
            <a:r>
              <a:rPr lang="en-US" dirty="0"/>
              <a:t> </a:t>
            </a:r>
            <a:r>
              <a:rPr lang="en-US" dirty="0" err="1"/>
              <a:t>đoàn</a:t>
            </a:r>
            <a:r>
              <a:rPr lang="en-US" dirty="0"/>
              <a:t> </a:t>
            </a:r>
            <a:r>
              <a:rPr lang="en-US" dirty="0" err="1"/>
              <a:t>kết</a:t>
            </a:r>
            <a:r>
              <a:rPr lang="en-US" dirty="0"/>
              <a:t> </a:t>
            </a:r>
            <a:r>
              <a:rPr lang="en-US" dirty="0" err="1"/>
              <a:t>của</a:t>
            </a:r>
            <a:r>
              <a:rPr lang="en-US" dirty="0"/>
              <a:t> </a:t>
            </a:r>
            <a:r>
              <a:rPr lang="en-US" dirty="0" err="1"/>
              <a:t>Bác</a:t>
            </a:r>
            <a:r>
              <a:rPr lang="en-US" dirty="0"/>
              <a:t> </a:t>
            </a:r>
            <a:r>
              <a:rPr lang="en-US" dirty="0" err="1"/>
              <a:t>đã</a:t>
            </a:r>
            <a:r>
              <a:rPr lang="en-US" dirty="0"/>
              <a:t> </a:t>
            </a:r>
            <a:r>
              <a:rPr lang="en-US" dirty="0" err="1"/>
              <a:t>nhanh</a:t>
            </a:r>
            <a:r>
              <a:rPr lang="en-US" dirty="0"/>
              <a:t> </a:t>
            </a:r>
            <a:r>
              <a:rPr lang="en-US" dirty="0" err="1"/>
              <a:t>chóng</a:t>
            </a:r>
            <a:r>
              <a:rPr lang="en-US" dirty="0"/>
              <a:t> </a:t>
            </a:r>
            <a:r>
              <a:rPr lang="en-US" dirty="0" err="1"/>
              <a:t>trở</a:t>
            </a:r>
            <a:r>
              <a:rPr lang="en-US" dirty="0"/>
              <a:t> </a:t>
            </a:r>
            <a:r>
              <a:rPr lang="en-US" dirty="0" err="1"/>
              <a:t>thành</a:t>
            </a:r>
            <a:r>
              <a:rPr lang="en-US" dirty="0"/>
              <a:t> </a:t>
            </a:r>
            <a:r>
              <a:rPr lang="en-US" dirty="0" err="1"/>
              <a:t>động</a:t>
            </a:r>
            <a:r>
              <a:rPr lang="en-US" dirty="0"/>
              <a:t> </a:t>
            </a:r>
            <a:r>
              <a:rPr lang="en-US" dirty="0" err="1"/>
              <a:t>lực</a:t>
            </a:r>
            <a:r>
              <a:rPr lang="en-US" dirty="0"/>
              <a:t> </a:t>
            </a:r>
            <a:r>
              <a:rPr lang="en-US" dirty="0" err="1"/>
              <a:t>của</a:t>
            </a:r>
            <a:r>
              <a:rPr lang="en-US" dirty="0"/>
              <a:t> </a:t>
            </a:r>
            <a:r>
              <a:rPr lang="en-US" dirty="0" err="1"/>
              <a:t>các</a:t>
            </a:r>
            <a:r>
              <a:rPr lang="en-US" dirty="0"/>
              <a:t> </a:t>
            </a:r>
            <a:r>
              <a:rPr lang="en-US" dirty="0" err="1"/>
              <a:t>cuộc</a:t>
            </a:r>
            <a:r>
              <a:rPr lang="en-US" dirty="0"/>
              <a:t> </a:t>
            </a:r>
            <a:r>
              <a:rPr lang="en-US" dirty="0" err="1"/>
              <a:t>kháng</a:t>
            </a:r>
            <a:r>
              <a:rPr lang="en-US" dirty="0"/>
              <a:t> </a:t>
            </a:r>
            <a:r>
              <a:rPr lang="en-US" dirty="0" err="1"/>
              <a:t>chiến</a:t>
            </a:r>
            <a:r>
              <a:rPr lang="en-US" dirty="0"/>
              <a:t> </a:t>
            </a:r>
            <a:r>
              <a:rPr lang="en-US" dirty="0" err="1"/>
              <a:t>và</a:t>
            </a:r>
            <a:r>
              <a:rPr lang="en-US" dirty="0"/>
              <a:t> </a:t>
            </a:r>
            <a:r>
              <a:rPr lang="en-US" dirty="0" err="1"/>
              <a:t>cũng</a:t>
            </a:r>
            <a:r>
              <a:rPr lang="en-US" dirty="0"/>
              <a:t> </a:t>
            </a:r>
            <a:r>
              <a:rPr lang="en-US" dirty="0" err="1"/>
              <a:t>là</a:t>
            </a:r>
            <a:r>
              <a:rPr lang="en-US" dirty="0"/>
              <a:t> </a:t>
            </a:r>
            <a:r>
              <a:rPr lang="en-US" dirty="0" err="1"/>
              <a:t>động</a:t>
            </a:r>
            <a:r>
              <a:rPr lang="en-US" dirty="0"/>
              <a:t> </a:t>
            </a:r>
            <a:r>
              <a:rPr lang="en-US" dirty="0" err="1"/>
              <a:t>lực</a:t>
            </a:r>
            <a:r>
              <a:rPr lang="en-US" dirty="0"/>
              <a:t> </a:t>
            </a:r>
            <a:r>
              <a:rPr lang="en-US" dirty="0" err="1"/>
              <a:t>trong</a:t>
            </a:r>
            <a:r>
              <a:rPr lang="en-US" dirty="0"/>
              <a:t> </a:t>
            </a:r>
            <a:r>
              <a:rPr lang="en-US" dirty="0" err="1"/>
              <a:t>xây</a:t>
            </a:r>
            <a:r>
              <a:rPr lang="en-US" dirty="0"/>
              <a:t> </a:t>
            </a:r>
            <a:r>
              <a:rPr lang="en-US" dirty="0" err="1"/>
              <a:t>dựng</a:t>
            </a:r>
            <a:r>
              <a:rPr lang="en-US" dirty="0"/>
              <a:t> </a:t>
            </a:r>
            <a:r>
              <a:rPr lang="en-US" dirty="0" err="1"/>
              <a:t>đời</a:t>
            </a:r>
            <a:r>
              <a:rPr lang="en-US" dirty="0"/>
              <a:t> </a:t>
            </a:r>
            <a:r>
              <a:rPr lang="en-US" dirty="0" err="1"/>
              <a:t>sống</a:t>
            </a:r>
            <a:r>
              <a:rPr lang="en-US" dirty="0"/>
              <a:t> </a:t>
            </a:r>
            <a:r>
              <a:rPr lang="en-US" dirty="0" err="1"/>
              <a:t>mới</a:t>
            </a:r>
            <a:r>
              <a:rPr lang="en-US" dirty="0"/>
              <a:t>, </a:t>
            </a:r>
            <a:r>
              <a:rPr lang="en-US" dirty="0" err="1"/>
              <a:t>trong</a:t>
            </a:r>
            <a:r>
              <a:rPr lang="en-US" dirty="0"/>
              <a:t> </a:t>
            </a:r>
            <a:r>
              <a:rPr lang="en-US" dirty="0" err="1"/>
              <a:t>các</a:t>
            </a:r>
            <a:r>
              <a:rPr lang="en-US" dirty="0"/>
              <a:t> </a:t>
            </a:r>
            <a:r>
              <a:rPr lang="en-US" dirty="0" err="1"/>
              <a:t>quan</a:t>
            </a:r>
            <a:r>
              <a:rPr lang="en-US" dirty="0"/>
              <a:t> </a:t>
            </a:r>
            <a:r>
              <a:rPr lang="en-US" dirty="0" err="1"/>
              <a:t>hệ</a:t>
            </a:r>
            <a:r>
              <a:rPr lang="en-US" dirty="0"/>
              <a:t> </a:t>
            </a:r>
            <a:r>
              <a:rPr lang="en-US" dirty="0" err="1"/>
              <a:t>xã</a:t>
            </a:r>
            <a:r>
              <a:rPr lang="en-US" dirty="0"/>
              <a:t> </a:t>
            </a:r>
            <a:r>
              <a:rPr lang="en-US" dirty="0" err="1"/>
              <a:t>hội</a:t>
            </a:r>
            <a:r>
              <a:rPr lang="en-US" dirty="0"/>
              <a:t> </a:t>
            </a:r>
            <a:r>
              <a:rPr lang="en-US" dirty="0" err="1"/>
              <a:t>mới</a:t>
            </a:r>
            <a:r>
              <a:rPr lang="en-US" dirty="0"/>
              <a:t> </a:t>
            </a:r>
            <a:r>
              <a:rPr lang="en-US" dirty="0" err="1"/>
              <a:t>trên</a:t>
            </a:r>
            <a:r>
              <a:rPr lang="en-US" dirty="0"/>
              <a:t> </a:t>
            </a:r>
            <a:r>
              <a:rPr lang="en-US" dirty="0" err="1"/>
              <a:t>đất</a:t>
            </a:r>
            <a:r>
              <a:rPr lang="en-US" dirty="0"/>
              <a:t> </a:t>
            </a:r>
            <a:r>
              <a:rPr lang="en-US" dirty="0" err="1"/>
              <a:t>nước</a:t>
            </a:r>
            <a:r>
              <a:rPr lang="en-US" dirty="0"/>
              <a:t> ta.</a:t>
            </a:r>
            <a:endParaRPr lang="en-VN" dirty="0"/>
          </a:p>
        </p:txBody>
      </p:sp>
      <p:pic>
        <p:nvPicPr>
          <p:cNvPr id="17" name="Picture 16">
            <a:extLst>
              <a:ext uri="{FF2B5EF4-FFF2-40B4-BE49-F238E27FC236}">
                <a16:creationId xmlns:a16="http://schemas.microsoft.com/office/drawing/2014/main" id="{693188A8-7C00-467B-989E-E6986A8208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84" t="5309" r="485" b="15157"/>
          <a:stretch/>
        </p:blipFill>
        <p:spPr bwMode="auto">
          <a:xfrm>
            <a:off x="-4897277" y="1702328"/>
            <a:ext cx="4340525" cy="5878739"/>
          </a:xfrm>
          <a:custGeom>
            <a:avLst/>
            <a:gdLst>
              <a:gd name="connsiteX0" fmla="*/ 1081308 w 4340525"/>
              <a:gd name="connsiteY0" fmla="*/ 0 h 5878739"/>
              <a:gd name="connsiteX1" fmla="*/ 2200839 w 4340525"/>
              <a:gd name="connsiteY1" fmla="*/ 0 h 5878739"/>
              <a:gd name="connsiteX2" fmla="*/ 4340525 w 4340525"/>
              <a:gd name="connsiteY2" fmla="*/ 5878739 h 5878739"/>
              <a:gd name="connsiteX3" fmla="*/ 1996440 w 4340525"/>
              <a:gd name="connsiteY3" fmla="*/ 5878739 h 5878739"/>
              <a:gd name="connsiteX4" fmla="*/ 0 w 4340525"/>
              <a:gd name="connsiteY4" fmla="*/ 393564 h 5878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0525" h="5878739">
                <a:moveTo>
                  <a:pt x="1081308" y="0"/>
                </a:moveTo>
                <a:lnTo>
                  <a:pt x="2200839" y="0"/>
                </a:lnTo>
                <a:lnTo>
                  <a:pt x="4340525" y="5878739"/>
                </a:lnTo>
                <a:lnTo>
                  <a:pt x="1996440" y="5878739"/>
                </a:lnTo>
                <a:lnTo>
                  <a:pt x="0" y="393564"/>
                </a:lnTo>
                <a:close/>
              </a:path>
            </a:pathLst>
          </a:cu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FD1C9119-6CB4-4A8B-AF8D-4C6CC1AB002E}"/>
              </a:ext>
            </a:extLst>
          </p:cNvPr>
          <p:cNvSpPr/>
          <p:nvPr/>
        </p:nvSpPr>
        <p:spPr>
          <a:xfrm>
            <a:off x="-11349474" y="-2509239"/>
            <a:ext cx="4976042" cy="19576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1" name="Rectangle 20">
            <a:extLst>
              <a:ext uri="{FF2B5EF4-FFF2-40B4-BE49-F238E27FC236}">
                <a16:creationId xmlns:a16="http://schemas.microsoft.com/office/drawing/2014/main" id="{E875415E-3DC9-4BCF-9573-2BC6A4F101C3}"/>
              </a:ext>
            </a:extLst>
          </p:cNvPr>
          <p:cNvSpPr/>
          <p:nvPr/>
        </p:nvSpPr>
        <p:spPr>
          <a:xfrm>
            <a:off x="-1791134" y="-4934340"/>
            <a:ext cx="3737165" cy="19774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22" name="Picture 2" descr="Tình cảm của Bác với các cháu thiếu nhi | THEO DẤU CHÂN BÁC | Trường Đại  học Nam Cần Thơ">
            <a:extLst>
              <a:ext uri="{FF2B5EF4-FFF2-40B4-BE49-F238E27FC236}">
                <a16:creationId xmlns:a16="http://schemas.microsoft.com/office/drawing/2014/main" id="{4D37DDA3-CD7A-4453-BE4E-7C990B984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3941" y="-1315852"/>
            <a:ext cx="2336771" cy="165418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5060A341-2DDA-4998-A003-2F0D6E192F51}"/>
              </a:ext>
            </a:extLst>
          </p:cNvPr>
          <p:cNvSpPr/>
          <p:nvPr/>
        </p:nvSpPr>
        <p:spPr>
          <a:xfrm>
            <a:off x="8979878" y="6564924"/>
            <a:ext cx="4911626" cy="2600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24" name="Picture 4" descr="Cuộc thi Bác Hồ với các dân tộc thiểu số - Các dân tộc thiểu số với Bác Hồ  kính yêu - Cuộc thi Bác Hồ với các DTTS - Ban Dân">
            <a:extLst>
              <a:ext uri="{FF2B5EF4-FFF2-40B4-BE49-F238E27FC236}">
                <a16:creationId xmlns:a16="http://schemas.microsoft.com/office/drawing/2014/main" id="{7233761C-092E-402F-A0E5-CA9C25CF51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1873" y="2543824"/>
            <a:ext cx="2692400" cy="19793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group of people sitting in a room&#10;&#10;Description automatically generated with low confidence">
            <a:extLst>
              <a:ext uri="{FF2B5EF4-FFF2-40B4-BE49-F238E27FC236}">
                <a16:creationId xmlns:a16="http://schemas.microsoft.com/office/drawing/2014/main" id="{E4C3EAD3-BA76-4DE9-A27E-4EF836E764BB}"/>
              </a:ext>
            </a:extLst>
          </p:cNvPr>
          <p:cNvPicPr>
            <a:picLocks noChangeAspect="1"/>
          </p:cNvPicPr>
          <p:nvPr/>
        </p:nvPicPr>
        <p:blipFill>
          <a:blip r:embed="rId5"/>
          <a:stretch>
            <a:fillRect/>
          </a:stretch>
        </p:blipFill>
        <p:spPr>
          <a:xfrm>
            <a:off x="3792976" y="175405"/>
            <a:ext cx="3601977" cy="411322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612572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Heptagon 27">
            <a:extLst>
              <a:ext uri="{FF2B5EF4-FFF2-40B4-BE49-F238E27FC236}">
                <a16:creationId xmlns:a16="http://schemas.microsoft.com/office/drawing/2014/main" id="{28C77B37-FA82-4098-A543-15C5AF62E778}"/>
              </a:ext>
            </a:extLst>
          </p:cNvPr>
          <p:cNvSpPr/>
          <p:nvPr/>
        </p:nvSpPr>
        <p:spPr>
          <a:xfrm rot="20444599">
            <a:off x="887983" y="3559255"/>
            <a:ext cx="1932068" cy="1779489"/>
          </a:xfrm>
          <a:prstGeom prst="heptagon">
            <a:avLst/>
          </a:prstGeom>
          <a:solidFill>
            <a:schemeClr val="accent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9" name="Heptagon 28">
            <a:extLst>
              <a:ext uri="{FF2B5EF4-FFF2-40B4-BE49-F238E27FC236}">
                <a16:creationId xmlns:a16="http://schemas.microsoft.com/office/drawing/2014/main" id="{7F19A673-4433-4164-84E7-EF9FD24EFEAE}"/>
              </a:ext>
            </a:extLst>
          </p:cNvPr>
          <p:cNvSpPr/>
          <p:nvPr/>
        </p:nvSpPr>
        <p:spPr>
          <a:xfrm rot="962159">
            <a:off x="5778365" y="3546857"/>
            <a:ext cx="862082" cy="794002"/>
          </a:xfrm>
          <a:prstGeom prst="heptagon">
            <a:avLst/>
          </a:prstGeom>
          <a:solidFill>
            <a:schemeClr val="accent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1" name="Heptagon 30">
            <a:extLst>
              <a:ext uri="{FF2B5EF4-FFF2-40B4-BE49-F238E27FC236}">
                <a16:creationId xmlns:a16="http://schemas.microsoft.com/office/drawing/2014/main" id="{2D5CADF0-E66F-4C82-A7E2-6906E5FFE51C}"/>
              </a:ext>
            </a:extLst>
          </p:cNvPr>
          <p:cNvSpPr/>
          <p:nvPr/>
        </p:nvSpPr>
        <p:spPr>
          <a:xfrm rot="962159">
            <a:off x="2524960" y="3941620"/>
            <a:ext cx="482949" cy="444810"/>
          </a:xfrm>
          <a:prstGeom prst="heptagon">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7" name="Heptagon 36">
            <a:extLst>
              <a:ext uri="{FF2B5EF4-FFF2-40B4-BE49-F238E27FC236}">
                <a16:creationId xmlns:a16="http://schemas.microsoft.com/office/drawing/2014/main" id="{10149CD1-57DA-4EE6-A26B-164FECC0DF5F}"/>
              </a:ext>
            </a:extLst>
          </p:cNvPr>
          <p:cNvSpPr/>
          <p:nvPr/>
        </p:nvSpPr>
        <p:spPr>
          <a:xfrm rot="20015640">
            <a:off x="5678943" y="-473711"/>
            <a:ext cx="1316691" cy="1212710"/>
          </a:xfrm>
          <a:prstGeom prst="heptagon">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9" name="Heptagon 38">
            <a:extLst>
              <a:ext uri="{FF2B5EF4-FFF2-40B4-BE49-F238E27FC236}">
                <a16:creationId xmlns:a16="http://schemas.microsoft.com/office/drawing/2014/main" id="{AF00DF79-19D5-465D-A0E6-5A042683102B}"/>
              </a:ext>
            </a:extLst>
          </p:cNvPr>
          <p:cNvSpPr/>
          <p:nvPr/>
        </p:nvSpPr>
        <p:spPr>
          <a:xfrm rot="962159">
            <a:off x="6202720" y="3918771"/>
            <a:ext cx="862082" cy="794002"/>
          </a:xfrm>
          <a:prstGeom prst="heptagon">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0" name="Heptagon 39">
            <a:extLst>
              <a:ext uri="{FF2B5EF4-FFF2-40B4-BE49-F238E27FC236}">
                <a16:creationId xmlns:a16="http://schemas.microsoft.com/office/drawing/2014/main" id="{831A3595-A7DD-4E69-8B9D-DE7CA7F9D705}"/>
              </a:ext>
            </a:extLst>
          </p:cNvPr>
          <p:cNvSpPr/>
          <p:nvPr/>
        </p:nvSpPr>
        <p:spPr>
          <a:xfrm rot="962159">
            <a:off x="-146188" y="-87430"/>
            <a:ext cx="404242" cy="372319"/>
          </a:xfrm>
          <a:prstGeom prst="heptagon">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5" name="Rectangle 24">
            <a:extLst>
              <a:ext uri="{FF2B5EF4-FFF2-40B4-BE49-F238E27FC236}">
                <a16:creationId xmlns:a16="http://schemas.microsoft.com/office/drawing/2014/main" id="{F86BE930-6A98-410A-9EED-210F16F08240}"/>
              </a:ext>
            </a:extLst>
          </p:cNvPr>
          <p:cNvSpPr/>
          <p:nvPr/>
        </p:nvSpPr>
        <p:spPr>
          <a:xfrm>
            <a:off x="-3017520" y="-853441"/>
            <a:ext cx="1341120" cy="1236672"/>
          </a:xfrm>
          <a:prstGeom prst="rect">
            <a:avLst/>
          </a:prstGeom>
          <a:ln>
            <a:solidFill>
              <a:srgbClr val="4343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6" name="Rectangle 25">
            <a:extLst>
              <a:ext uri="{FF2B5EF4-FFF2-40B4-BE49-F238E27FC236}">
                <a16:creationId xmlns:a16="http://schemas.microsoft.com/office/drawing/2014/main" id="{46A1CEC3-706D-4F0B-ADA0-79D99E3CD135}"/>
              </a:ext>
            </a:extLst>
          </p:cNvPr>
          <p:cNvSpPr/>
          <p:nvPr/>
        </p:nvSpPr>
        <p:spPr>
          <a:xfrm>
            <a:off x="-2294333" y="5143500"/>
            <a:ext cx="1527554" cy="1402556"/>
          </a:xfrm>
          <a:prstGeom prst="rect">
            <a:avLst/>
          </a:prstGeom>
          <a:ln>
            <a:solidFill>
              <a:srgbClr val="4343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3" name="Title 2">
            <a:extLst>
              <a:ext uri="{FF2B5EF4-FFF2-40B4-BE49-F238E27FC236}">
                <a16:creationId xmlns:a16="http://schemas.microsoft.com/office/drawing/2014/main" id="{E5CD9A46-71E8-4578-AF72-DD0B2A6D2F6C}"/>
              </a:ext>
            </a:extLst>
          </p:cNvPr>
          <p:cNvSpPr txBox="1">
            <a:spLocks/>
          </p:cNvSpPr>
          <p:nvPr/>
        </p:nvSpPr>
        <p:spPr>
          <a:xfrm>
            <a:off x="606698" y="2958600"/>
            <a:ext cx="5503126" cy="5287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800"/>
              <a:buFont typeface="Staatliches"/>
              <a:buNone/>
              <a:defRPr sz="1350" b="1" i="0" u="none" strike="noStrike" cap="none">
                <a:solidFill>
                  <a:schemeClr val="dk2"/>
                </a:solidFill>
                <a:latin typeface="Staatliches"/>
                <a:ea typeface="Staatliches"/>
                <a:cs typeface="Staatliches"/>
                <a:sym typeface="Staatliches"/>
              </a:defRPr>
            </a:lvl1pPr>
            <a:lvl2pPr marR="0" lvl="1"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2pPr>
            <a:lvl3pPr marR="0" lvl="2"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3pPr>
            <a:lvl4pPr marR="0" lvl="3"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4pPr>
            <a:lvl5pPr marR="0" lvl="4"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5pPr>
            <a:lvl6pPr marR="0" lvl="5"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6pPr>
            <a:lvl7pPr marR="0" lvl="6"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7pPr>
            <a:lvl8pPr marR="0" lvl="7"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8pPr>
            <a:lvl9pPr marR="0" lvl="8"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9pPr>
          </a:lstStyle>
          <a:p>
            <a:r>
              <a:rPr lang="en-US" dirty="0" err="1">
                <a:latin typeface="Raleway" pitchFamily="2" charset="77"/>
              </a:rPr>
              <a:t>Tư</a:t>
            </a:r>
            <a:r>
              <a:rPr lang="en-US" dirty="0">
                <a:latin typeface="Raleway" pitchFamily="2" charset="77"/>
              </a:rPr>
              <a:t> </a:t>
            </a:r>
            <a:r>
              <a:rPr lang="en-US" dirty="0" err="1">
                <a:latin typeface="Raleway" pitchFamily="2" charset="77"/>
              </a:rPr>
              <a:t>tưởng</a:t>
            </a:r>
            <a:r>
              <a:rPr lang="en-US" dirty="0">
                <a:latin typeface="Raleway" pitchFamily="2" charset="77"/>
              </a:rPr>
              <a:t> </a:t>
            </a:r>
            <a:r>
              <a:rPr lang="en-US" dirty="0" err="1">
                <a:latin typeface="Raleway" pitchFamily="2" charset="77"/>
              </a:rPr>
              <a:t>đoàn</a:t>
            </a:r>
            <a:r>
              <a:rPr lang="en-US" dirty="0">
                <a:latin typeface="Raleway" pitchFamily="2" charset="77"/>
              </a:rPr>
              <a:t> </a:t>
            </a:r>
            <a:r>
              <a:rPr lang="en-US" dirty="0" err="1">
                <a:latin typeface="Raleway" pitchFamily="2" charset="77"/>
              </a:rPr>
              <a:t>kết</a:t>
            </a:r>
            <a:r>
              <a:rPr lang="en-US" dirty="0">
                <a:latin typeface="Raleway" pitchFamily="2" charset="77"/>
              </a:rPr>
              <a:t> </a:t>
            </a:r>
            <a:r>
              <a:rPr lang="en-US" dirty="0" err="1">
                <a:latin typeface="Raleway" pitchFamily="2" charset="77"/>
              </a:rPr>
              <a:t>của</a:t>
            </a:r>
            <a:r>
              <a:rPr lang="en-US" dirty="0">
                <a:latin typeface="Raleway" pitchFamily="2" charset="77"/>
              </a:rPr>
              <a:t> </a:t>
            </a:r>
            <a:r>
              <a:rPr lang="en-US" dirty="0" err="1">
                <a:latin typeface="Raleway" pitchFamily="2" charset="77"/>
              </a:rPr>
              <a:t>Người</a:t>
            </a:r>
            <a:r>
              <a:rPr lang="en-US" dirty="0">
                <a:latin typeface="Raleway" pitchFamily="2" charset="77"/>
              </a:rPr>
              <a:t> </a:t>
            </a:r>
            <a:r>
              <a:rPr lang="en-US" dirty="0" err="1">
                <a:latin typeface="Raleway" pitchFamily="2" charset="77"/>
              </a:rPr>
              <a:t>cũng</a:t>
            </a:r>
            <a:r>
              <a:rPr lang="en-US" dirty="0">
                <a:latin typeface="Raleway" pitchFamily="2" charset="77"/>
              </a:rPr>
              <a:t> </a:t>
            </a:r>
            <a:r>
              <a:rPr lang="en-US" dirty="0" err="1">
                <a:latin typeface="Raleway" pitchFamily="2" charset="77"/>
              </a:rPr>
              <a:t>đã</a:t>
            </a:r>
            <a:r>
              <a:rPr lang="en-US" dirty="0">
                <a:latin typeface="Raleway" pitchFamily="2" charset="77"/>
              </a:rPr>
              <a:t> </a:t>
            </a:r>
            <a:r>
              <a:rPr lang="en-US" dirty="0" err="1">
                <a:latin typeface="Raleway" pitchFamily="2" charset="77"/>
              </a:rPr>
              <a:t>tạo</a:t>
            </a:r>
            <a:r>
              <a:rPr lang="en-US" dirty="0">
                <a:latin typeface="Raleway" pitchFamily="2" charset="77"/>
              </a:rPr>
              <a:t> </a:t>
            </a:r>
            <a:r>
              <a:rPr lang="en-US" dirty="0" err="1">
                <a:latin typeface="Raleway" pitchFamily="2" charset="77"/>
              </a:rPr>
              <a:t>nên</a:t>
            </a:r>
            <a:r>
              <a:rPr lang="en-US" dirty="0">
                <a:latin typeface="Raleway" pitchFamily="2" charset="77"/>
              </a:rPr>
              <a:t> </a:t>
            </a:r>
            <a:r>
              <a:rPr lang="en-US" dirty="0" err="1">
                <a:latin typeface="Raleway" pitchFamily="2" charset="77"/>
              </a:rPr>
              <a:t>một</a:t>
            </a:r>
            <a:r>
              <a:rPr lang="en-US" dirty="0">
                <a:latin typeface="Raleway" pitchFamily="2" charset="77"/>
              </a:rPr>
              <a:t> </a:t>
            </a:r>
            <a:r>
              <a:rPr lang="en-US" dirty="0" err="1">
                <a:latin typeface="Raleway" pitchFamily="2" charset="77"/>
              </a:rPr>
              <a:t>luồng</a:t>
            </a:r>
            <a:r>
              <a:rPr lang="en-US" dirty="0">
                <a:latin typeface="Raleway" pitchFamily="2" charset="77"/>
              </a:rPr>
              <a:t> </a:t>
            </a:r>
            <a:r>
              <a:rPr lang="en-US" dirty="0" err="1">
                <a:latin typeface="Raleway" pitchFamily="2" charset="77"/>
              </a:rPr>
              <a:t>sinh</a:t>
            </a:r>
            <a:r>
              <a:rPr lang="en-US" dirty="0">
                <a:latin typeface="Raleway" pitchFamily="2" charset="77"/>
              </a:rPr>
              <a:t> </a:t>
            </a:r>
            <a:r>
              <a:rPr lang="en-US" dirty="0" err="1">
                <a:latin typeface="Raleway" pitchFamily="2" charset="77"/>
              </a:rPr>
              <a:t>khí</a:t>
            </a:r>
            <a:r>
              <a:rPr lang="en-US" dirty="0">
                <a:latin typeface="Raleway" pitchFamily="2" charset="77"/>
              </a:rPr>
              <a:t> </a:t>
            </a:r>
            <a:r>
              <a:rPr lang="en-US" dirty="0" err="1">
                <a:latin typeface="Raleway" pitchFamily="2" charset="77"/>
              </a:rPr>
              <a:t>mới</a:t>
            </a:r>
            <a:r>
              <a:rPr lang="en-US" dirty="0">
                <a:latin typeface="Raleway" pitchFamily="2" charset="77"/>
              </a:rPr>
              <a:t> </a:t>
            </a:r>
            <a:r>
              <a:rPr lang="en-US" dirty="0" err="1">
                <a:latin typeface="Raleway" pitchFamily="2" charset="77"/>
              </a:rPr>
              <a:t>trong</a:t>
            </a:r>
            <a:r>
              <a:rPr lang="en-US" dirty="0">
                <a:latin typeface="Raleway" pitchFamily="2" charset="77"/>
              </a:rPr>
              <a:t> </a:t>
            </a:r>
            <a:r>
              <a:rPr lang="en-US" dirty="0" err="1">
                <a:latin typeface="Raleway" pitchFamily="2" charset="77"/>
              </a:rPr>
              <a:t>đời</a:t>
            </a:r>
            <a:r>
              <a:rPr lang="en-US" dirty="0">
                <a:latin typeface="Raleway" pitchFamily="2" charset="77"/>
              </a:rPr>
              <a:t> </a:t>
            </a:r>
            <a:r>
              <a:rPr lang="en-US" dirty="0" err="1">
                <a:latin typeface="Raleway" pitchFamily="2" charset="77"/>
              </a:rPr>
              <a:t>sống</a:t>
            </a:r>
            <a:r>
              <a:rPr lang="en-US" dirty="0">
                <a:latin typeface="Raleway" pitchFamily="2" charset="77"/>
              </a:rPr>
              <a:t> </a:t>
            </a:r>
            <a:r>
              <a:rPr lang="en-US" dirty="0" err="1">
                <a:latin typeface="Raleway" pitchFamily="2" charset="77"/>
              </a:rPr>
              <a:t>văn</a:t>
            </a:r>
            <a:r>
              <a:rPr lang="en-US" dirty="0">
                <a:latin typeface="Raleway" pitchFamily="2" charset="77"/>
              </a:rPr>
              <a:t> </a:t>
            </a:r>
            <a:r>
              <a:rPr lang="en-US" dirty="0" err="1">
                <a:latin typeface="Raleway" pitchFamily="2" charset="77"/>
              </a:rPr>
              <a:t>hóa</a:t>
            </a:r>
            <a:r>
              <a:rPr lang="en-US" dirty="0">
                <a:latin typeface="Raleway" pitchFamily="2" charset="77"/>
              </a:rPr>
              <a:t>, </a:t>
            </a:r>
            <a:r>
              <a:rPr lang="en-US" dirty="0" err="1">
                <a:latin typeface="Raleway" pitchFamily="2" charset="77"/>
              </a:rPr>
              <a:t>nghệ</a:t>
            </a:r>
            <a:r>
              <a:rPr lang="en-US" dirty="0">
                <a:latin typeface="Raleway" pitchFamily="2" charset="77"/>
              </a:rPr>
              <a:t> </a:t>
            </a:r>
            <a:r>
              <a:rPr lang="en-US" dirty="0" err="1">
                <a:latin typeface="Raleway" pitchFamily="2" charset="77"/>
              </a:rPr>
              <a:t>thuật</a:t>
            </a:r>
            <a:r>
              <a:rPr lang="en-US" dirty="0">
                <a:latin typeface="Raleway" pitchFamily="2" charset="77"/>
              </a:rPr>
              <a:t> </a:t>
            </a:r>
            <a:r>
              <a:rPr lang="en-US" dirty="0" err="1">
                <a:latin typeface="Raleway" pitchFamily="2" charset="77"/>
              </a:rPr>
              <a:t>của</a:t>
            </a:r>
            <a:r>
              <a:rPr lang="en-US" dirty="0">
                <a:latin typeface="Raleway" pitchFamily="2" charset="77"/>
              </a:rPr>
              <a:t> </a:t>
            </a:r>
            <a:r>
              <a:rPr lang="en-US" dirty="0" err="1">
                <a:latin typeface="Raleway" pitchFamily="2" charset="77"/>
              </a:rPr>
              <a:t>dân</a:t>
            </a:r>
            <a:r>
              <a:rPr lang="en-US" dirty="0">
                <a:latin typeface="Raleway" pitchFamily="2" charset="77"/>
              </a:rPr>
              <a:t> </a:t>
            </a:r>
            <a:r>
              <a:rPr lang="en-US" dirty="0" err="1">
                <a:latin typeface="Raleway" pitchFamily="2" charset="77"/>
              </a:rPr>
              <a:t>tộc</a:t>
            </a:r>
            <a:r>
              <a:rPr lang="en-US" dirty="0">
                <a:latin typeface="Raleway" pitchFamily="2" charset="77"/>
              </a:rPr>
              <a:t>. </a:t>
            </a:r>
            <a:r>
              <a:rPr lang="en-US" dirty="0" err="1">
                <a:latin typeface="Raleway" pitchFamily="2" charset="77"/>
              </a:rPr>
              <a:t>Hàng</a:t>
            </a:r>
            <a:r>
              <a:rPr lang="en-US" dirty="0">
                <a:latin typeface="Raleway" pitchFamily="2" charset="77"/>
              </a:rPr>
              <a:t> </a:t>
            </a:r>
            <a:r>
              <a:rPr lang="en-US" dirty="0" err="1">
                <a:latin typeface="Raleway" pitchFamily="2" charset="77"/>
              </a:rPr>
              <a:t>loạt</a:t>
            </a:r>
            <a:r>
              <a:rPr lang="en-US" dirty="0">
                <a:latin typeface="Raleway" pitchFamily="2" charset="77"/>
              </a:rPr>
              <a:t> </a:t>
            </a:r>
            <a:r>
              <a:rPr lang="en-US" dirty="0" err="1">
                <a:latin typeface="Raleway" pitchFamily="2" charset="77"/>
              </a:rPr>
              <a:t>các</a:t>
            </a:r>
            <a:r>
              <a:rPr lang="en-US" dirty="0">
                <a:latin typeface="Raleway" pitchFamily="2" charset="77"/>
              </a:rPr>
              <a:t> </a:t>
            </a:r>
            <a:r>
              <a:rPr lang="en-US" dirty="0" err="1">
                <a:latin typeface="Raleway" pitchFamily="2" charset="77"/>
              </a:rPr>
              <a:t>tác</a:t>
            </a:r>
            <a:r>
              <a:rPr lang="en-US" dirty="0">
                <a:latin typeface="Raleway" pitchFamily="2" charset="77"/>
              </a:rPr>
              <a:t> </a:t>
            </a:r>
            <a:r>
              <a:rPr lang="en-US" dirty="0" err="1">
                <a:latin typeface="Raleway" pitchFamily="2" charset="77"/>
              </a:rPr>
              <a:t>phẩm</a:t>
            </a:r>
            <a:r>
              <a:rPr lang="en-US" dirty="0">
                <a:latin typeface="Raleway" pitchFamily="2" charset="77"/>
              </a:rPr>
              <a:t> </a:t>
            </a:r>
            <a:r>
              <a:rPr lang="en-US" dirty="0" err="1">
                <a:latin typeface="Raleway" pitchFamily="2" charset="77"/>
              </a:rPr>
              <a:t>thuộc</a:t>
            </a:r>
            <a:r>
              <a:rPr lang="en-US" dirty="0">
                <a:latin typeface="Raleway" pitchFamily="2" charset="77"/>
              </a:rPr>
              <a:t> </a:t>
            </a:r>
            <a:r>
              <a:rPr lang="en-US" dirty="0" err="1">
                <a:latin typeface="Raleway" pitchFamily="2" charset="77"/>
              </a:rPr>
              <a:t>các</a:t>
            </a:r>
            <a:r>
              <a:rPr lang="en-US" dirty="0">
                <a:latin typeface="Raleway" pitchFamily="2" charset="77"/>
              </a:rPr>
              <a:t> </a:t>
            </a:r>
            <a:r>
              <a:rPr lang="en-US" dirty="0" err="1">
                <a:latin typeface="Raleway" pitchFamily="2" charset="77"/>
              </a:rPr>
              <a:t>loại</a:t>
            </a:r>
            <a:r>
              <a:rPr lang="en-US" dirty="0">
                <a:latin typeface="Raleway" pitchFamily="2" charset="77"/>
              </a:rPr>
              <a:t> </a:t>
            </a:r>
            <a:r>
              <a:rPr lang="en-US" dirty="0" err="1">
                <a:latin typeface="Raleway" pitchFamily="2" charset="77"/>
              </a:rPr>
              <a:t>hình</a:t>
            </a:r>
            <a:r>
              <a:rPr lang="en-US" dirty="0">
                <a:latin typeface="Raleway" pitchFamily="2" charset="77"/>
              </a:rPr>
              <a:t> </a:t>
            </a:r>
            <a:r>
              <a:rPr lang="en-US" dirty="0" err="1">
                <a:latin typeface="Raleway" pitchFamily="2" charset="77"/>
              </a:rPr>
              <a:t>thơ</a:t>
            </a:r>
            <a:r>
              <a:rPr lang="en-US" dirty="0">
                <a:latin typeface="Raleway" pitchFamily="2" charset="77"/>
              </a:rPr>
              <a:t>, ca, </a:t>
            </a:r>
            <a:r>
              <a:rPr lang="en-US" dirty="0" err="1">
                <a:latin typeface="Raleway" pitchFamily="2" charset="77"/>
              </a:rPr>
              <a:t>văn</a:t>
            </a:r>
            <a:r>
              <a:rPr lang="en-US" dirty="0">
                <a:latin typeface="Raleway" pitchFamily="2" charset="77"/>
              </a:rPr>
              <a:t> </a:t>
            </a:r>
            <a:r>
              <a:rPr lang="en-US" dirty="0" err="1">
                <a:latin typeface="Raleway" pitchFamily="2" charset="77"/>
              </a:rPr>
              <a:t>xuôi</a:t>
            </a:r>
            <a:r>
              <a:rPr lang="en-US" dirty="0">
                <a:latin typeface="Raleway" pitchFamily="2" charset="77"/>
              </a:rPr>
              <a:t>, </a:t>
            </a:r>
            <a:r>
              <a:rPr lang="en-US" dirty="0" err="1">
                <a:latin typeface="Raleway" pitchFamily="2" charset="77"/>
              </a:rPr>
              <a:t>kịch</a:t>
            </a:r>
            <a:r>
              <a:rPr lang="en-US" dirty="0">
                <a:latin typeface="Raleway" pitchFamily="2" charset="77"/>
              </a:rPr>
              <a:t>, </a:t>
            </a:r>
            <a:r>
              <a:rPr lang="en-US" dirty="0" err="1">
                <a:latin typeface="Raleway" pitchFamily="2" charset="77"/>
              </a:rPr>
              <a:t>báo</a:t>
            </a:r>
            <a:r>
              <a:rPr lang="en-US" dirty="0">
                <a:latin typeface="Raleway" pitchFamily="2" charset="77"/>
              </a:rPr>
              <a:t> </a:t>
            </a:r>
            <a:r>
              <a:rPr lang="en-US" dirty="0" err="1">
                <a:latin typeface="Raleway" pitchFamily="2" charset="77"/>
              </a:rPr>
              <a:t>chí</a:t>
            </a:r>
            <a:r>
              <a:rPr lang="en-US" dirty="0">
                <a:latin typeface="Raleway" pitchFamily="2" charset="77"/>
              </a:rPr>
              <a:t>… </a:t>
            </a:r>
            <a:r>
              <a:rPr lang="en-US" dirty="0" err="1">
                <a:latin typeface="Raleway" pitchFamily="2" charset="77"/>
              </a:rPr>
              <a:t>của</a:t>
            </a:r>
            <a:r>
              <a:rPr lang="en-US" dirty="0">
                <a:latin typeface="Raleway" pitchFamily="2" charset="77"/>
              </a:rPr>
              <a:t> </a:t>
            </a:r>
            <a:r>
              <a:rPr lang="en-US" dirty="0" err="1">
                <a:latin typeface="Raleway" pitchFamily="2" charset="77"/>
              </a:rPr>
              <a:t>những</a:t>
            </a:r>
            <a:r>
              <a:rPr lang="en-US" dirty="0">
                <a:latin typeface="Raleway" pitchFamily="2" charset="77"/>
              </a:rPr>
              <a:t> </a:t>
            </a:r>
            <a:r>
              <a:rPr lang="en-US" dirty="0" err="1">
                <a:latin typeface="Raleway" pitchFamily="2" charset="77"/>
              </a:rPr>
              <a:t>văn</a:t>
            </a:r>
            <a:r>
              <a:rPr lang="en-US" dirty="0">
                <a:latin typeface="Raleway" pitchFamily="2" charset="77"/>
              </a:rPr>
              <a:t> </a:t>
            </a:r>
            <a:r>
              <a:rPr lang="en-US" dirty="0" err="1">
                <a:latin typeface="Raleway" pitchFamily="2" charset="77"/>
              </a:rPr>
              <a:t>nghệ</a:t>
            </a:r>
            <a:r>
              <a:rPr lang="en-US" dirty="0">
                <a:latin typeface="Raleway" pitchFamily="2" charset="77"/>
              </a:rPr>
              <a:t> </a:t>
            </a:r>
            <a:r>
              <a:rPr lang="en-US" dirty="0" err="1">
                <a:latin typeface="Raleway" pitchFamily="2" charset="77"/>
              </a:rPr>
              <a:t>sĩ</a:t>
            </a:r>
            <a:r>
              <a:rPr lang="en-US" dirty="0">
                <a:latin typeface="Raleway" pitchFamily="2" charset="77"/>
              </a:rPr>
              <a:t> </a:t>
            </a:r>
            <a:r>
              <a:rPr lang="en-US" dirty="0" err="1">
                <a:latin typeface="Raleway" pitchFamily="2" charset="77"/>
              </a:rPr>
              <a:t>tiêu</a:t>
            </a:r>
            <a:r>
              <a:rPr lang="en-US" dirty="0">
                <a:latin typeface="Raleway" pitchFamily="2" charset="77"/>
              </a:rPr>
              <a:t> </a:t>
            </a:r>
            <a:r>
              <a:rPr lang="en-US" dirty="0" err="1">
                <a:latin typeface="Raleway" pitchFamily="2" charset="77"/>
              </a:rPr>
              <a:t>biểu</a:t>
            </a:r>
            <a:r>
              <a:rPr lang="en-US" dirty="0">
                <a:latin typeface="Raleway" pitchFamily="2" charset="77"/>
              </a:rPr>
              <a:t> </a:t>
            </a:r>
            <a:r>
              <a:rPr lang="en-US" dirty="0" err="1">
                <a:latin typeface="Raleway" pitchFamily="2" charset="77"/>
              </a:rPr>
              <a:t>đã</a:t>
            </a:r>
            <a:r>
              <a:rPr lang="en-US" dirty="0">
                <a:latin typeface="Raleway" pitchFamily="2" charset="77"/>
              </a:rPr>
              <a:t> </a:t>
            </a:r>
            <a:r>
              <a:rPr lang="en-US" dirty="0" err="1">
                <a:latin typeface="Raleway" pitchFamily="2" charset="77"/>
              </a:rPr>
              <a:t>góp</a:t>
            </a:r>
            <a:r>
              <a:rPr lang="en-US" dirty="0">
                <a:latin typeface="Raleway" pitchFamily="2" charset="77"/>
              </a:rPr>
              <a:t> </a:t>
            </a:r>
            <a:r>
              <a:rPr lang="en-US" dirty="0" err="1">
                <a:latin typeface="Raleway" pitchFamily="2" charset="77"/>
              </a:rPr>
              <a:t>phần</a:t>
            </a:r>
            <a:r>
              <a:rPr lang="en-US" dirty="0">
                <a:latin typeface="Raleway" pitchFamily="2" charset="77"/>
              </a:rPr>
              <a:t> </a:t>
            </a:r>
            <a:r>
              <a:rPr lang="en-US" dirty="0" err="1">
                <a:latin typeface="Raleway" pitchFamily="2" charset="77"/>
              </a:rPr>
              <a:t>thắp</a:t>
            </a:r>
            <a:r>
              <a:rPr lang="en-US" dirty="0">
                <a:latin typeface="Raleway" pitchFamily="2" charset="77"/>
              </a:rPr>
              <a:t> </a:t>
            </a:r>
            <a:r>
              <a:rPr lang="en-US" dirty="0" err="1">
                <a:latin typeface="Raleway" pitchFamily="2" charset="77"/>
              </a:rPr>
              <a:t>sáng</a:t>
            </a:r>
            <a:r>
              <a:rPr lang="en-US" dirty="0">
                <a:latin typeface="Raleway" pitchFamily="2" charset="77"/>
              </a:rPr>
              <a:t> </a:t>
            </a:r>
            <a:r>
              <a:rPr lang="en-US" dirty="0" err="1">
                <a:latin typeface="Raleway" pitchFamily="2" charset="77"/>
              </a:rPr>
              <a:t>tư</a:t>
            </a:r>
            <a:r>
              <a:rPr lang="en-US" dirty="0">
                <a:latin typeface="Raleway" pitchFamily="2" charset="77"/>
              </a:rPr>
              <a:t> </a:t>
            </a:r>
            <a:r>
              <a:rPr lang="en-US" dirty="0" err="1">
                <a:latin typeface="Raleway" pitchFamily="2" charset="77"/>
              </a:rPr>
              <a:t>tưởng</a:t>
            </a:r>
            <a:r>
              <a:rPr lang="en-US" dirty="0">
                <a:latin typeface="Raleway" pitchFamily="2" charset="77"/>
              </a:rPr>
              <a:t> </a:t>
            </a:r>
            <a:r>
              <a:rPr lang="en-US" dirty="0" err="1">
                <a:latin typeface="Raleway" pitchFamily="2" charset="77"/>
              </a:rPr>
              <a:t>lớn</a:t>
            </a:r>
            <a:r>
              <a:rPr lang="en-US" dirty="0">
                <a:latin typeface="Raleway" pitchFamily="2" charset="77"/>
              </a:rPr>
              <a:t> </a:t>
            </a:r>
            <a:r>
              <a:rPr lang="en-US" dirty="0" err="1">
                <a:latin typeface="Raleway" pitchFamily="2" charset="77"/>
              </a:rPr>
              <a:t>của</a:t>
            </a:r>
            <a:r>
              <a:rPr lang="en-US" dirty="0">
                <a:latin typeface="Raleway" pitchFamily="2" charset="77"/>
              </a:rPr>
              <a:t> </a:t>
            </a:r>
            <a:r>
              <a:rPr lang="en-US" dirty="0" err="1">
                <a:latin typeface="Raleway" pitchFamily="2" charset="77"/>
              </a:rPr>
              <a:t>Bác</a:t>
            </a:r>
            <a:r>
              <a:rPr lang="en-US" dirty="0">
                <a:latin typeface="Raleway" pitchFamily="2" charset="77"/>
              </a:rPr>
              <a:t>. </a:t>
            </a:r>
            <a:r>
              <a:rPr lang="en-US" dirty="0" err="1">
                <a:latin typeface="Raleway" pitchFamily="2" charset="77"/>
              </a:rPr>
              <a:t>Hình</a:t>
            </a:r>
            <a:r>
              <a:rPr lang="en-US" dirty="0">
                <a:latin typeface="Raleway" pitchFamily="2" charset="77"/>
              </a:rPr>
              <a:t> </a:t>
            </a:r>
            <a:r>
              <a:rPr lang="en-US" dirty="0" err="1">
                <a:latin typeface="Raleway" pitchFamily="2" charset="77"/>
              </a:rPr>
              <a:t>ảnh</a:t>
            </a:r>
            <a:r>
              <a:rPr lang="en-US" dirty="0">
                <a:latin typeface="Raleway" pitchFamily="2" charset="77"/>
              </a:rPr>
              <a:t> </a:t>
            </a:r>
            <a:r>
              <a:rPr lang="en-US" dirty="0" err="1">
                <a:latin typeface="Raleway" pitchFamily="2" charset="77"/>
              </a:rPr>
              <a:t>cán</a:t>
            </a:r>
            <a:r>
              <a:rPr lang="en-US" dirty="0">
                <a:latin typeface="Raleway" pitchFamily="2" charset="77"/>
              </a:rPr>
              <a:t> </a:t>
            </a:r>
            <a:r>
              <a:rPr lang="en-US" dirty="0" err="1">
                <a:latin typeface="Raleway" pitchFamily="2" charset="77"/>
              </a:rPr>
              <a:t>bộ</a:t>
            </a:r>
            <a:r>
              <a:rPr lang="en-US" dirty="0">
                <a:latin typeface="Raleway" pitchFamily="2" charset="77"/>
              </a:rPr>
              <a:t> </a:t>
            </a:r>
            <a:r>
              <a:rPr lang="en-US" dirty="0" err="1">
                <a:latin typeface="Raleway" pitchFamily="2" charset="77"/>
              </a:rPr>
              <a:t>với</a:t>
            </a:r>
            <a:r>
              <a:rPr lang="en-US" dirty="0">
                <a:latin typeface="Raleway" pitchFamily="2" charset="77"/>
              </a:rPr>
              <a:t> </a:t>
            </a:r>
            <a:r>
              <a:rPr lang="en-US" dirty="0" err="1">
                <a:latin typeface="Raleway" pitchFamily="2" charset="77"/>
              </a:rPr>
              <a:t>nhân</a:t>
            </a:r>
            <a:r>
              <a:rPr lang="en-US" dirty="0">
                <a:latin typeface="Raleway" pitchFamily="2" charset="77"/>
              </a:rPr>
              <a:t> </a:t>
            </a:r>
            <a:r>
              <a:rPr lang="en-US" dirty="0" err="1">
                <a:latin typeface="Raleway" pitchFamily="2" charset="77"/>
              </a:rPr>
              <a:t>dân</a:t>
            </a:r>
            <a:r>
              <a:rPr lang="en-US" dirty="0">
                <a:latin typeface="Raleway" pitchFamily="2" charset="77"/>
              </a:rPr>
              <a:t>, </a:t>
            </a:r>
            <a:r>
              <a:rPr lang="en-US" dirty="0" err="1">
                <a:latin typeface="Raleway" pitchFamily="2" charset="77"/>
              </a:rPr>
              <a:t>quân</a:t>
            </a:r>
            <a:r>
              <a:rPr lang="en-US" dirty="0">
                <a:latin typeface="Raleway" pitchFamily="2" charset="77"/>
              </a:rPr>
              <a:t> </a:t>
            </a:r>
            <a:r>
              <a:rPr lang="en-US" dirty="0" err="1">
                <a:latin typeface="Raleway" pitchFamily="2" charset="77"/>
              </a:rPr>
              <a:t>đội</a:t>
            </a:r>
            <a:r>
              <a:rPr lang="en-US" dirty="0">
                <a:latin typeface="Raleway" pitchFamily="2" charset="77"/>
              </a:rPr>
              <a:t> </a:t>
            </a:r>
            <a:r>
              <a:rPr lang="en-US" dirty="0" err="1">
                <a:latin typeface="Raleway" pitchFamily="2" charset="77"/>
              </a:rPr>
              <a:t>với</a:t>
            </a:r>
            <a:r>
              <a:rPr lang="en-US" dirty="0">
                <a:latin typeface="Raleway" pitchFamily="2" charset="77"/>
              </a:rPr>
              <a:t> </a:t>
            </a:r>
            <a:r>
              <a:rPr lang="en-US" dirty="0" err="1">
                <a:latin typeface="Raleway" pitchFamily="2" charset="77"/>
              </a:rPr>
              <a:t>nhân</a:t>
            </a:r>
            <a:r>
              <a:rPr lang="en-US" dirty="0">
                <a:latin typeface="Raleway" pitchFamily="2" charset="77"/>
              </a:rPr>
              <a:t> </a:t>
            </a:r>
            <a:r>
              <a:rPr lang="en-US" dirty="0" err="1">
                <a:latin typeface="Raleway" pitchFamily="2" charset="77"/>
              </a:rPr>
              <a:t>dân</a:t>
            </a:r>
            <a:r>
              <a:rPr lang="en-US" dirty="0">
                <a:latin typeface="Raleway" pitchFamily="2" charset="77"/>
              </a:rPr>
              <a:t> </a:t>
            </a:r>
            <a:r>
              <a:rPr lang="en-US" dirty="0" err="1">
                <a:latin typeface="Raleway" pitchFamily="2" charset="77"/>
              </a:rPr>
              <a:t>được</a:t>
            </a:r>
            <a:r>
              <a:rPr lang="en-US" dirty="0">
                <a:latin typeface="Raleway" pitchFamily="2" charset="77"/>
              </a:rPr>
              <a:t> </a:t>
            </a:r>
            <a:r>
              <a:rPr lang="en-US" dirty="0" err="1">
                <a:latin typeface="Raleway" pitchFamily="2" charset="77"/>
              </a:rPr>
              <a:t>thể</a:t>
            </a:r>
            <a:r>
              <a:rPr lang="en-US" dirty="0">
                <a:latin typeface="Raleway" pitchFamily="2" charset="77"/>
              </a:rPr>
              <a:t> </a:t>
            </a:r>
            <a:r>
              <a:rPr lang="en-US" dirty="0" err="1">
                <a:latin typeface="Raleway" pitchFamily="2" charset="77"/>
              </a:rPr>
              <a:t>hiện</a:t>
            </a:r>
            <a:r>
              <a:rPr lang="en-US" dirty="0">
                <a:latin typeface="Raleway" pitchFamily="2" charset="77"/>
              </a:rPr>
              <a:t> </a:t>
            </a:r>
            <a:r>
              <a:rPr lang="en-US" dirty="0" err="1">
                <a:latin typeface="Raleway" pitchFamily="2" charset="77"/>
              </a:rPr>
              <a:t>một</a:t>
            </a:r>
            <a:r>
              <a:rPr lang="en-US" dirty="0">
                <a:latin typeface="Raleway" pitchFamily="2" charset="77"/>
              </a:rPr>
              <a:t> </a:t>
            </a:r>
            <a:r>
              <a:rPr lang="en-US" dirty="0" err="1">
                <a:latin typeface="Raleway" pitchFamily="2" charset="77"/>
              </a:rPr>
              <a:t>cách</a:t>
            </a:r>
            <a:r>
              <a:rPr lang="en-US" dirty="0">
                <a:latin typeface="Raleway" pitchFamily="2" charset="77"/>
              </a:rPr>
              <a:t> </a:t>
            </a:r>
            <a:r>
              <a:rPr lang="en-US" dirty="0" err="1">
                <a:latin typeface="Raleway" pitchFamily="2" charset="77"/>
              </a:rPr>
              <a:t>hấp</a:t>
            </a:r>
            <a:r>
              <a:rPr lang="en-US" dirty="0">
                <a:latin typeface="Raleway" pitchFamily="2" charset="77"/>
              </a:rPr>
              <a:t> </a:t>
            </a:r>
            <a:r>
              <a:rPr lang="en-US" dirty="0" err="1">
                <a:latin typeface="Raleway" pitchFamily="2" charset="77"/>
              </a:rPr>
              <a:t>dẫn</a:t>
            </a:r>
            <a:r>
              <a:rPr lang="en-US" dirty="0">
                <a:latin typeface="Raleway" pitchFamily="2" charset="77"/>
              </a:rPr>
              <a:t> </a:t>
            </a:r>
            <a:r>
              <a:rPr lang="en-US" dirty="0" err="1">
                <a:latin typeface="Raleway" pitchFamily="2" charset="77"/>
              </a:rPr>
              <a:t>như</a:t>
            </a:r>
            <a:r>
              <a:rPr lang="en-US" dirty="0">
                <a:latin typeface="Raleway" pitchFamily="2" charset="77"/>
              </a:rPr>
              <a:t> “</a:t>
            </a:r>
            <a:r>
              <a:rPr lang="en-US" dirty="0" err="1">
                <a:latin typeface="Raleway" pitchFamily="2" charset="77"/>
              </a:rPr>
              <a:t>cá</a:t>
            </a:r>
            <a:r>
              <a:rPr lang="en-US" dirty="0">
                <a:latin typeface="Raleway" pitchFamily="2" charset="77"/>
              </a:rPr>
              <a:t> </a:t>
            </a:r>
            <a:r>
              <a:rPr lang="en-US" dirty="0" err="1">
                <a:latin typeface="Raleway" pitchFamily="2" charset="77"/>
              </a:rPr>
              <a:t>với</a:t>
            </a:r>
            <a:r>
              <a:rPr lang="en-US" dirty="0">
                <a:latin typeface="Raleway" pitchFamily="2" charset="77"/>
              </a:rPr>
              <a:t> </a:t>
            </a:r>
            <a:r>
              <a:rPr lang="en-US" dirty="0" err="1">
                <a:latin typeface="Raleway" pitchFamily="2" charset="77"/>
              </a:rPr>
              <a:t>nước</a:t>
            </a:r>
            <a:r>
              <a:rPr lang="en-US" dirty="0">
                <a:latin typeface="Raleway" pitchFamily="2" charset="77"/>
              </a:rPr>
              <a:t>”. </a:t>
            </a:r>
            <a:r>
              <a:rPr lang="en-US" dirty="0" err="1">
                <a:latin typeface="Raleway" pitchFamily="2" charset="77"/>
              </a:rPr>
              <a:t>Một</a:t>
            </a:r>
            <a:r>
              <a:rPr lang="en-US" dirty="0">
                <a:latin typeface="Raleway" pitchFamily="2" charset="77"/>
              </a:rPr>
              <a:t> </a:t>
            </a:r>
            <a:r>
              <a:rPr lang="en-US" dirty="0" err="1">
                <a:latin typeface="Raleway" pitchFamily="2" charset="77"/>
              </a:rPr>
              <a:t>trong</a:t>
            </a:r>
            <a:r>
              <a:rPr lang="en-US" dirty="0">
                <a:latin typeface="Raleway" pitchFamily="2" charset="77"/>
              </a:rPr>
              <a:t> </a:t>
            </a:r>
            <a:r>
              <a:rPr lang="en-US" dirty="0" err="1">
                <a:latin typeface="Raleway" pitchFamily="2" charset="77"/>
              </a:rPr>
              <a:t>những</a:t>
            </a:r>
            <a:r>
              <a:rPr lang="en-US" dirty="0">
                <a:latin typeface="Raleway" pitchFamily="2" charset="77"/>
              </a:rPr>
              <a:t> </a:t>
            </a:r>
            <a:r>
              <a:rPr lang="en-US" dirty="0" err="1">
                <a:latin typeface="Raleway" pitchFamily="2" charset="77"/>
              </a:rPr>
              <a:t>thành</a:t>
            </a:r>
            <a:r>
              <a:rPr lang="en-US" dirty="0">
                <a:latin typeface="Raleway" pitchFamily="2" charset="77"/>
              </a:rPr>
              <a:t> </a:t>
            </a:r>
            <a:r>
              <a:rPr lang="en-US" dirty="0" err="1">
                <a:latin typeface="Raleway" pitchFamily="2" charset="77"/>
              </a:rPr>
              <a:t>công</a:t>
            </a:r>
            <a:r>
              <a:rPr lang="en-US" dirty="0">
                <a:latin typeface="Raleway" pitchFamily="2" charset="77"/>
              </a:rPr>
              <a:t> </a:t>
            </a:r>
            <a:r>
              <a:rPr lang="en-US" dirty="0" err="1">
                <a:latin typeface="Raleway" pitchFamily="2" charset="77"/>
              </a:rPr>
              <a:t>về</a:t>
            </a:r>
            <a:r>
              <a:rPr lang="en-US" dirty="0">
                <a:latin typeface="Raleway" pitchFamily="2" charset="77"/>
              </a:rPr>
              <a:t> </a:t>
            </a:r>
            <a:r>
              <a:rPr lang="en-US" dirty="0" err="1">
                <a:latin typeface="Raleway" pitchFamily="2" charset="77"/>
              </a:rPr>
              <a:t>phương</a:t>
            </a:r>
            <a:r>
              <a:rPr lang="en-US" dirty="0">
                <a:latin typeface="Raleway" pitchFamily="2" charset="77"/>
              </a:rPr>
              <a:t> </a:t>
            </a:r>
            <a:r>
              <a:rPr lang="en-US" dirty="0" err="1">
                <a:latin typeface="Raleway" pitchFamily="2" charset="77"/>
              </a:rPr>
              <a:t>diện</a:t>
            </a:r>
            <a:r>
              <a:rPr lang="en-US" dirty="0">
                <a:latin typeface="Raleway" pitchFamily="2" charset="77"/>
              </a:rPr>
              <a:t> </a:t>
            </a:r>
            <a:r>
              <a:rPr lang="en-US" dirty="0" err="1">
                <a:latin typeface="Raleway" pitchFamily="2" charset="77"/>
              </a:rPr>
              <a:t>này</a:t>
            </a:r>
            <a:r>
              <a:rPr lang="en-US" dirty="0">
                <a:latin typeface="Raleway" pitchFamily="2" charset="77"/>
              </a:rPr>
              <a:t> </a:t>
            </a:r>
            <a:r>
              <a:rPr lang="en-US" dirty="0" err="1">
                <a:latin typeface="Raleway" pitchFamily="2" charset="77"/>
              </a:rPr>
              <a:t>phải</a:t>
            </a:r>
            <a:r>
              <a:rPr lang="en-US" dirty="0">
                <a:latin typeface="Raleway" pitchFamily="2" charset="77"/>
              </a:rPr>
              <a:t> </a:t>
            </a:r>
            <a:r>
              <a:rPr lang="en-US" dirty="0" err="1">
                <a:latin typeface="Raleway" pitchFamily="2" charset="77"/>
              </a:rPr>
              <a:t>kể</a:t>
            </a:r>
            <a:r>
              <a:rPr lang="en-US" dirty="0">
                <a:latin typeface="Raleway" pitchFamily="2" charset="77"/>
              </a:rPr>
              <a:t> </a:t>
            </a:r>
            <a:r>
              <a:rPr lang="en-US" dirty="0" err="1">
                <a:latin typeface="Raleway" pitchFamily="2" charset="77"/>
              </a:rPr>
              <a:t>đến</a:t>
            </a:r>
            <a:r>
              <a:rPr lang="en-US" dirty="0">
                <a:latin typeface="Raleway" pitchFamily="2" charset="77"/>
              </a:rPr>
              <a:t> </a:t>
            </a:r>
            <a:r>
              <a:rPr lang="en-US" dirty="0" err="1">
                <a:latin typeface="Raleway" pitchFamily="2" charset="77"/>
              </a:rPr>
              <a:t>các</a:t>
            </a:r>
            <a:r>
              <a:rPr lang="en-US" dirty="0">
                <a:latin typeface="Raleway" pitchFamily="2" charset="77"/>
              </a:rPr>
              <a:t> </a:t>
            </a:r>
            <a:r>
              <a:rPr lang="en-US" dirty="0" err="1">
                <a:latin typeface="Raleway" pitchFamily="2" charset="77"/>
              </a:rPr>
              <a:t>tác</a:t>
            </a:r>
            <a:r>
              <a:rPr lang="en-US" dirty="0">
                <a:latin typeface="Raleway" pitchFamily="2" charset="77"/>
              </a:rPr>
              <a:t> </a:t>
            </a:r>
            <a:r>
              <a:rPr lang="en-US" dirty="0" err="1">
                <a:latin typeface="Raleway" pitchFamily="2" charset="77"/>
              </a:rPr>
              <a:t>phẩm</a:t>
            </a:r>
            <a:r>
              <a:rPr lang="en-US" dirty="0">
                <a:latin typeface="Raleway" pitchFamily="2" charset="77"/>
              </a:rPr>
              <a:t> </a:t>
            </a:r>
            <a:r>
              <a:rPr lang="en-US" dirty="0" err="1">
                <a:latin typeface="Raleway" pitchFamily="2" charset="77"/>
              </a:rPr>
              <a:t>như</a:t>
            </a:r>
            <a:r>
              <a:rPr lang="en-US" dirty="0">
                <a:latin typeface="Raleway" pitchFamily="2" charset="77"/>
              </a:rPr>
              <a:t> </a:t>
            </a:r>
            <a:r>
              <a:rPr lang="en-US" dirty="0" err="1">
                <a:latin typeface="Raleway" pitchFamily="2" charset="77"/>
              </a:rPr>
              <a:t>bài</a:t>
            </a:r>
            <a:r>
              <a:rPr lang="en-US" dirty="0">
                <a:latin typeface="Raleway" pitchFamily="2" charset="77"/>
              </a:rPr>
              <a:t> </a:t>
            </a:r>
            <a:r>
              <a:rPr lang="en-US" dirty="0" err="1">
                <a:latin typeface="Raleway" pitchFamily="2" charset="77"/>
              </a:rPr>
              <a:t>thơ</a:t>
            </a:r>
            <a:r>
              <a:rPr lang="en-US" dirty="0">
                <a:latin typeface="Raleway" pitchFamily="2" charset="77"/>
              </a:rPr>
              <a:t> “</a:t>
            </a:r>
            <a:r>
              <a:rPr lang="en-US" dirty="0" err="1">
                <a:latin typeface="Raleway" pitchFamily="2" charset="77"/>
              </a:rPr>
              <a:t>Bộ</a:t>
            </a:r>
            <a:r>
              <a:rPr lang="en-US" dirty="0">
                <a:latin typeface="Raleway" pitchFamily="2" charset="77"/>
              </a:rPr>
              <a:t> </a:t>
            </a:r>
            <a:r>
              <a:rPr lang="en-US" dirty="0" err="1">
                <a:latin typeface="Raleway" pitchFamily="2" charset="77"/>
              </a:rPr>
              <a:t>đội</a:t>
            </a:r>
            <a:r>
              <a:rPr lang="en-US" dirty="0">
                <a:latin typeface="Raleway" pitchFamily="2" charset="77"/>
              </a:rPr>
              <a:t> </a:t>
            </a:r>
            <a:r>
              <a:rPr lang="en-US" dirty="0" err="1">
                <a:latin typeface="Raleway" pitchFamily="2" charset="77"/>
              </a:rPr>
              <a:t>về</a:t>
            </a:r>
            <a:r>
              <a:rPr lang="en-US" dirty="0">
                <a:latin typeface="Raleway" pitchFamily="2" charset="77"/>
              </a:rPr>
              <a:t> </a:t>
            </a:r>
            <a:r>
              <a:rPr lang="en-US" dirty="0" err="1">
                <a:latin typeface="Raleway" pitchFamily="2" charset="77"/>
              </a:rPr>
              <a:t>làng</a:t>
            </a:r>
            <a:r>
              <a:rPr lang="en-US" dirty="0">
                <a:latin typeface="Raleway" pitchFamily="2" charset="77"/>
              </a:rPr>
              <a:t>” </a:t>
            </a:r>
            <a:r>
              <a:rPr lang="en-US" dirty="0" err="1">
                <a:latin typeface="Raleway" pitchFamily="2" charset="77"/>
              </a:rPr>
              <a:t>của</a:t>
            </a:r>
            <a:r>
              <a:rPr lang="en-US" dirty="0">
                <a:latin typeface="Raleway" pitchFamily="2" charset="77"/>
              </a:rPr>
              <a:t> </a:t>
            </a:r>
            <a:r>
              <a:rPr lang="en-US" dirty="0" err="1">
                <a:latin typeface="Raleway" pitchFamily="2" charset="77"/>
              </a:rPr>
              <a:t>Hoàng</a:t>
            </a:r>
            <a:r>
              <a:rPr lang="en-US" dirty="0">
                <a:latin typeface="Raleway" pitchFamily="2" charset="77"/>
              </a:rPr>
              <a:t> </a:t>
            </a:r>
            <a:r>
              <a:rPr lang="en-US" dirty="0" err="1">
                <a:latin typeface="Raleway" pitchFamily="2" charset="77"/>
              </a:rPr>
              <a:t>Trung</a:t>
            </a:r>
            <a:r>
              <a:rPr lang="en-US" dirty="0">
                <a:latin typeface="Raleway" pitchFamily="2" charset="77"/>
              </a:rPr>
              <a:t> </a:t>
            </a:r>
            <a:r>
              <a:rPr lang="en-US" dirty="0" err="1">
                <a:latin typeface="Raleway" pitchFamily="2" charset="77"/>
              </a:rPr>
              <a:t>Thông</a:t>
            </a:r>
            <a:r>
              <a:rPr lang="en-US" dirty="0">
                <a:latin typeface="Raleway" pitchFamily="2" charset="77"/>
              </a:rPr>
              <a:t>, </a:t>
            </a:r>
            <a:r>
              <a:rPr lang="en-US" dirty="0" err="1">
                <a:latin typeface="Raleway" pitchFamily="2" charset="77"/>
              </a:rPr>
              <a:t>bài</a:t>
            </a:r>
            <a:r>
              <a:rPr lang="en-US" dirty="0">
                <a:latin typeface="Raleway" pitchFamily="2" charset="77"/>
              </a:rPr>
              <a:t> </a:t>
            </a:r>
            <a:r>
              <a:rPr lang="en-US" dirty="0" err="1">
                <a:latin typeface="Raleway" pitchFamily="2" charset="77"/>
              </a:rPr>
              <a:t>hát</a:t>
            </a:r>
            <a:r>
              <a:rPr lang="en-US" dirty="0">
                <a:latin typeface="Raleway" pitchFamily="2" charset="77"/>
              </a:rPr>
              <a:t> “</a:t>
            </a:r>
            <a:r>
              <a:rPr lang="en-US" dirty="0" err="1">
                <a:latin typeface="Raleway" pitchFamily="2" charset="77"/>
              </a:rPr>
              <a:t>Tấm</a:t>
            </a:r>
            <a:r>
              <a:rPr lang="en-US" dirty="0">
                <a:latin typeface="Raleway" pitchFamily="2" charset="77"/>
              </a:rPr>
              <a:t> </a:t>
            </a:r>
            <a:r>
              <a:rPr lang="en-US" dirty="0" err="1">
                <a:latin typeface="Raleway" pitchFamily="2" charset="77"/>
              </a:rPr>
              <a:t>áo</a:t>
            </a:r>
            <a:r>
              <a:rPr lang="en-US" dirty="0">
                <a:latin typeface="Raleway" pitchFamily="2" charset="77"/>
              </a:rPr>
              <a:t> </a:t>
            </a:r>
            <a:r>
              <a:rPr lang="en-US" dirty="0" err="1">
                <a:latin typeface="Raleway" pitchFamily="2" charset="77"/>
              </a:rPr>
              <a:t>mẹ</a:t>
            </a:r>
            <a:r>
              <a:rPr lang="en-US" dirty="0">
                <a:latin typeface="Raleway" pitchFamily="2" charset="77"/>
              </a:rPr>
              <a:t> </a:t>
            </a:r>
            <a:r>
              <a:rPr lang="en-US" dirty="0" err="1">
                <a:latin typeface="Raleway" pitchFamily="2" charset="77"/>
              </a:rPr>
              <a:t>vá</a:t>
            </a:r>
            <a:r>
              <a:rPr lang="en-US" dirty="0">
                <a:latin typeface="Raleway" pitchFamily="2" charset="77"/>
              </a:rPr>
              <a:t> </a:t>
            </a:r>
            <a:r>
              <a:rPr lang="en-US" dirty="0" err="1">
                <a:latin typeface="Raleway" pitchFamily="2" charset="77"/>
              </a:rPr>
              <a:t>năm</a:t>
            </a:r>
            <a:r>
              <a:rPr lang="en-US" dirty="0">
                <a:latin typeface="Raleway" pitchFamily="2" charset="77"/>
              </a:rPr>
              <a:t> </a:t>
            </a:r>
            <a:r>
              <a:rPr lang="en-US" dirty="0" err="1">
                <a:latin typeface="Raleway" pitchFamily="2" charset="77"/>
              </a:rPr>
              <a:t>xưa</a:t>
            </a:r>
            <a:r>
              <a:rPr lang="en-US" dirty="0">
                <a:latin typeface="Raleway" pitchFamily="2" charset="77"/>
              </a:rPr>
              <a:t>” </a:t>
            </a:r>
            <a:r>
              <a:rPr lang="en-US" dirty="0" err="1">
                <a:latin typeface="Raleway" pitchFamily="2" charset="77"/>
              </a:rPr>
              <a:t>của</a:t>
            </a:r>
            <a:r>
              <a:rPr lang="en-US" dirty="0">
                <a:latin typeface="Raleway" pitchFamily="2" charset="77"/>
              </a:rPr>
              <a:t> </a:t>
            </a:r>
            <a:r>
              <a:rPr lang="en-US" dirty="0" err="1">
                <a:latin typeface="Raleway" pitchFamily="2" charset="77"/>
              </a:rPr>
              <a:t>Nguyễn</a:t>
            </a:r>
            <a:r>
              <a:rPr lang="en-US" dirty="0">
                <a:latin typeface="Raleway" pitchFamily="2" charset="77"/>
              </a:rPr>
              <a:t> </a:t>
            </a:r>
            <a:r>
              <a:rPr lang="en-US" dirty="0" err="1">
                <a:latin typeface="Raleway" pitchFamily="2" charset="77"/>
              </a:rPr>
              <a:t>Văn</a:t>
            </a:r>
            <a:r>
              <a:rPr lang="en-US" dirty="0">
                <a:latin typeface="Raleway" pitchFamily="2" charset="77"/>
              </a:rPr>
              <a:t> </a:t>
            </a:r>
            <a:r>
              <a:rPr lang="en-US" dirty="0" err="1">
                <a:latin typeface="Raleway" pitchFamily="2" charset="77"/>
              </a:rPr>
              <a:t>Tý</a:t>
            </a:r>
            <a:r>
              <a:rPr lang="en-US" dirty="0">
                <a:latin typeface="Raleway" pitchFamily="2" charset="77"/>
              </a:rPr>
              <a:t>... </a:t>
            </a:r>
            <a:r>
              <a:rPr lang="en-US" dirty="0" err="1">
                <a:latin typeface="Raleway" pitchFamily="2" charset="77"/>
              </a:rPr>
              <a:t>Những</a:t>
            </a:r>
            <a:r>
              <a:rPr lang="en-US" dirty="0">
                <a:latin typeface="Raleway" pitchFamily="2" charset="77"/>
              </a:rPr>
              <a:t> </a:t>
            </a:r>
            <a:r>
              <a:rPr lang="en-US" dirty="0" err="1">
                <a:latin typeface="Raleway" pitchFamily="2" charset="77"/>
              </a:rPr>
              <a:t>bài</a:t>
            </a:r>
            <a:r>
              <a:rPr lang="en-US" dirty="0">
                <a:latin typeface="Raleway" pitchFamily="2" charset="77"/>
              </a:rPr>
              <a:t> </a:t>
            </a:r>
            <a:r>
              <a:rPr lang="en-US" dirty="0" err="1">
                <a:latin typeface="Raleway" pitchFamily="2" charset="77"/>
              </a:rPr>
              <a:t>thơ</a:t>
            </a:r>
            <a:r>
              <a:rPr lang="en-US" dirty="0">
                <a:latin typeface="Raleway" pitchFamily="2" charset="77"/>
              </a:rPr>
              <a:t>, </a:t>
            </a:r>
            <a:r>
              <a:rPr lang="en-US" dirty="0" err="1">
                <a:latin typeface="Raleway" pitchFamily="2" charset="77"/>
              </a:rPr>
              <a:t>bài</a:t>
            </a:r>
            <a:r>
              <a:rPr lang="en-US" dirty="0">
                <a:latin typeface="Raleway" pitchFamily="2" charset="77"/>
              </a:rPr>
              <a:t> ca </a:t>
            </a:r>
            <a:r>
              <a:rPr lang="en-US" dirty="0" err="1">
                <a:latin typeface="Raleway" pitchFamily="2" charset="77"/>
              </a:rPr>
              <a:t>của</a:t>
            </a:r>
            <a:r>
              <a:rPr lang="en-US" dirty="0">
                <a:latin typeface="Raleway" pitchFamily="2" charset="77"/>
              </a:rPr>
              <a:t> </a:t>
            </a:r>
            <a:r>
              <a:rPr lang="en-US" dirty="0" err="1">
                <a:latin typeface="Raleway" pitchFamily="2" charset="77"/>
              </a:rPr>
              <a:t>thời</a:t>
            </a:r>
            <a:r>
              <a:rPr lang="en-US" dirty="0">
                <a:latin typeface="Raleway" pitchFamily="2" charset="77"/>
              </a:rPr>
              <a:t> </a:t>
            </a:r>
            <a:r>
              <a:rPr lang="en-US" dirty="0" err="1">
                <a:latin typeface="Raleway" pitchFamily="2" charset="77"/>
              </a:rPr>
              <a:t>kỳ</a:t>
            </a:r>
            <a:r>
              <a:rPr lang="en-US" dirty="0">
                <a:latin typeface="Raleway" pitchFamily="2" charset="77"/>
              </a:rPr>
              <a:t> </a:t>
            </a:r>
            <a:r>
              <a:rPr lang="en-US" dirty="0" err="1">
                <a:latin typeface="Raleway" pitchFamily="2" charset="77"/>
              </a:rPr>
              <a:t>lịch</a:t>
            </a:r>
            <a:r>
              <a:rPr lang="en-US" dirty="0">
                <a:latin typeface="Raleway" pitchFamily="2" charset="77"/>
              </a:rPr>
              <a:t> </a:t>
            </a:r>
            <a:r>
              <a:rPr lang="en-US" dirty="0" err="1">
                <a:latin typeface="Raleway" pitchFamily="2" charset="77"/>
              </a:rPr>
              <a:t>sử</a:t>
            </a:r>
            <a:r>
              <a:rPr lang="en-US" dirty="0">
                <a:latin typeface="Raleway" pitchFamily="2" charset="77"/>
              </a:rPr>
              <a:t> </a:t>
            </a:r>
            <a:r>
              <a:rPr lang="en-US" dirty="0" err="1">
                <a:latin typeface="Raleway" pitchFamily="2" charset="77"/>
              </a:rPr>
              <a:t>đó</a:t>
            </a:r>
            <a:r>
              <a:rPr lang="en-US" dirty="0">
                <a:latin typeface="Raleway" pitchFamily="2" charset="77"/>
              </a:rPr>
              <a:t>, </a:t>
            </a:r>
            <a:r>
              <a:rPr lang="en-US" dirty="0" err="1">
                <a:latin typeface="Raleway" pitchFamily="2" charset="77"/>
              </a:rPr>
              <a:t>cho</a:t>
            </a:r>
            <a:r>
              <a:rPr lang="en-US" dirty="0">
                <a:latin typeface="Raleway" pitchFamily="2" charset="77"/>
              </a:rPr>
              <a:t> </a:t>
            </a:r>
            <a:r>
              <a:rPr lang="en-US" dirty="0" err="1">
                <a:latin typeface="Raleway" pitchFamily="2" charset="77"/>
              </a:rPr>
              <a:t>đến</a:t>
            </a:r>
            <a:r>
              <a:rPr lang="en-US" dirty="0">
                <a:latin typeface="Raleway" pitchFamily="2" charset="77"/>
              </a:rPr>
              <a:t> nay </a:t>
            </a:r>
            <a:r>
              <a:rPr lang="en-US" dirty="0" err="1">
                <a:latin typeface="Raleway" pitchFamily="2" charset="77"/>
              </a:rPr>
              <a:t>vẫn</a:t>
            </a:r>
            <a:r>
              <a:rPr lang="en-US" dirty="0">
                <a:latin typeface="Raleway" pitchFamily="2" charset="77"/>
              </a:rPr>
              <a:t> in </a:t>
            </a:r>
            <a:r>
              <a:rPr lang="en-US" dirty="0" err="1">
                <a:latin typeface="Raleway" pitchFamily="2" charset="77"/>
              </a:rPr>
              <a:t>đậm</a:t>
            </a:r>
            <a:r>
              <a:rPr lang="en-US" dirty="0">
                <a:latin typeface="Raleway" pitchFamily="2" charset="77"/>
              </a:rPr>
              <a:t> </a:t>
            </a:r>
            <a:r>
              <a:rPr lang="en-US" dirty="0" err="1">
                <a:latin typeface="Raleway" pitchFamily="2" charset="77"/>
              </a:rPr>
              <a:t>trong</a:t>
            </a:r>
            <a:r>
              <a:rPr lang="en-US" dirty="0">
                <a:latin typeface="Raleway" pitchFamily="2" charset="77"/>
              </a:rPr>
              <a:t> </a:t>
            </a:r>
            <a:r>
              <a:rPr lang="en-US" dirty="0" err="1">
                <a:latin typeface="Raleway" pitchFamily="2" charset="77"/>
              </a:rPr>
              <a:t>trái</a:t>
            </a:r>
            <a:r>
              <a:rPr lang="en-US" dirty="0">
                <a:latin typeface="Raleway" pitchFamily="2" charset="77"/>
              </a:rPr>
              <a:t> </a:t>
            </a:r>
            <a:r>
              <a:rPr lang="en-US" dirty="0" err="1">
                <a:latin typeface="Raleway" pitchFamily="2" charset="77"/>
              </a:rPr>
              <a:t>tim</a:t>
            </a:r>
            <a:r>
              <a:rPr lang="en-US" dirty="0">
                <a:latin typeface="Raleway" pitchFamily="2" charset="77"/>
              </a:rPr>
              <a:t>, </a:t>
            </a:r>
            <a:r>
              <a:rPr lang="en-US" dirty="0" err="1">
                <a:latin typeface="Raleway" pitchFamily="2" charset="77"/>
              </a:rPr>
              <a:t>khối</a:t>
            </a:r>
            <a:r>
              <a:rPr lang="en-US" dirty="0">
                <a:latin typeface="Raleway" pitchFamily="2" charset="77"/>
              </a:rPr>
              <a:t> </a:t>
            </a:r>
            <a:r>
              <a:rPr lang="en-US" dirty="0" err="1">
                <a:latin typeface="Raleway" pitchFamily="2" charset="77"/>
              </a:rPr>
              <a:t>óc</a:t>
            </a:r>
            <a:r>
              <a:rPr lang="en-US" dirty="0">
                <a:latin typeface="Raleway" pitchFamily="2" charset="77"/>
              </a:rPr>
              <a:t> </a:t>
            </a:r>
            <a:r>
              <a:rPr lang="en-US" dirty="0" err="1">
                <a:latin typeface="Raleway" pitchFamily="2" charset="77"/>
              </a:rPr>
              <a:t>của</a:t>
            </a:r>
            <a:r>
              <a:rPr lang="en-US" dirty="0">
                <a:latin typeface="Raleway" pitchFamily="2" charset="77"/>
              </a:rPr>
              <a:t> </a:t>
            </a:r>
            <a:r>
              <a:rPr lang="en-US" dirty="0" err="1">
                <a:latin typeface="Raleway" pitchFamily="2" charset="77"/>
              </a:rPr>
              <a:t>hàng</a:t>
            </a:r>
            <a:r>
              <a:rPr lang="en-US" dirty="0">
                <a:latin typeface="Raleway" pitchFamily="2" charset="77"/>
              </a:rPr>
              <a:t> </a:t>
            </a:r>
            <a:r>
              <a:rPr lang="en-US" dirty="0" err="1">
                <a:latin typeface="Raleway" pitchFamily="2" charset="77"/>
              </a:rPr>
              <a:t>triệu</a:t>
            </a:r>
            <a:r>
              <a:rPr lang="en-US" dirty="0">
                <a:latin typeface="Raleway" pitchFamily="2" charset="77"/>
              </a:rPr>
              <a:t> </a:t>
            </a:r>
            <a:r>
              <a:rPr lang="en-US" dirty="0" err="1">
                <a:latin typeface="Raleway" pitchFamily="2" charset="77"/>
              </a:rPr>
              <a:t>triệu</a:t>
            </a:r>
            <a:r>
              <a:rPr lang="en-US" dirty="0">
                <a:latin typeface="Raleway" pitchFamily="2" charset="77"/>
              </a:rPr>
              <a:t> </a:t>
            </a:r>
            <a:r>
              <a:rPr lang="en-US" dirty="0" err="1">
                <a:latin typeface="Raleway" pitchFamily="2" charset="77"/>
              </a:rPr>
              <a:t>người</a:t>
            </a:r>
            <a:r>
              <a:rPr lang="en-US" dirty="0">
                <a:latin typeface="Raleway" pitchFamily="2" charset="77"/>
              </a:rPr>
              <a:t> </a:t>
            </a:r>
            <a:r>
              <a:rPr lang="en-US" dirty="0" err="1">
                <a:latin typeface="Raleway" pitchFamily="2" charset="77"/>
              </a:rPr>
              <a:t>Việt</a:t>
            </a:r>
            <a:r>
              <a:rPr lang="en-US" dirty="0">
                <a:latin typeface="Raleway" pitchFamily="2" charset="77"/>
              </a:rPr>
              <a:t> Nam. </a:t>
            </a:r>
            <a:r>
              <a:rPr lang="en-US" dirty="0" err="1">
                <a:latin typeface="Raleway" pitchFamily="2" charset="77"/>
              </a:rPr>
              <a:t>Những</a:t>
            </a:r>
            <a:r>
              <a:rPr lang="en-US" dirty="0">
                <a:latin typeface="Raleway" pitchFamily="2" charset="77"/>
              </a:rPr>
              <a:t> </a:t>
            </a:r>
            <a:r>
              <a:rPr lang="en-US" dirty="0" err="1">
                <a:latin typeface="Raleway" pitchFamily="2" charset="77"/>
              </a:rPr>
              <a:t>thiên</a:t>
            </a:r>
            <a:r>
              <a:rPr lang="en-US" dirty="0">
                <a:latin typeface="Raleway" pitchFamily="2" charset="77"/>
              </a:rPr>
              <a:t> </a:t>
            </a:r>
            <a:r>
              <a:rPr lang="en-US" dirty="0" err="1">
                <a:latin typeface="Raleway" pitchFamily="2" charset="77"/>
              </a:rPr>
              <a:t>phóng</a:t>
            </a:r>
            <a:r>
              <a:rPr lang="en-US" dirty="0">
                <a:latin typeface="Raleway" pitchFamily="2" charset="77"/>
              </a:rPr>
              <a:t> </a:t>
            </a:r>
            <a:r>
              <a:rPr lang="en-US" dirty="0" err="1">
                <a:latin typeface="Raleway" pitchFamily="2" charset="77"/>
              </a:rPr>
              <a:t>sự</a:t>
            </a:r>
            <a:r>
              <a:rPr lang="en-US" dirty="0">
                <a:latin typeface="Raleway" pitchFamily="2" charset="77"/>
              </a:rPr>
              <a:t> </a:t>
            </a:r>
            <a:r>
              <a:rPr lang="en-US" dirty="0" err="1">
                <a:latin typeface="Raleway" pitchFamily="2" charset="77"/>
              </a:rPr>
              <a:t>về</a:t>
            </a:r>
            <a:r>
              <a:rPr lang="en-US" dirty="0">
                <a:latin typeface="Raleway" pitchFamily="2" charset="77"/>
              </a:rPr>
              <a:t> </a:t>
            </a:r>
            <a:r>
              <a:rPr lang="en-US" dirty="0" err="1">
                <a:latin typeface="Raleway" pitchFamily="2" charset="77"/>
              </a:rPr>
              <a:t>cuộc</a:t>
            </a:r>
            <a:r>
              <a:rPr lang="en-US" dirty="0">
                <a:latin typeface="Raleway" pitchFamily="2" charset="77"/>
              </a:rPr>
              <a:t> </a:t>
            </a:r>
            <a:r>
              <a:rPr lang="en-US" dirty="0" err="1">
                <a:latin typeface="Raleway" pitchFamily="2" charset="77"/>
              </a:rPr>
              <a:t>chiến</a:t>
            </a:r>
            <a:r>
              <a:rPr lang="en-US" dirty="0">
                <a:latin typeface="Raleway" pitchFamily="2" charset="77"/>
              </a:rPr>
              <a:t> </a:t>
            </a:r>
            <a:r>
              <a:rPr lang="en-US" dirty="0" err="1">
                <a:latin typeface="Raleway" pitchFamily="2" charset="77"/>
              </a:rPr>
              <a:t>tranh</a:t>
            </a:r>
            <a:r>
              <a:rPr lang="en-US" dirty="0">
                <a:latin typeface="Raleway" pitchFamily="2" charset="77"/>
              </a:rPr>
              <a:t> </a:t>
            </a:r>
            <a:r>
              <a:rPr lang="en-US" dirty="0" err="1">
                <a:latin typeface="Raleway" pitchFamily="2" charset="77"/>
              </a:rPr>
              <a:t>giải</a:t>
            </a:r>
            <a:r>
              <a:rPr lang="en-US" dirty="0">
                <a:latin typeface="Raleway" pitchFamily="2" charset="77"/>
              </a:rPr>
              <a:t> </a:t>
            </a:r>
            <a:r>
              <a:rPr lang="en-US" dirty="0" err="1">
                <a:latin typeface="Raleway" pitchFamily="2" charset="77"/>
              </a:rPr>
              <a:t>phóng</a:t>
            </a:r>
            <a:r>
              <a:rPr lang="en-US" dirty="0">
                <a:latin typeface="Raleway" pitchFamily="2" charset="77"/>
              </a:rPr>
              <a:t> </a:t>
            </a:r>
            <a:r>
              <a:rPr lang="en-US" dirty="0" err="1">
                <a:latin typeface="Raleway" pitchFamily="2" charset="77"/>
              </a:rPr>
              <a:t>dân</a:t>
            </a:r>
            <a:r>
              <a:rPr lang="en-US" dirty="0">
                <a:latin typeface="Raleway" pitchFamily="2" charset="77"/>
              </a:rPr>
              <a:t> </a:t>
            </a:r>
            <a:r>
              <a:rPr lang="en-US" dirty="0" err="1">
                <a:latin typeface="Raleway" pitchFamily="2" charset="77"/>
              </a:rPr>
              <a:t>tộc</a:t>
            </a:r>
            <a:r>
              <a:rPr lang="en-US" dirty="0">
                <a:latin typeface="Raleway" pitchFamily="2" charset="77"/>
              </a:rPr>
              <a:t> </a:t>
            </a:r>
            <a:r>
              <a:rPr lang="en-US" dirty="0" err="1">
                <a:latin typeface="Raleway" pitchFamily="2" charset="77"/>
              </a:rPr>
              <a:t>của</a:t>
            </a:r>
            <a:r>
              <a:rPr lang="en-US" dirty="0">
                <a:latin typeface="Raleway" pitchFamily="2" charset="77"/>
              </a:rPr>
              <a:t> </a:t>
            </a:r>
            <a:r>
              <a:rPr lang="en-US" dirty="0" err="1">
                <a:latin typeface="Raleway" pitchFamily="2" charset="77"/>
              </a:rPr>
              <a:t>các</a:t>
            </a:r>
            <a:r>
              <a:rPr lang="en-US" dirty="0">
                <a:latin typeface="Raleway" pitchFamily="2" charset="77"/>
              </a:rPr>
              <a:t> </a:t>
            </a:r>
            <a:r>
              <a:rPr lang="en-US" dirty="0" err="1">
                <a:latin typeface="Raleway" pitchFamily="2" charset="77"/>
              </a:rPr>
              <a:t>nhà</a:t>
            </a:r>
            <a:r>
              <a:rPr lang="en-US" dirty="0">
                <a:latin typeface="Raleway" pitchFamily="2" charset="77"/>
              </a:rPr>
              <a:t> </a:t>
            </a:r>
            <a:r>
              <a:rPr lang="en-US" dirty="0" err="1">
                <a:latin typeface="Raleway" pitchFamily="2" charset="77"/>
              </a:rPr>
              <a:t>văn</a:t>
            </a:r>
            <a:r>
              <a:rPr lang="en-US" dirty="0">
                <a:latin typeface="Raleway" pitchFamily="2" charset="77"/>
              </a:rPr>
              <a:t>, </a:t>
            </a:r>
            <a:r>
              <a:rPr lang="en-US" dirty="0" err="1">
                <a:latin typeface="Raleway" pitchFamily="2" charset="77"/>
              </a:rPr>
              <a:t>nhà</a:t>
            </a:r>
            <a:r>
              <a:rPr lang="en-US" dirty="0">
                <a:latin typeface="Raleway" pitchFamily="2" charset="77"/>
              </a:rPr>
              <a:t> </a:t>
            </a:r>
            <a:r>
              <a:rPr lang="en-US" dirty="0" err="1">
                <a:latin typeface="Raleway" pitchFamily="2" charset="77"/>
              </a:rPr>
              <a:t>báo</a:t>
            </a:r>
            <a:r>
              <a:rPr lang="en-US" dirty="0">
                <a:latin typeface="Raleway" pitchFamily="2" charset="77"/>
              </a:rPr>
              <a:t>, </a:t>
            </a:r>
            <a:r>
              <a:rPr lang="en-US" dirty="0" err="1">
                <a:latin typeface="Raleway" pitchFamily="2" charset="77"/>
              </a:rPr>
              <a:t>học</a:t>
            </a:r>
            <a:r>
              <a:rPr lang="en-US" dirty="0">
                <a:latin typeface="Raleway" pitchFamily="2" charset="77"/>
              </a:rPr>
              <a:t> </a:t>
            </a:r>
            <a:r>
              <a:rPr lang="en-US" dirty="0" err="1">
                <a:latin typeface="Raleway" pitchFamily="2" charset="77"/>
              </a:rPr>
              <a:t>giả</a:t>
            </a:r>
            <a:r>
              <a:rPr lang="en-US" dirty="0">
                <a:latin typeface="Raleway" pitchFamily="2" charset="77"/>
              </a:rPr>
              <a:t> </a:t>
            </a:r>
            <a:r>
              <a:rPr lang="en-US" dirty="0" err="1">
                <a:latin typeface="Raleway" pitchFamily="2" charset="77"/>
              </a:rPr>
              <a:t>đến</a:t>
            </a:r>
            <a:r>
              <a:rPr lang="en-US" dirty="0">
                <a:latin typeface="Raleway" pitchFamily="2" charset="77"/>
              </a:rPr>
              <a:t> </a:t>
            </a:r>
            <a:r>
              <a:rPr lang="en-US" dirty="0" err="1">
                <a:latin typeface="Raleway" pitchFamily="2" charset="77"/>
              </a:rPr>
              <a:t>từ</a:t>
            </a:r>
            <a:r>
              <a:rPr lang="en-US" dirty="0">
                <a:latin typeface="Raleway" pitchFamily="2" charset="77"/>
              </a:rPr>
              <a:t> </a:t>
            </a:r>
            <a:r>
              <a:rPr lang="en-US" dirty="0" err="1">
                <a:latin typeface="Raleway" pitchFamily="2" charset="77"/>
              </a:rPr>
              <a:t>nước</a:t>
            </a:r>
            <a:r>
              <a:rPr lang="en-US" dirty="0">
                <a:latin typeface="Raleway" pitchFamily="2" charset="77"/>
              </a:rPr>
              <a:t> </a:t>
            </a:r>
            <a:r>
              <a:rPr lang="en-US" dirty="0" err="1">
                <a:latin typeface="Raleway" pitchFamily="2" charset="77"/>
              </a:rPr>
              <a:t>ngoài</a:t>
            </a:r>
            <a:r>
              <a:rPr lang="en-US" dirty="0">
                <a:latin typeface="Raleway" pitchFamily="2" charset="77"/>
              </a:rPr>
              <a:t>, </a:t>
            </a:r>
            <a:r>
              <a:rPr lang="en-US" dirty="0" err="1">
                <a:latin typeface="Raleway" pitchFamily="2" charset="77"/>
              </a:rPr>
              <a:t>đã</a:t>
            </a:r>
            <a:r>
              <a:rPr lang="en-US" dirty="0">
                <a:latin typeface="Raleway" pitchFamily="2" charset="77"/>
              </a:rPr>
              <a:t> </a:t>
            </a:r>
            <a:r>
              <a:rPr lang="en-US" dirty="0" err="1">
                <a:latin typeface="Raleway" pitchFamily="2" charset="77"/>
              </a:rPr>
              <a:t>minh</a:t>
            </a:r>
            <a:r>
              <a:rPr lang="en-US" dirty="0">
                <a:latin typeface="Raleway" pitchFamily="2" charset="77"/>
              </a:rPr>
              <a:t> </a:t>
            </a:r>
            <a:r>
              <a:rPr lang="en-US" dirty="0" err="1">
                <a:latin typeface="Raleway" pitchFamily="2" charset="77"/>
              </a:rPr>
              <a:t>chứng</a:t>
            </a:r>
            <a:r>
              <a:rPr lang="en-US" dirty="0">
                <a:latin typeface="Raleway" pitchFamily="2" charset="77"/>
              </a:rPr>
              <a:t> </a:t>
            </a:r>
            <a:r>
              <a:rPr lang="en-US" dirty="0" err="1">
                <a:latin typeface="Raleway" pitchFamily="2" charset="77"/>
              </a:rPr>
              <a:t>cho</a:t>
            </a:r>
            <a:r>
              <a:rPr lang="en-US" dirty="0">
                <a:latin typeface="Raleway" pitchFamily="2" charset="77"/>
              </a:rPr>
              <a:t> </a:t>
            </a:r>
            <a:r>
              <a:rPr lang="en-US" dirty="0" err="1">
                <a:latin typeface="Raleway" pitchFamily="2" charset="77"/>
              </a:rPr>
              <a:t>sự</a:t>
            </a:r>
            <a:r>
              <a:rPr lang="en-US" dirty="0">
                <a:latin typeface="Raleway" pitchFamily="2" charset="77"/>
              </a:rPr>
              <a:t> </a:t>
            </a:r>
            <a:r>
              <a:rPr lang="en-US" dirty="0" err="1">
                <a:latin typeface="Raleway" pitchFamily="2" charset="77"/>
              </a:rPr>
              <a:t>thắng</a:t>
            </a:r>
            <a:r>
              <a:rPr lang="en-US" dirty="0">
                <a:latin typeface="Raleway" pitchFamily="2" charset="77"/>
              </a:rPr>
              <a:t> </a:t>
            </a:r>
            <a:r>
              <a:rPr lang="en-US" dirty="0" err="1">
                <a:latin typeface="Raleway" pitchFamily="2" charset="77"/>
              </a:rPr>
              <a:t>lợi</a:t>
            </a:r>
            <a:r>
              <a:rPr lang="en-US" dirty="0">
                <a:latin typeface="Raleway" pitchFamily="2" charset="77"/>
              </a:rPr>
              <a:t> - </a:t>
            </a:r>
            <a:r>
              <a:rPr lang="en-US" dirty="0" err="1">
                <a:latin typeface="Raleway" pitchFamily="2" charset="77"/>
              </a:rPr>
              <a:t>thành</a:t>
            </a:r>
            <a:r>
              <a:rPr lang="en-US" dirty="0">
                <a:latin typeface="Raleway" pitchFamily="2" charset="77"/>
              </a:rPr>
              <a:t> </a:t>
            </a:r>
            <a:r>
              <a:rPr lang="en-US" dirty="0" err="1">
                <a:latin typeface="Raleway" pitchFamily="2" charset="77"/>
              </a:rPr>
              <a:t>công</a:t>
            </a:r>
            <a:r>
              <a:rPr lang="en-US" dirty="0">
                <a:latin typeface="Raleway" pitchFamily="2" charset="77"/>
              </a:rPr>
              <a:t> </a:t>
            </a:r>
            <a:r>
              <a:rPr lang="en-US" dirty="0" err="1">
                <a:latin typeface="Raleway" pitchFamily="2" charset="77"/>
              </a:rPr>
              <a:t>gắn</a:t>
            </a:r>
            <a:r>
              <a:rPr lang="en-US" dirty="0">
                <a:latin typeface="Raleway" pitchFamily="2" charset="77"/>
              </a:rPr>
              <a:t> </a:t>
            </a:r>
            <a:r>
              <a:rPr lang="en-US" dirty="0" err="1">
                <a:latin typeface="Raleway" pitchFamily="2" charset="77"/>
              </a:rPr>
              <a:t>liền</a:t>
            </a:r>
            <a:r>
              <a:rPr lang="en-US" dirty="0">
                <a:latin typeface="Raleway" pitchFamily="2" charset="77"/>
              </a:rPr>
              <a:t> </a:t>
            </a:r>
            <a:r>
              <a:rPr lang="en-US" dirty="0" err="1">
                <a:latin typeface="Raleway" pitchFamily="2" charset="77"/>
              </a:rPr>
              <a:t>với</a:t>
            </a:r>
            <a:r>
              <a:rPr lang="en-US" dirty="0">
                <a:latin typeface="Raleway" pitchFamily="2" charset="77"/>
              </a:rPr>
              <a:t> </a:t>
            </a:r>
            <a:r>
              <a:rPr lang="en-US" dirty="0" err="1">
                <a:latin typeface="Raleway" pitchFamily="2" charset="77"/>
              </a:rPr>
              <a:t>tư</a:t>
            </a:r>
            <a:r>
              <a:rPr lang="en-US" dirty="0">
                <a:latin typeface="Raleway" pitchFamily="2" charset="77"/>
              </a:rPr>
              <a:t> </a:t>
            </a:r>
            <a:r>
              <a:rPr lang="en-US" dirty="0" err="1">
                <a:latin typeface="Raleway" pitchFamily="2" charset="77"/>
              </a:rPr>
              <a:t>tưởng</a:t>
            </a:r>
            <a:r>
              <a:rPr lang="en-US" dirty="0">
                <a:latin typeface="Raleway" pitchFamily="2" charset="77"/>
              </a:rPr>
              <a:t> </a:t>
            </a:r>
            <a:r>
              <a:rPr lang="en-US" dirty="0" err="1">
                <a:latin typeface="Raleway" pitchFamily="2" charset="77"/>
              </a:rPr>
              <a:t>đại</a:t>
            </a:r>
            <a:r>
              <a:rPr lang="en-US" dirty="0">
                <a:latin typeface="Raleway" pitchFamily="2" charset="77"/>
              </a:rPr>
              <a:t> </a:t>
            </a:r>
            <a:r>
              <a:rPr lang="en-US" dirty="0" err="1">
                <a:latin typeface="Raleway" pitchFamily="2" charset="77"/>
              </a:rPr>
              <a:t>đoàn</a:t>
            </a:r>
            <a:r>
              <a:rPr lang="en-US" dirty="0">
                <a:latin typeface="Raleway" pitchFamily="2" charset="77"/>
              </a:rPr>
              <a:t> </a:t>
            </a:r>
            <a:r>
              <a:rPr lang="en-US" dirty="0" err="1">
                <a:latin typeface="Raleway" pitchFamily="2" charset="77"/>
              </a:rPr>
              <a:t>kết</a:t>
            </a:r>
            <a:r>
              <a:rPr lang="en-US" dirty="0">
                <a:latin typeface="Raleway" pitchFamily="2" charset="77"/>
              </a:rPr>
              <a:t> </a:t>
            </a:r>
            <a:r>
              <a:rPr lang="en-US" dirty="0" err="1">
                <a:latin typeface="Raleway" pitchFamily="2" charset="77"/>
              </a:rPr>
              <a:t>của</a:t>
            </a:r>
            <a:r>
              <a:rPr lang="en-US" dirty="0">
                <a:latin typeface="Raleway" pitchFamily="2" charset="77"/>
              </a:rPr>
              <a:t> </a:t>
            </a:r>
            <a:r>
              <a:rPr lang="en-US" dirty="0" err="1">
                <a:latin typeface="Raleway" pitchFamily="2" charset="77"/>
              </a:rPr>
              <a:t>Bác</a:t>
            </a:r>
            <a:r>
              <a:rPr lang="en-US" dirty="0">
                <a:latin typeface="Raleway" pitchFamily="2" charset="77"/>
              </a:rPr>
              <a:t> </a:t>
            </a:r>
            <a:r>
              <a:rPr lang="en-US" dirty="0" err="1">
                <a:latin typeface="Raleway" pitchFamily="2" charset="77"/>
              </a:rPr>
              <a:t>Hồ</a:t>
            </a:r>
            <a:r>
              <a:rPr lang="en-US" dirty="0">
                <a:latin typeface="Raleway" pitchFamily="2" charset="77"/>
              </a:rPr>
              <a:t>.</a:t>
            </a:r>
            <a:endParaRPr lang="en-VN" dirty="0">
              <a:latin typeface="Raleway" pitchFamily="2" charset="77"/>
            </a:endParaRPr>
          </a:p>
        </p:txBody>
      </p:sp>
    </p:spTree>
    <p:extLst>
      <p:ext uri="{BB962C8B-B14F-4D97-AF65-F5344CB8AC3E}">
        <p14:creationId xmlns:p14="http://schemas.microsoft.com/office/powerpoint/2010/main" val="2050974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151A652-57A3-4CAE-B8EA-65D7BC7B4D23}"/>
              </a:ext>
            </a:extLst>
          </p:cNvPr>
          <p:cNvSpPr/>
          <p:nvPr/>
        </p:nvSpPr>
        <p:spPr>
          <a:xfrm>
            <a:off x="0" y="-1"/>
            <a:ext cx="959359" cy="404603"/>
          </a:xfrm>
          <a:prstGeom prst="rect">
            <a:avLst/>
          </a:prstGeom>
          <a:ln>
            <a:solidFill>
              <a:srgbClr val="4343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9" name="Rectangle 18">
            <a:extLst>
              <a:ext uri="{FF2B5EF4-FFF2-40B4-BE49-F238E27FC236}">
                <a16:creationId xmlns:a16="http://schemas.microsoft.com/office/drawing/2014/main" id="{F0EC87CB-F635-40D1-8D07-866865569DB2}"/>
              </a:ext>
            </a:extLst>
          </p:cNvPr>
          <p:cNvSpPr/>
          <p:nvPr/>
        </p:nvSpPr>
        <p:spPr>
          <a:xfrm>
            <a:off x="5898641" y="4693444"/>
            <a:ext cx="959359" cy="436939"/>
          </a:xfrm>
          <a:prstGeom prst="rect">
            <a:avLst/>
          </a:prstGeom>
          <a:ln>
            <a:solidFill>
              <a:srgbClr val="4343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6" name="Heptagon 15">
            <a:extLst>
              <a:ext uri="{FF2B5EF4-FFF2-40B4-BE49-F238E27FC236}">
                <a16:creationId xmlns:a16="http://schemas.microsoft.com/office/drawing/2014/main" id="{FB7C2F32-37D2-4916-83EB-8DAB0714F0F0}"/>
              </a:ext>
            </a:extLst>
          </p:cNvPr>
          <p:cNvSpPr/>
          <p:nvPr/>
        </p:nvSpPr>
        <p:spPr>
          <a:xfrm rot="20444599">
            <a:off x="5891966" y="7597524"/>
            <a:ext cx="1932068" cy="1779489"/>
          </a:xfrm>
          <a:prstGeom prst="heptagon">
            <a:avLst/>
          </a:prstGeom>
          <a:solidFill>
            <a:schemeClr val="accent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0" name="Heptagon 19">
            <a:extLst>
              <a:ext uri="{FF2B5EF4-FFF2-40B4-BE49-F238E27FC236}">
                <a16:creationId xmlns:a16="http://schemas.microsoft.com/office/drawing/2014/main" id="{15D913EA-5EAB-44DF-A4DE-F69F6093000F}"/>
              </a:ext>
            </a:extLst>
          </p:cNvPr>
          <p:cNvSpPr/>
          <p:nvPr/>
        </p:nvSpPr>
        <p:spPr>
          <a:xfrm rot="962159">
            <a:off x="13257258" y="3207481"/>
            <a:ext cx="862082" cy="794002"/>
          </a:xfrm>
          <a:prstGeom prst="heptagon">
            <a:avLst/>
          </a:prstGeom>
          <a:solidFill>
            <a:schemeClr val="accent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5" name="Heptagon 24">
            <a:extLst>
              <a:ext uri="{FF2B5EF4-FFF2-40B4-BE49-F238E27FC236}">
                <a16:creationId xmlns:a16="http://schemas.microsoft.com/office/drawing/2014/main" id="{BD7D0A7C-1765-4AEC-97DC-9A83C10F0ABB}"/>
              </a:ext>
            </a:extLst>
          </p:cNvPr>
          <p:cNvSpPr/>
          <p:nvPr/>
        </p:nvSpPr>
        <p:spPr>
          <a:xfrm rot="20015640">
            <a:off x="8264400" y="-2300896"/>
            <a:ext cx="1316691" cy="1212710"/>
          </a:xfrm>
          <a:prstGeom prst="heptagon">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6" name="Heptagon 25">
            <a:extLst>
              <a:ext uri="{FF2B5EF4-FFF2-40B4-BE49-F238E27FC236}">
                <a16:creationId xmlns:a16="http://schemas.microsoft.com/office/drawing/2014/main" id="{1ACFD050-0387-4964-9BC1-179ED7B9755D}"/>
              </a:ext>
            </a:extLst>
          </p:cNvPr>
          <p:cNvSpPr/>
          <p:nvPr/>
        </p:nvSpPr>
        <p:spPr>
          <a:xfrm rot="962159">
            <a:off x="11150359" y="1160934"/>
            <a:ext cx="404242" cy="372319"/>
          </a:xfrm>
          <a:prstGeom prst="heptagon">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7" name="Heptagon 26">
            <a:extLst>
              <a:ext uri="{FF2B5EF4-FFF2-40B4-BE49-F238E27FC236}">
                <a16:creationId xmlns:a16="http://schemas.microsoft.com/office/drawing/2014/main" id="{3BD24993-75FB-4B09-A41D-13F5723BF84A}"/>
              </a:ext>
            </a:extLst>
          </p:cNvPr>
          <p:cNvSpPr/>
          <p:nvPr/>
        </p:nvSpPr>
        <p:spPr>
          <a:xfrm rot="962159">
            <a:off x="5992260" y="-1756291"/>
            <a:ext cx="862082" cy="794002"/>
          </a:xfrm>
          <a:prstGeom prst="heptagon">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8" name="Picture 7" descr="A person standing in front of a group of people sitting at a table&#10;&#10;Description automatically generated with medium confidence">
            <a:extLst>
              <a:ext uri="{FF2B5EF4-FFF2-40B4-BE49-F238E27FC236}">
                <a16:creationId xmlns:a16="http://schemas.microsoft.com/office/drawing/2014/main" id="{855AA5AA-CC7C-4035-B742-250983A52A91}"/>
              </a:ext>
            </a:extLst>
          </p:cNvPr>
          <p:cNvPicPr>
            <a:picLocks noChangeAspect="1"/>
          </p:cNvPicPr>
          <p:nvPr/>
        </p:nvPicPr>
        <p:blipFill>
          <a:blip r:embed="rId2"/>
          <a:stretch>
            <a:fillRect/>
          </a:stretch>
        </p:blipFill>
        <p:spPr>
          <a:xfrm>
            <a:off x="3793953" y="287711"/>
            <a:ext cx="3463371" cy="371829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32" name="Title 2">
            <a:extLst>
              <a:ext uri="{FF2B5EF4-FFF2-40B4-BE49-F238E27FC236}">
                <a16:creationId xmlns:a16="http://schemas.microsoft.com/office/drawing/2014/main" id="{E1D4BC9D-153C-4AFC-8F2F-D0BBB4F05916}"/>
              </a:ext>
            </a:extLst>
          </p:cNvPr>
          <p:cNvSpPr txBox="1">
            <a:spLocks/>
          </p:cNvSpPr>
          <p:nvPr/>
        </p:nvSpPr>
        <p:spPr>
          <a:xfrm>
            <a:off x="382869" y="3686002"/>
            <a:ext cx="3257525" cy="6400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800"/>
              <a:buFont typeface="Staatliches"/>
              <a:buNone/>
              <a:defRPr sz="1350" b="1" i="0" u="none" strike="noStrike" cap="none">
                <a:solidFill>
                  <a:schemeClr val="dk2"/>
                </a:solidFill>
                <a:latin typeface="Staatliches"/>
                <a:ea typeface="Staatliches"/>
                <a:cs typeface="Staatliches"/>
                <a:sym typeface="Staatliches"/>
              </a:defRPr>
            </a:lvl1pPr>
            <a:lvl2pPr marR="0" lvl="1"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2pPr>
            <a:lvl3pPr marR="0" lvl="2"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3pPr>
            <a:lvl4pPr marR="0" lvl="3"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4pPr>
            <a:lvl5pPr marR="0" lvl="4"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5pPr>
            <a:lvl6pPr marR="0" lvl="5"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6pPr>
            <a:lvl7pPr marR="0" lvl="6"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7pPr>
            <a:lvl8pPr marR="0" lvl="7"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8pPr>
            <a:lvl9pPr marR="0" lvl="8"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9pPr>
          </a:lstStyle>
          <a:p>
            <a:r>
              <a:rPr lang="en-US" dirty="0" err="1">
                <a:latin typeface="Raleway" pitchFamily="2" charset="77"/>
              </a:rPr>
              <a:t>Ngày</a:t>
            </a:r>
            <a:r>
              <a:rPr lang="en-US" dirty="0">
                <a:latin typeface="Raleway" pitchFamily="2" charset="77"/>
              </a:rPr>
              <a:t> nay </a:t>
            </a:r>
            <a:r>
              <a:rPr lang="en-US" dirty="0" err="1">
                <a:latin typeface="Raleway" pitchFamily="2" charset="77"/>
              </a:rPr>
              <a:t>cùng</a:t>
            </a:r>
            <a:r>
              <a:rPr lang="en-US" dirty="0">
                <a:latin typeface="Raleway" pitchFamily="2" charset="77"/>
              </a:rPr>
              <a:t> </a:t>
            </a:r>
            <a:r>
              <a:rPr lang="en-US" dirty="0" err="1">
                <a:latin typeface="Raleway" pitchFamily="2" charset="77"/>
              </a:rPr>
              <a:t>với</a:t>
            </a:r>
            <a:r>
              <a:rPr lang="en-US" dirty="0">
                <a:latin typeface="Raleway" pitchFamily="2" charset="77"/>
              </a:rPr>
              <a:t> </a:t>
            </a:r>
            <a:r>
              <a:rPr lang="en-US" dirty="0" err="1">
                <a:latin typeface="Raleway" pitchFamily="2" charset="77"/>
              </a:rPr>
              <a:t>sự</a:t>
            </a:r>
            <a:r>
              <a:rPr lang="en-US" dirty="0">
                <a:latin typeface="Raleway" pitchFamily="2" charset="77"/>
              </a:rPr>
              <a:t> </a:t>
            </a:r>
            <a:r>
              <a:rPr lang="en-US" dirty="0" err="1">
                <a:latin typeface="Raleway" pitchFamily="2" charset="77"/>
              </a:rPr>
              <a:t>xuất</a:t>
            </a:r>
            <a:r>
              <a:rPr lang="en-US" dirty="0">
                <a:latin typeface="Raleway" pitchFamily="2" charset="77"/>
              </a:rPr>
              <a:t> </a:t>
            </a:r>
            <a:r>
              <a:rPr lang="en-US" dirty="0" err="1">
                <a:latin typeface="Raleway" pitchFamily="2" charset="77"/>
              </a:rPr>
              <a:t>hiện</a:t>
            </a:r>
            <a:r>
              <a:rPr lang="en-US" dirty="0">
                <a:latin typeface="Raleway" pitchFamily="2" charset="77"/>
              </a:rPr>
              <a:t> </a:t>
            </a:r>
            <a:r>
              <a:rPr lang="en-US" dirty="0" err="1">
                <a:latin typeface="Raleway" pitchFamily="2" charset="77"/>
              </a:rPr>
              <a:t>nền</a:t>
            </a:r>
            <a:r>
              <a:rPr lang="en-US" dirty="0">
                <a:latin typeface="Raleway" pitchFamily="2" charset="77"/>
              </a:rPr>
              <a:t> </a:t>
            </a:r>
            <a:r>
              <a:rPr lang="en-US" dirty="0" err="1">
                <a:latin typeface="Raleway" pitchFamily="2" charset="77"/>
              </a:rPr>
              <a:t>kinh</a:t>
            </a:r>
            <a:r>
              <a:rPr lang="en-US" dirty="0">
                <a:latin typeface="Raleway" pitchFamily="2" charset="77"/>
              </a:rPr>
              <a:t> </a:t>
            </a:r>
            <a:r>
              <a:rPr lang="en-US" dirty="0" err="1">
                <a:latin typeface="Raleway" pitchFamily="2" charset="77"/>
              </a:rPr>
              <a:t>tế</a:t>
            </a:r>
            <a:r>
              <a:rPr lang="en-US" dirty="0">
                <a:latin typeface="Raleway" pitchFamily="2" charset="77"/>
              </a:rPr>
              <a:t> </a:t>
            </a:r>
            <a:r>
              <a:rPr lang="en-US" dirty="0" err="1">
                <a:latin typeface="Raleway" pitchFamily="2" charset="77"/>
              </a:rPr>
              <a:t>thị</a:t>
            </a:r>
            <a:r>
              <a:rPr lang="en-US" dirty="0">
                <a:latin typeface="Raleway" pitchFamily="2" charset="77"/>
              </a:rPr>
              <a:t> </a:t>
            </a:r>
            <a:r>
              <a:rPr lang="en-US" dirty="0" err="1">
                <a:latin typeface="Raleway" pitchFamily="2" charset="77"/>
              </a:rPr>
              <a:t>trường</a:t>
            </a:r>
            <a:r>
              <a:rPr lang="en-US" dirty="0">
                <a:latin typeface="Raleway" pitchFamily="2" charset="77"/>
              </a:rPr>
              <a:t> </a:t>
            </a:r>
            <a:r>
              <a:rPr lang="en-US" dirty="0" err="1">
                <a:latin typeface="Raleway" pitchFamily="2" charset="77"/>
              </a:rPr>
              <a:t>và</a:t>
            </a:r>
            <a:r>
              <a:rPr lang="en-US" dirty="0">
                <a:latin typeface="Raleway" pitchFamily="2" charset="77"/>
              </a:rPr>
              <a:t> </a:t>
            </a:r>
            <a:r>
              <a:rPr lang="en-US" dirty="0" err="1">
                <a:latin typeface="Raleway" pitchFamily="2" charset="77"/>
              </a:rPr>
              <a:t>quá</a:t>
            </a:r>
            <a:r>
              <a:rPr lang="en-US" dirty="0">
                <a:latin typeface="Raleway" pitchFamily="2" charset="77"/>
              </a:rPr>
              <a:t> </a:t>
            </a:r>
            <a:r>
              <a:rPr lang="en-US" dirty="0" err="1">
                <a:latin typeface="Raleway" pitchFamily="2" charset="77"/>
              </a:rPr>
              <a:t>trình</a:t>
            </a:r>
            <a:r>
              <a:rPr lang="en-US" dirty="0">
                <a:latin typeface="Raleway" pitchFamily="2" charset="77"/>
              </a:rPr>
              <a:t> </a:t>
            </a:r>
            <a:r>
              <a:rPr lang="en-US" dirty="0" err="1">
                <a:latin typeface="Raleway" pitchFamily="2" charset="77"/>
              </a:rPr>
              <a:t>hội</a:t>
            </a:r>
            <a:r>
              <a:rPr lang="en-US" dirty="0">
                <a:latin typeface="Raleway" pitchFamily="2" charset="77"/>
              </a:rPr>
              <a:t> </a:t>
            </a:r>
            <a:r>
              <a:rPr lang="en-US" dirty="0" err="1">
                <a:latin typeface="Raleway" pitchFamily="2" charset="77"/>
              </a:rPr>
              <a:t>nhập</a:t>
            </a:r>
            <a:r>
              <a:rPr lang="en-US" dirty="0">
                <a:latin typeface="Raleway" pitchFamily="2" charset="77"/>
              </a:rPr>
              <a:t> </a:t>
            </a:r>
            <a:r>
              <a:rPr lang="en-US" dirty="0" err="1">
                <a:latin typeface="Raleway" pitchFamily="2" charset="77"/>
              </a:rPr>
              <a:t>quốc</a:t>
            </a:r>
            <a:r>
              <a:rPr lang="en-US" dirty="0">
                <a:latin typeface="Raleway" pitchFamily="2" charset="77"/>
              </a:rPr>
              <a:t> </a:t>
            </a:r>
            <a:r>
              <a:rPr lang="en-US" dirty="0" err="1">
                <a:latin typeface="Raleway" pitchFamily="2" charset="77"/>
              </a:rPr>
              <a:t>tế</a:t>
            </a:r>
            <a:r>
              <a:rPr lang="en-US" dirty="0">
                <a:latin typeface="Raleway" pitchFamily="2" charset="77"/>
              </a:rPr>
              <a:t> </a:t>
            </a:r>
            <a:r>
              <a:rPr lang="en-US" dirty="0" err="1">
                <a:latin typeface="Raleway" pitchFamily="2" charset="77"/>
              </a:rPr>
              <a:t>ngày</a:t>
            </a:r>
            <a:r>
              <a:rPr lang="en-US" dirty="0">
                <a:latin typeface="Raleway" pitchFamily="2" charset="77"/>
              </a:rPr>
              <a:t> </a:t>
            </a:r>
            <a:r>
              <a:rPr lang="en-US" dirty="0" err="1">
                <a:latin typeface="Raleway" pitchFamily="2" charset="77"/>
              </a:rPr>
              <a:t>càng</a:t>
            </a:r>
            <a:r>
              <a:rPr lang="en-US" dirty="0">
                <a:latin typeface="Raleway" pitchFamily="2" charset="77"/>
              </a:rPr>
              <a:t> </a:t>
            </a:r>
            <a:r>
              <a:rPr lang="en-US" dirty="0" err="1">
                <a:latin typeface="Raleway" pitchFamily="2" charset="77"/>
              </a:rPr>
              <a:t>sâu</a:t>
            </a:r>
            <a:r>
              <a:rPr lang="en-US" dirty="0">
                <a:latin typeface="Raleway" pitchFamily="2" charset="77"/>
              </a:rPr>
              <a:t>, </a:t>
            </a:r>
            <a:r>
              <a:rPr lang="en-US" dirty="0" err="1">
                <a:latin typeface="Raleway" pitchFamily="2" charset="77"/>
              </a:rPr>
              <a:t>bên</a:t>
            </a:r>
            <a:r>
              <a:rPr lang="en-US" dirty="0">
                <a:latin typeface="Raleway" pitchFamily="2" charset="77"/>
              </a:rPr>
              <a:t> </a:t>
            </a:r>
            <a:r>
              <a:rPr lang="en-US" dirty="0" err="1">
                <a:latin typeface="Raleway" pitchFamily="2" charset="77"/>
              </a:rPr>
              <a:t>cạnh</a:t>
            </a:r>
            <a:r>
              <a:rPr lang="en-US" dirty="0">
                <a:latin typeface="Raleway" pitchFamily="2" charset="77"/>
              </a:rPr>
              <a:t> </a:t>
            </a:r>
            <a:r>
              <a:rPr lang="en-US" dirty="0" err="1">
                <a:latin typeface="Raleway" pitchFamily="2" charset="77"/>
              </a:rPr>
              <a:t>nhiều</a:t>
            </a:r>
            <a:r>
              <a:rPr lang="en-US" dirty="0">
                <a:latin typeface="Raleway" pitchFamily="2" charset="77"/>
              </a:rPr>
              <a:t> </a:t>
            </a:r>
            <a:r>
              <a:rPr lang="en-US" dirty="0" err="1">
                <a:latin typeface="Raleway" pitchFamily="2" charset="77"/>
              </a:rPr>
              <a:t>thuận</a:t>
            </a:r>
            <a:r>
              <a:rPr lang="en-US" dirty="0">
                <a:latin typeface="Raleway" pitchFamily="2" charset="77"/>
              </a:rPr>
              <a:t> </a:t>
            </a:r>
            <a:r>
              <a:rPr lang="en-US" dirty="0" err="1">
                <a:latin typeface="Raleway" pitchFamily="2" charset="77"/>
              </a:rPr>
              <a:t>lợi</a:t>
            </a:r>
            <a:r>
              <a:rPr lang="en-US" dirty="0">
                <a:latin typeface="Raleway" pitchFamily="2" charset="77"/>
              </a:rPr>
              <a:t> </a:t>
            </a:r>
            <a:r>
              <a:rPr lang="en-US" dirty="0" err="1">
                <a:latin typeface="Raleway" pitchFamily="2" charset="77"/>
              </a:rPr>
              <a:t>giúp</a:t>
            </a:r>
            <a:r>
              <a:rPr lang="en-US" dirty="0">
                <a:latin typeface="Raleway" pitchFamily="2" charset="77"/>
              </a:rPr>
              <a:t> </a:t>
            </a:r>
            <a:r>
              <a:rPr lang="en-US" dirty="0" err="1">
                <a:latin typeface="Raleway" pitchFamily="2" charset="77"/>
              </a:rPr>
              <a:t>đất</a:t>
            </a:r>
            <a:r>
              <a:rPr lang="en-US" dirty="0">
                <a:latin typeface="Raleway" pitchFamily="2" charset="77"/>
              </a:rPr>
              <a:t> </a:t>
            </a:r>
            <a:r>
              <a:rPr lang="en-US" dirty="0" err="1">
                <a:latin typeface="Raleway" pitchFamily="2" charset="77"/>
              </a:rPr>
              <a:t>nước</a:t>
            </a:r>
            <a:r>
              <a:rPr lang="en-US" dirty="0">
                <a:latin typeface="Raleway" pitchFamily="2" charset="77"/>
              </a:rPr>
              <a:t> </a:t>
            </a:r>
            <a:r>
              <a:rPr lang="en-US" dirty="0" err="1">
                <a:latin typeface="Raleway" pitchFamily="2" charset="77"/>
              </a:rPr>
              <a:t>phát</a:t>
            </a:r>
            <a:r>
              <a:rPr lang="en-US" dirty="0">
                <a:latin typeface="Raleway" pitchFamily="2" charset="77"/>
              </a:rPr>
              <a:t> </a:t>
            </a:r>
            <a:r>
              <a:rPr lang="en-US" dirty="0" err="1">
                <a:latin typeface="Raleway" pitchFamily="2" charset="77"/>
              </a:rPr>
              <a:t>triển</a:t>
            </a:r>
            <a:r>
              <a:rPr lang="en-US" dirty="0">
                <a:latin typeface="Raleway" pitchFamily="2" charset="77"/>
              </a:rPr>
              <a:t> </a:t>
            </a:r>
            <a:r>
              <a:rPr lang="en-US" dirty="0" err="1">
                <a:latin typeface="Raleway" pitchFamily="2" charset="77"/>
              </a:rPr>
              <a:t>nhanh</a:t>
            </a:r>
            <a:r>
              <a:rPr lang="en-US" dirty="0">
                <a:latin typeface="Raleway" pitchFamily="2" charset="77"/>
              </a:rPr>
              <a:t> </a:t>
            </a:r>
            <a:r>
              <a:rPr lang="en-US" dirty="0" err="1">
                <a:latin typeface="Raleway" pitchFamily="2" charset="77"/>
              </a:rPr>
              <a:t>chóng</a:t>
            </a:r>
            <a:r>
              <a:rPr lang="en-US" dirty="0">
                <a:latin typeface="Raleway" pitchFamily="2" charset="77"/>
              </a:rPr>
              <a:t>, </a:t>
            </a:r>
            <a:r>
              <a:rPr lang="en-US" dirty="0" err="1">
                <a:latin typeface="Raleway" pitchFamily="2" charset="77"/>
              </a:rPr>
              <a:t>dân</a:t>
            </a:r>
            <a:r>
              <a:rPr lang="en-US" dirty="0">
                <a:latin typeface="Raleway" pitchFamily="2" charset="77"/>
              </a:rPr>
              <a:t> </a:t>
            </a:r>
            <a:r>
              <a:rPr lang="en-US" dirty="0" err="1">
                <a:latin typeface="Raleway" pitchFamily="2" charset="77"/>
              </a:rPr>
              <a:t>tộc</a:t>
            </a:r>
            <a:r>
              <a:rPr lang="en-US" dirty="0">
                <a:latin typeface="Raleway" pitchFamily="2" charset="77"/>
              </a:rPr>
              <a:t> ta </a:t>
            </a:r>
            <a:r>
              <a:rPr lang="en-US" dirty="0" err="1">
                <a:latin typeface="Raleway" pitchFamily="2" charset="77"/>
              </a:rPr>
              <a:t>cũng</a:t>
            </a:r>
            <a:r>
              <a:rPr lang="en-US" dirty="0">
                <a:latin typeface="Raleway" pitchFamily="2" charset="77"/>
              </a:rPr>
              <a:t> </a:t>
            </a:r>
            <a:r>
              <a:rPr lang="en-US" dirty="0" err="1">
                <a:latin typeface="Raleway" pitchFamily="2" charset="77"/>
              </a:rPr>
              <a:t>phải</a:t>
            </a:r>
            <a:r>
              <a:rPr lang="en-US" dirty="0">
                <a:latin typeface="Raleway" pitchFamily="2" charset="77"/>
              </a:rPr>
              <a:t> </a:t>
            </a:r>
            <a:r>
              <a:rPr lang="en-US" dirty="0" err="1">
                <a:latin typeface="Raleway" pitchFamily="2" charset="77"/>
              </a:rPr>
              <a:t>đương</a:t>
            </a:r>
            <a:r>
              <a:rPr lang="en-US" dirty="0">
                <a:latin typeface="Raleway" pitchFamily="2" charset="77"/>
              </a:rPr>
              <a:t> </a:t>
            </a:r>
            <a:r>
              <a:rPr lang="en-US" dirty="0" err="1">
                <a:latin typeface="Raleway" pitchFamily="2" charset="77"/>
              </a:rPr>
              <a:t>đầu</a:t>
            </a:r>
            <a:r>
              <a:rPr lang="en-US" dirty="0">
                <a:latin typeface="Raleway" pitchFamily="2" charset="77"/>
              </a:rPr>
              <a:t> </a:t>
            </a:r>
            <a:r>
              <a:rPr lang="en-US" dirty="0" err="1">
                <a:latin typeface="Raleway" pitchFamily="2" charset="77"/>
              </a:rPr>
              <a:t>với</a:t>
            </a:r>
            <a:r>
              <a:rPr lang="en-US" dirty="0">
                <a:latin typeface="Raleway" pitchFamily="2" charset="77"/>
              </a:rPr>
              <a:t> </a:t>
            </a:r>
            <a:r>
              <a:rPr lang="en-US" dirty="0" err="1">
                <a:latin typeface="Raleway" pitchFamily="2" charset="77"/>
              </a:rPr>
              <a:t>không</a:t>
            </a:r>
            <a:r>
              <a:rPr lang="en-US" dirty="0">
                <a:latin typeface="Raleway" pitchFamily="2" charset="77"/>
              </a:rPr>
              <a:t> </a:t>
            </a:r>
            <a:r>
              <a:rPr lang="en-US" dirty="0" err="1">
                <a:latin typeface="Raleway" pitchFamily="2" charset="77"/>
              </a:rPr>
              <a:t>ít</a:t>
            </a:r>
            <a:r>
              <a:rPr lang="en-US" dirty="0">
                <a:latin typeface="Raleway" pitchFamily="2" charset="77"/>
              </a:rPr>
              <a:t> </a:t>
            </a:r>
            <a:r>
              <a:rPr lang="en-US" dirty="0" err="1">
                <a:latin typeface="Raleway" pitchFamily="2" charset="77"/>
              </a:rPr>
              <a:t>thách</a:t>
            </a:r>
            <a:r>
              <a:rPr lang="en-US" dirty="0">
                <a:latin typeface="Raleway" pitchFamily="2" charset="77"/>
              </a:rPr>
              <a:t> </a:t>
            </a:r>
            <a:r>
              <a:rPr lang="en-US" dirty="0" err="1">
                <a:latin typeface="Raleway" pitchFamily="2" charset="77"/>
              </a:rPr>
              <a:t>thức</a:t>
            </a:r>
            <a:r>
              <a:rPr lang="en-US" dirty="0">
                <a:latin typeface="Raleway" pitchFamily="2" charset="77"/>
              </a:rPr>
              <a:t>, </a:t>
            </a:r>
            <a:r>
              <a:rPr lang="en-US" dirty="0" err="1">
                <a:latin typeface="Raleway" pitchFamily="2" charset="77"/>
              </a:rPr>
              <a:t>đặc</a:t>
            </a:r>
            <a:r>
              <a:rPr lang="en-US" dirty="0">
                <a:latin typeface="Raleway" pitchFamily="2" charset="77"/>
              </a:rPr>
              <a:t> </a:t>
            </a:r>
            <a:r>
              <a:rPr lang="en-US" dirty="0" err="1">
                <a:latin typeface="Raleway" pitchFamily="2" charset="77"/>
              </a:rPr>
              <a:t>biệt</a:t>
            </a:r>
            <a:r>
              <a:rPr lang="en-US" dirty="0">
                <a:latin typeface="Raleway" pitchFamily="2" charset="77"/>
              </a:rPr>
              <a:t> </a:t>
            </a:r>
            <a:r>
              <a:rPr lang="en-US" dirty="0" err="1">
                <a:latin typeface="Raleway" pitchFamily="2" charset="77"/>
              </a:rPr>
              <a:t>trong</a:t>
            </a:r>
            <a:r>
              <a:rPr lang="en-US" dirty="0">
                <a:latin typeface="Raleway" pitchFamily="2" charset="77"/>
              </a:rPr>
              <a:t> </a:t>
            </a:r>
            <a:r>
              <a:rPr lang="en-US" dirty="0" err="1">
                <a:latin typeface="Raleway" pitchFamily="2" charset="77"/>
              </a:rPr>
              <a:t>lĩnh</a:t>
            </a:r>
            <a:r>
              <a:rPr lang="en-US" dirty="0">
                <a:latin typeface="Raleway" pitchFamily="2" charset="77"/>
              </a:rPr>
              <a:t> </a:t>
            </a:r>
            <a:r>
              <a:rPr lang="en-US" dirty="0" err="1">
                <a:latin typeface="Raleway" pitchFamily="2" charset="77"/>
              </a:rPr>
              <a:t>vực</a:t>
            </a:r>
            <a:r>
              <a:rPr lang="en-US" dirty="0">
                <a:latin typeface="Raleway" pitchFamily="2" charset="77"/>
              </a:rPr>
              <a:t> </a:t>
            </a:r>
            <a:r>
              <a:rPr lang="en-US" dirty="0" err="1">
                <a:latin typeface="Raleway" pitchFamily="2" charset="77"/>
              </a:rPr>
              <a:t>đời</a:t>
            </a:r>
            <a:r>
              <a:rPr lang="en-US" dirty="0">
                <a:latin typeface="Raleway" pitchFamily="2" charset="77"/>
              </a:rPr>
              <a:t> </a:t>
            </a:r>
            <a:r>
              <a:rPr lang="en-US" dirty="0" err="1">
                <a:latin typeface="Raleway" pitchFamily="2" charset="77"/>
              </a:rPr>
              <a:t>sống</a:t>
            </a:r>
            <a:r>
              <a:rPr lang="en-US" dirty="0">
                <a:latin typeface="Raleway" pitchFamily="2" charset="77"/>
              </a:rPr>
              <a:t> </a:t>
            </a:r>
            <a:r>
              <a:rPr lang="en-US" dirty="0" err="1">
                <a:latin typeface="Raleway" pitchFamily="2" charset="77"/>
              </a:rPr>
              <a:t>tinh</a:t>
            </a:r>
            <a:r>
              <a:rPr lang="en-US" dirty="0">
                <a:latin typeface="Raleway" pitchFamily="2" charset="77"/>
              </a:rPr>
              <a:t> </a:t>
            </a:r>
            <a:r>
              <a:rPr lang="en-US" dirty="0" err="1">
                <a:latin typeface="Raleway" pitchFamily="2" charset="77"/>
              </a:rPr>
              <a:t>thần</a:t>
            </a:r>
            <a:r>
              <a:rPr lang="en-US" dirty="0">
                <a:latin typeface="Raleway" pitchFamily="2" charset="77"/>
              </a:rPr>
              <a:t>. </a:t>
            </a:r>
            <a:r>
              <a:rPr lang="en-US" dirty="0" err="1">
                <a:latin typeface="Raleway" pitchFamily="2" charset="77"/>
              </a:rPr>
              <a:t>Trong</a:t>
            </a:r>
            <a:r>
              <a:rPr lang="en-US" dirty="0">
                <a:latin typeface="Raleway" pitchFamily="2" charset="77"/>
              </a:rPr>
              <a:t> </a:t>
            </a:r>
            <a:r>
              <a:rPr lang="en-US" dirty="0" err="1">
                <a:latin typeface="Raleway" pitchFamily="2" charset="77"/>
              </a:rPr>
              <a:t>lịch</a:t>
            </a:r>
            <a:r>
              <a:rPr lang="en-US" dirty="0">
                <a:latin typeface="Raleway" pitchFamily="2" charset="77"/>
              </a:rPr>
              <a:t> </a:t>
            </a:r>
            <a:r>
              <a:rPr lang="en-US" dirty="0" err="1">
                <a:latin typeface="Raleway" pitchFamily="2" charset="77"/>
              </a:rPr>
              <a:t>sử</a:t>
            </a:r>
            <a:r>
              <a:rPr lang="en-US" dirty="0">
                <a:latin typeface="Raleway" pitchFamily="2" charset="77"/>
              </a:rPr>
              <a:t> </a:t>
            </a:r>
            <a:r>
              <a:rPr lang="en-US" dirty="0" err="1">
                <a:latin typeface="Raleway" pitchFamily="2" charset="77"/>
              </a:rPr>
              <a:t>cách</a:t>
            </a:r>
            <a:r>
              <a:rPr lang="en-US" dirty="0">
                <a:latin typeface="Raleway" pitchFamily="2" charset="77"/>
              </a:rPr>
              <a:t> </a:t>
            </a:r>
            <a:r>
              <a:rPr lang="en-US" dirty="0" err="1">
                <a:latin typeface="Raleway" pitchFamily="2" charset="77"/>
              </a:rPr>
              <a:t>mạng</a:t>
            </a:r>
            <a:r>
              <a:rPr lang="en-US" dirty="0">
                <a:latin typeface="Raleway" pitchFamily="2" charset="77"/>
              </a:rPr>
              <a:t> </a:t>
            </a:r>
            <a:r>
              <a:rPr lang="en-US" dirty="0" err="1">
                <a:latin typeface="Raleway" pitchFamily="2" charset="77"/>
              </a:rPr>
              <a:t>nước</a:t>
            </a:r>
            <a:r>
              <a:rPr lang="en-US" dirty="0">
                <a:latin typeface="Raleway" pitchFamily="2" charset="77"/>
              </a:rPr>
              <a:t> ta, </a:t>
            </a:r>
            <a:r>
              <a:rPr lang="en-US" dirty="0" err="1">
                <a:latin typeface="Raleway" pitchFamily="2" charset="77"/>
              </a:rPr>
              <a:t>có</a:t>
            </a:r>
            <a:r>
              <a:rPr lang="en-US" dirty="0">
                <a:latin typeface="Raleway" pitchFamily="2" charset="77"/>
              </a:rPr>
              <a:t> </a:t>
            </a:r>
            <a:r>
              <a:rPr lang="en-US" dirty="0" err="1">
                <a:latin typeface="Raleway" pitchFamily="2" charset="77"/>
              </a:rPr>
              <a:t>lẽ</a:t>
            </a:r>
            <a:r>
              <a:rPr lang="en-US" dirty="0">
                <a:latin typeface="Raleway" pitchFamily="2" charset="77"/>
              </a:rPr>
              <a:t> </a:t>
            </a:r>
            <a:r>
              <a:rPr lang="en-US" dirty="0" err="1">
                <a:latin typeface="Raleway" pitchFamily="2" charset="77"/>
              </a:rPr>
              <a:t>chưa</a:t>
            </a:r>
            <a:r>
              <a:rPr lang="en-US" dirty="0">
                <a:latin typeface="Raleway" pitchFamily="2" charset="77"/>
              </a:rPr>
              <a:t> </a:t>
            </a:r>
            <a:r>
              <a:rPr lang="en-US" dirty="0" err="1">
                <a:latin typeface="Raleway" pitchFamily="2" charset="77"/>
              </a:rPr>
              <a:t>có</a:t>
            </a:r>
            <a:r>
              <a:rPr lang="en-US" dirty="0">
                <a:latin typeface="Raleway" pitchFamily="2" charset="77"/>
              </a:rPr>
              <a:t> </a:t>
            </a:r>
            <a:r>
              <a:rPr lang="en-US" dirty="0" err="1">
                <a:latin typeface="Raleway" pitchFamily="2" charset="77"/>
              </a:rPr>
              <a:t>lúc</a:t>
            </a:r>
            <a:r>
              <a:rPr lang="en-US" dirty="0">
                <a:latin typeface="Raleway" pitchFamily="2" charset="77"/>
              </a:rPr>
              <a:t> </a:t>
            </a:r>
            <a:r>
              <a:rPr lang="en-US" dirty="0" err="1">
                <a:latin typeface="Raleway" pitchFamily="2" charset="77"/>
              </a:rPr>
              <a:t>nào</a:t>
            </a:r>
            <a:r>
              <a:rPr lang="en-US" dirty="0">
                <a:latin typeface="Raleway" pitchFamily="2" charset="77"/>
              </a:rPr>
              <a:t> </a:t>
            </a:r>
            <a:r>
              <a:rPr lang="en-US" dirty="0" err="1">
                <a:latin typeface="Raleway" pitchFamily="2" charset="77"/>
              </a:rPr>
              <a:t>chủ</a:t>
            </a:r>
            <a:r>
              <a:rPr lang="en-US" dirty="0">
                <a:latin typeface="Raleway" pitchFamily="2" charset="77"/>
              </a:rPr>
              <a:t> </a:t>
            </a:r>
            <a:r>
              <a:rPr lang="en-US" dirty="0" err="1">
                <a:latin typeface="Raleway" pitchFamily="2" charset="77"/>
              </a:rPr>
              <a:t>nghĩa</a:t>
            </a:r>
            <a:r>
              <a:rPr lang="en-US" dirty="0">
                <a:latin typeface="Raleway" pitchFamily="2" charset="77"/>
              </a:rPr>
              <a:t> </a:t>
            </a:r>
            <a:r>
              <a:rPr lang="en-US" dirty="0" err="1">
                <a:latin typeface="Raleway" pitchFamily="2" charset="77"/>
              </a:rPr>
              <a:t>cá</a:t>
            </a:r>
            <a:r>
              <a:rPr lang="en-US" dirty="0">
                <a:latin typeface="Raleway" pitchFamily="2" charset="77"/>
              </a:rPr>
              <a:t> </a:t>
            </a:r>
            <a:r>
              <a:rPr lang="en-US" dirty="0" err="1">
                <a:latin typeface="Raleway" pitchFamily="2" charset="77"/>
              </a:rPr>
              <a:t>nhân</a:t>
            </a:r>
            <a:r>
              <a:rPr lang="en-US" dirty="0">
                <a:latin typeface="Raleway" pitchFamily="2" charset="77"/>
              </a:rPr>
              <a:t>, </a:t>
            </a:r>
            <a:r>
              <a:rPr lang="en-US" dirty="0" err="1">
                <a:latin typeface="Raleway" pitchFamily="2" charset="77"/>
              </a:rPr>
              <a:t>đầu</a:t>
            </a:r>
            <a:r>
              <a:rPr lang="en-US" dirty="0">
                <a:latin typeface="Raleway" pitchFamily="2" charset="77"/>
              </a:rPr>
              <a:t> </a:t>
            </a:r>
            <a:r>
              <a:rPr lang="en-US" dirty="0" err="1">
                <a:latin typeface="Raleway" pitchFamily="2" charset="77"/>
              </a:rPr>
              <a:t>óc</a:t>
            </a:r>
            <a:r>
              <a:rPr lang="en-US" dirty="0">
                <a:latin typeface="Raleway" pitchFamily="2" charset="77"/>
              </a:rPr>
              <a:t> </a:t>
            </a:r>
            <a:r>
              <a:rPr lang="en-US" dirty="0" err="1">
                <a:latin typeface="Raleway" pitchFamily="2" charset="77"/>
              </a:rPr>
              <a:t>trục</a:t>
            </a:r>
            <a:r>
              <a:rPr lang="en-US" dirty="0">
                <a:latin typeface="Raleway" pitchFamily="2" charset="77"/>
              </a:rPr>
              <a:t> </a:t>
            </a:r>
            <a:r>
              <a:rPr lang="en-US" dirty="0" err="1">
                <a:latin typeface="Raleway" pitchFamily="2" charset="77"/>
              </a:rPr>
              <a:t>lợi</a:t>
            </a:r>
            <a:r>
              <a:rPr lang="en-US" dirty="0">
                <a:latin typeface="Raleway" pitchFamily="2" charset="77"/>
              </a:rPr>
              <a:t> </a:t>
            </a:r>
            <a:r>
              <a:rPr lang="en-US" dirty="0" err="1">
                <a:latin typeface="Raleway" pitchFamily="2" charset="77"/>
              </a:rPr>
              <a:t>lại</a:t>
            </a:r>
            <a:r>
              <a:rPr lang="en-US" dirty="0">
                <a:latin typeface="Raleway" pitchFamily="2" charset="77"/>
              </a:rPr>
              <a:t> </a:t>
            </a:r>
            <a:r>
              <a:rPr lang="en-US" dirty="0" err="1">
                <a:latin typeface="Raleway" pitchFamily="2" charset="77"/>
              </a:rPr>
              <a:t>xuất</a:t>
            </a:r>
            <a:r>
              <a:rPr lang="en-US" dirty="0">
                <a:latin typeface="Raleway" pitchFamily="2" charset="77"/>
              </a:rPr>
              <a:t> </a:t>
            </a:r>
            <a:r>
              <a:rPr lang="en-US" dirty="0" err="1">
                <a:latin typeface="Raleway" pitchFamily="2" charset="77"/>
              </a:rPr>
              <a:t>hiện</a:t>
            </a:r>
            <a:r>
              <a:rPr lang="en-US" dirty="0">
                <a:latin typeface="Raleway" pitchFamily="2" charset="77"/>
              </a:rPr>
              <a:t> </a:t>
            </a:r>
            <a:r>
              <a:rPr lang="en-US" dirty="0" err="1">
                <a:latin typeface="Raleway" pitchFamily="2" charset="77"/>
              </a:rPr>
              <a:t>khá</a:t>
            </a:r>
            <a:r>
              <a:rPr lang="en-US" dirty="0">
                <a:latin typeface="Raleway" pitchFamily="2" charset="77"/>
              </a:rPr>
              <a:t> </a:t>
            </a:r>
            <a:r>
              <a:rPr lang="en-US" dirty="0" err="1">
                <a:latin typeface="Raleway" pitchFamily="2" charset="77"/>
              </a:rPr>
              <a:t>phổ</a:t>
            </a:r>
            <a:r>
              <a:rPr lang="en-US" dirty="0">
                <a:latin typeface="Raleway" pitchFamily="2" charset="77"/>
              </a:rPr>
              <a:t> </a:t>
            </a:r>
            <a:r>
              <a:rPr lang="en-US" dirty="0" err="1">
                <a:latin typeface="Raleway" pitchFamily="2" charset="77"/>
              </a:rPr>
              <a:t>biến</a:t>
            </a:r>
            <a:r>
              <a:rPr lang="en-US" dirty="0">
                <a:latin typeface="Raleway" pitchFamily="2" charset="77"/>
              </a:rPr>
              <a:t> </a:t>
            </a:r>
            <a:r>
              <a:rPr lang="en-US" dirty="0" err="1">
                <a:latin typeface="Raleway" pitchFamily="2" charset="77"/>
              </a:rPr>
              <a:t>như</a:t>
            </a:r>
            <a:r>
              <a:rPr lang="en-US" dirty="0">
                <a:latin typeface="Raleway" pitchFamily="2" charset="77"/>
              </a:rPr>
              <a:t> </a:t>
            </a:r>
            <a:r>
              <a:rPr lang="en-US" dirty="0" err="1">
                <a:latin typeface="Raleway" pitchFamily="2" charset="77"/>
              </a:rPr>
              <a:t>hiện</a:t>
            </a:r>
            <a:r>
              <a:rPr lang="en-US" dirty="0">
                <a:latin typeface="Raleway" pitchFamily="2" charset="77"/>
              </a:rPr>
              <a:t> nay. </a:t>
            </a:r>
            <a:r>
              <a:rPr lang="en-US" dirty="0" err="1">
                <a:latin typeface="Raleway" pitchFamily="2" charset="77"/>
              </a:rPr>
              <a:t>Đáng</a:t>
            </a:r>
            <a:r>
              <a:rPr lang="en-US" dirty="0">
                <a:latin typeface="Raleway" pitchFamily="2" charset="77"/>
              </a:rPr>
              <a:t> </a:t>
            </a:r>
            <a:r>
              <a:rPr lang="en-US" dirty="0" err="1">
                <a:latin typeface="Raleway" pitchFamily="2" charset="77"/>
              </a:rPr>
              <a:t>chú</a:t>
            </a:r>
            <a:r>
              <a:rPr lang="en-US" dirty="0">
                <a:latin typeface="Raleway" pitchFamily="2" charset="77"/>
              </a:rPr>
              <a:t> </a:t>
            </a:r>
            <a:r>
              <a:rPr lang="en-US" dirty="0" err="1">
                <a:latin typeface="Raleway" pitchFamily="2" charset="77"/>
              </a:rPr>
              <a:t>ý</a:t>
            </a:r>
            <a:r>
              <a:rPr lang="en-US" dirty="0">
                <a:latin typeface="Raleway" pitchFamily="2" charset="77"/>
              </a:rPr>
              <a:t>, </a:t>
            </a:r>
            <a:r>
              <a:rPr lang="en-US" dirty="0" err="1">
                <a:latin typeface="Raleway" pitchFamily="2" charset="77"/>
              </a:rPr>
              <a:t>nhiều</a:t>
            </a:r>
            <a:r>
              <a:rPr lang="en-US" dirty="0">
                <a:latin typeface="Raleway" pitchFamily="2" charset="77"/>
              </a:rPr>
              <a:t> </a:t>
            </a:r>
            <a:r>
              <a:rPr lang="en-US" dirty="0" err="1">
                <a:latin typeface="Raleway" pitchFamily="2" charset="77"/>
              </a:rPr>
              <a:t>tính</a:t>
            </a:r>
            <a:r>
              <a:rPr lang="en-US" dirty="0">
                <a:latin typeface="Raleway" pitchFamily="2" charset="77"/>
              </a:rPr>
              <a:t> </a:t>
            </a:r>
            <a:r>
              <a:rPr lang="en-US" dirty="0" err="1">
                <a:latin typeface="Raleway" pitchFamily="2" charset="77"/>
              </a:rPr>
              <a:t>toán</a:t>
            </a:r>
            <a:r>
              <a:rPr lang="en-US" dirty="0">
                <a:latin typeface="Raleway" pitchFamily="2" charset="77"/>
              </a:rPr>
              <a:t> </a:t>
            </a:r>
            <a:r>
              <a:rPr lang="en-US" dirty="0" err="1">
                <a:latin typeface="Raleway" pitchFamily="2" charset="77"/>
              </a:rPr>
              <a:t>ích</a:t>
            </a:r>
            <a:r>
              <a:rPr lang="en-US" dirty="0">
                <a:latin typeface="Raleway" pitchFamily="2" charset="77"/>
              </a:rPr>
              <a:t> </a:t>
            </a:r>
            <a:r>
              <a:rPr lang="en-US" dirty="0" err="1">
                <a:latin typeface="Raleway" pitchFamily="2" charset="77"/>
              </a:rPr>
              <a:t>kỷ</a:t>
            </a:r>
            <a:r>
              <a:rPr lang="en-US" dirty="0">
                <a:latin typeface="Raleway" pitchFamily="2" charset="77"/>
              </a:rPr>
              <a:t>, </a:t>
            </a:r>
            <a:r>
              <a:rPr lang="en-US" dirty="0" err="1">
                <a:latin typeface="Raleway" pitchFamily="2" charset="77"/>
              </a:rPr>
              <a:t>xấu</a:t>
            </a:r>
            <a:r>
              <a:rPr lang="en-US" dirty="0">
                <a:latin typeface="Raleway" pitchFamily="2" charset="77"/>
              </a:rPr>
              <a:t> </a:t>
            </a:r>
            <a:r>
              <a:rPr lang="en-US" dirty="0" err="1">
                <a:latin typeface="Raleway" pitchFamily="2" charset="77"/>
              </a:rPr>
              <a:t>xa</a:t>
            </a:r>
            <a:r>
              <a:rPr lang="en-US" dirty="0">
                <a:latin typeface="Raleway" pitchFamily="2" charset="77"/>
              </a:rPr>
              <a:t>, </a:t>
            </a:r>
            <a:r>
              <a:rPr lang="en-US" dirty="0" err="1">
                <a:latin typeface="Raleway" pitchFamily="2" charset="77"/>
              </a:rPr>
              <a:t>sẵn</a:t>
            </a:r>
            <a:r>
              <a:rPr lang="en-US" dirty="0">
                <a:latin typeface="Raleway" pitchFamily="2" charset="77"/>
              </a:rPr>
              <a:t> </a:t>
            </a:r>
            <a:r>
              <a:rPr lang="en-US" dirty="0" err="1">
                <a:latin typeface="Raleway" pitchFamily="2" charset="77"/>
              </a:rPr>
              <a:t>sàng</a:t>
            </a:r>
            <a:r>
              <a:rPr lang="en-US" dirty="0">
                <a:latin typeface="Raleway" pitchFamily="2" charset="77"/>
              </a:rPr>
              <a:t> “</a:t>
            </a:r>
            <a:r>
              <a:rPr lang="en-US" dirty="0" err="1">
                <a:latin typeface="Raleway" pitchFamily="2" charset="77"/>
              </a:rPr>
              <a:t>bán</a:t>
            </a:r>
            <a:r>
              <a:rPr lang="en-US" dirty="0">
                <a:latin typeface="Raleway" pitchFamily="2" charset="77"/>
              </a:rPr>
              <a:t> </a:t>
            </a:r>
            <a:r>
              <a:rPr lang="en-US" dirty="0" err="1">
                <a:latin typeface="Raleway" pitchFamily="2" charset="77"/>
              </a:rPr>
              <a:t>rẻ</a:t>
            </a:r>
            <a:r>
              <a:rPr lang="en-US" dirty="0">
                <a:latin typeface="Raleway" pitchFamily="2" charset="77"/>
              </a:rPr>
              <a:t> </a:t>
            </a:r>
            <a:r>
              <a:rPr lang="en-US" dirty="0" err="1">
                <a:latin typeface="Raleway" pitchFamily="2" charset="77"/>
              </a:rPr>
              <a:t>linh</a:t>
            </a:r>
            <a:r>
              <a:rPr lang="en-US" dirty="0">
                <a:latin typeface="Raleway" pitchFamily="2" charset="77"/>
              </a:rPr>
              <a:t> </a:t>
            </a:r>
            <a:r>
              <a:rPr lang="en-US" dirty="0" err="1">
                <a:latin typeface="Raleway" pitchFamily="2" charset="77"/>
              </a:rPr>
              <a:t>hồn</a:t>
            </a:r>
            <a:r>
              <a:rPr lang="en-US" dirty="0">
                <a:latin typeface="Raleway" pitchFamily="2" charset="77"/>
              </a:rPr>
              <a:t> </a:t>
            </a:r>
            <a:r>
              <a:rPr lang="en-US" dirty="0" err="1">
                <a:latin typeface="Raleway" pitchFamily="2" charset="77"/>
              </a:rPr>
              <a:t>cho</a:t>
            </a:r>
            <a:r>
              <a:rPr lang="en-US" dirty="0">
                <a:latin typeface="Raleway" pitchFamily="2" charset="77"/>
              </a:rPr>
              <a:t> </a:t>
            </a:r>
            <a:r>
              <a:rPr lang="en-US" dirty="0" err="1">
                <a:latin typeface="Raleway" pitchFamily="2" charset="77"/>
              </a:rPr>
              <a:t>quỷ</a:t>
            </a:r>
            <a:r>
              <a:rPr lang="en-US" dirty="0">
                <a:latin typeface="Raleway" pitchFamily="2" charset="77"/>
              </a:rPr>
              <a:t> </a:t>
            </a:r>
            <a:r>
              <a:rPr lang="en-US" dirty="0" err="1">
                <a:latin typeface="Raleway" pitchFamily="2" charset="77"/>
              </a:rPr>
              <a:t>sứ</a:t>
            </a:r>
            <a:r>
              <a:rPr lang="en-US" dirty="0">
                <a:latin typeface="Raleway" pitchFamily="2" charset="77"/>
              </a:rPr>
              <a:t>” </a:t>
            </a:r>
            <a:r>
              <a:rPr lang="en-US" dirty="0" err="1">
                <a:latin typeface="Raleway" pitchFamily="2" charset="77"/>
              </a:rPr>
              <a:t>đã</a:t>
            </a:r>
            <a:r>
              <a:rPr lang="en-US" dirty="0">
                <a:latin typeface="Raleway" pitchFamily="2" charset="77"/>
              </a:rPr>
              <a:t> </a:t>
            </a:r>
            <a:r>
              <a:rPr lang="en-US" dirty="0" err="1">
                <a:latin typeface="Raleway" pitchFamily="2" charset="77"/>
              </a:rPr>
              <a:t>và</a:t>
            </a:r>
            <a:r>
              <a:rPr lang="en-US" dirty="0">
                <a:latin typeface="Raleway" pitchFamily="2" charset="77"/>
              </a:rPr>
              <a:t> </a:t>
            </a:r>
            <a:r>
              <a:rPr lang="en-US" dirty="0" err="1">
                <a:latin typeface="Raleway" pitchFamily="2" charset="77"/>
              </a:rPr>
              <a:t>đang</a:t>
            </a:r>
            <a:r>
              <a:rPr lang="en-US" dirty="0">
                <a:latin typeface="Raleway" pitchFamily="2" charset="77"/>
              </a:rPr>
              <a:t> </a:t>
            </a:r>
            <a:r>
              <a:rPr lang="en-US" dirty="0" err="1">
                <a:latin typeface="Raleway" pitchFamily="2" charset="77"/>
              </a:rPr>
              <a:t>xuất</a:t>
            </a:r>
            <a:r>
              <a:rPr lang="en-US" dirty="0">
                <a:latin typeface="Raleway" pitchFamily="2" charset="77"/>
              </a:rPr>
              <a:t> </a:t>
            </a:r>
            <a:r>
              <a:rPr lang="en-US" dirty="0" err="1">
                <a:latin typeface="Raleway" pitchFamily="2" charset="77"/>
              </a:rPr>
              <a:t>hiện</a:t>
            </a:r>
            <a:r>
              <a:rPr lang="en-US" dirty="0">
                <a:latin typeface="Raleway" pitchFamily="2" charset="77"/>
              </a:rPr>
              <a:t> </a:t>
            </a:r>
            <a:r>
              <a:rPr lang="en-US" dirty="0" err="1">
                <a:latin typeface="Raleway" pitchFamily="2" charset="77"/>
              </a:rPr>
              <a:t>trong</a:t>
            </a:r>
            <a:r>
              <a:rPr lang="en-US" dirty="0">
                <a:latin typeface="Raleway" pitchFamily="2" charset="77"/>
              </a:rPr>
              <a:t> </a:t>
            </a:r>
            <a:r>
              <a:rPr lang="en-US" dirty="0" err="1">
                <a:latin typeface="Raleway" pitchFamily="2" charset="77"/>
              </a:rPr>
              <a:t>một</a:t>
            </a:r>
            <a:r>
              <a:rPr lang="en-US" dirty="0">
                <a:latin typeface="Raleway" pitchFamily="2" charset="77"/>
              </a:rPr>
              <a:t> </a:t>
            </a:r>
            <a:r>
              <a:rPr lang="en-US" dirty="0" err="1">
                <a:latin typeface="Raleway" pitchFamily="2" charset="77"/>
              </a:rPr>
              <a:t>bộ</a:t>
            </a:r>
            <a:r>
              <a:rPr lang="en-US" dirty="0">
                <a:latin typeface="Raleway" pitchFamily="2" charset="77"/>
              </a:rPr>
              <a:t> </a:t>
            </a:r>
            <a:r>
              <a:rPr lang="en-US" dirty="0" err="1">
                <a:latin typeface="Raleway" pitchFamily="2" charset="77"/>
              </a:rPr>
              <a:t>phận</a:t>
            </a:r>
            <a:r>
              <a:rPr lang="en-US" dirty="0">
                <a:latin typeface="Raleway" pitchFamily="2" charset="77"/>
              </a:rPr>
              <a:t> </a:t>
            </a:r>
            <a:r>
              <a:rPr lang="en-US" dirty="0" err="1">
                <a:latin typeface="Raleway" pitchFamily="2" charset="77"/>
              </a:rPr>
              <a:t>không</a:t>
            </a:r>
            <a:r>
              <a:rPr lang="en-US" dirty="0">
                <a:latin typeface="Raleway" pitchFamily="2" charset="77"/>
              </a:rPr>
              <a:t> </a:t>
            </a:r>
            <a:r>
              <a:rPr lang="en-US" dirty="0" err="1">
                <a:latin typeface="Raleway" pitchFamily="2" charset="77"/>
              </a:rPr>
              <a:t>nhỏ</a:t>
            </a:r>
            <a:r>
              <a:rPr lang="en-US" dirty="0">
                <a:latin typeface="Raleway" pitchFamily="2" charset="77"/>
              </a:rPr>
              <a:t> </a:t>
            </a:r>
            <a:r>
              <a:rPr lang="en-US" dirty="0" err="1">
                <a:latin typeface="Raleway" pitchFamily="2" charset="77"/>
              </a:rPr>
              <a:t>cán</a:t>
            </a:r>
            <a:r>
              <a:rPr lang="en-US" dirty="0">
                <a:latin typeface="Raleway" pitchFamily="2" charset="77"/>
              </a:rPr>
              <a:t> </a:t>
            </a:r>
            <a:r>
              <a:rPr lang="en-US" dirty="0" err="1">
                <a:latin typeface="Raleway" pitchFamily="2" charset="77"/>
              </a:rPr>
              <a:t>bộ</a:t>
            </a:r>
            <a:r>
              <a:rPr lang="en-US" dirty="0">
                <a:latin typeface="Raleway" pitchFamily="2" charset="77"/>
              </a:rPr>
              <a:t> </a:t>
            </a:r>
            <a:r>
              <a:rPr lang="en-US" dirty="0" err="1">
                <a:latin typeface="Raleway" pitchFamily="2" charset="77"/>
              </a:rPr>
              <a:t>đảng</a:t>
            </a:r>
            <a:r>
              <a:rPr lang="en-US" dirty="0">
                <a:latin typeface="Raleway" pitchFamily="2" charset="77"/>
              </a:rPr>
              <a:t> </a:t>
            </a:r>
            <a:r>
              <a:rPr lang="en-US" dirty="0" err="1">
                <a:latin typeface="Raleway" pitchFamily="2" charset="77"/>
              </a:rPr>
              <a:t>viên</a:t>
            </a:r>
            <a:r>
              <a:rPr lang="en-US" dirty="0">
                <a:latin typeface="Raleway" pitchFamily="2" charset="77"/>
              </a:rPr>
              <a:t>, </a:t>
            </a:r>
            <a:r>
              <a:rPr lang="en-US" dirty="0" err="1">
                <a:latin typeface="Raleway" pitchFamily="2" charset="77"/>
              </a:rPr>
              <a:t>trong</a:t>
            </a:r>
            <a:r>
              <a:rPr lang="en-US" dirty="0">
                <a:latin typeface="Raleway" pitchFamily="2" charset="77"/>
              </a:rPr>
              <a:t> </a:t>
            </a:r>
            <a:r>
              <a:rPr lang="en-US" dirty="0" err="1">
                <a:latin typeface="Raleway" pitchFamily="2" charset="77"/>
              </a:rPr>
              <a:t>đó</a:t>
            </a:r>
            <a:r>
              <a:rPr lang="en-US" dirty="0">
                <a:latin typeface="Raleway" pitchFamily="2" charset="77"/>
              </a:rPr>
              <a:t> </a:t>
            </a:r>
            <a:r>
              <a:rPr lang="en-US" dirty="0" err="1">
                <a:latin typeface="Raleway" pitchFamily="2" charset="77"/>
              </a:rPr>
              <a:t>có</a:t>
            </a:r>
            <a:r>
              <a:rPr lang="en-US" dirty="0">
                <a:latin typeface="Raleway" pitchFamily="2" charset="77"/>
              </a:rPr>
              <a:t> </a:t>
            </a:r>
            <a:r>
              <a:rPr lang="en-US" dirty="0" err="1">
                <a:latin typeface="Raleway" pitchFamily="2" charset="77"/>
              </a:rPr>
              <a:t>những</a:t>
            </a:r>
            <a:r>
              <a:rPr lang="en-US" dirty="0">
                <a:latin typeface="Raleway" pitchFamily="2" charset="77"/>
              </a:rPr>
              <a:t> </a:t>
            </a:r>
            <a:r>
              <a:rPr lang="en-US" dirty="0" err="1">
                <a:latin typeface="Raleway" pitchFamily="2" charset="77"/>
              </a:rPr>
              <a:t>cán</a:t>
            </a:r>
            <a:r>
              <a:rPr lang="en-US" dirty="0">
                <a:latin typeface="Raleway" pitchFamily="2" charset="77"/>
              </a:rPr>
              <a:t> </a:t>
            </a:r>
            <a:r>
              <a:rPr lang="en-US" dirty="0" err="1">
                <a:latin typeface="Raleway" pitchFamily="2" charset="77"/>
              </a:rPr>
              <a:t>bộ</a:t>
            </a:r>
            <a:r>
              <a:rPr lang="en-US" dirty="0">
                <a:latin typeface="Raleway" pitchFamily="2" charset="77"/>
              </a:rPr>
              <a:t> </a:t>
            </a:r>
            <a:r>
              <a:rPr lang="en-US" dirty="0" err="1">
                <a:latin typeface="Raleway" pitchFamily="2" charset="77"/>
              </a:rPr>
              <a:t>ở</a:t>
            </a:r>
            <a:r>
              <a:rPr lang="en-US" dirty="0">
                <a:latin typeface="Raleway" pitchFamily="2" charset="77"/>
              </a:rPr>
              <a:t> </a:t>
            </a:r>
            <a:r>
              <a:rPr lang="en-US" dirty="0" err="1">
                <a:latin typeface="Raleway" pitchFamily="2" charset="77"/>
              </a:rPr>
              <a:t>cấp</a:t>
            </a:r>
            <a:r>
              <a:rPr lang="en-US" dirty="0">
                <a:latin typeface="Raleway" pitchFamily="2" charset="77"/>
              </a:rPr>
              <a:t> </a:t>
            </a:r>
            <a:r>
              <a:rPr lang="en-US" dirty="0" err="1">
                <a:latin typeface="Raleway" pitchFamily="2" charset="77"/>
              </a:rPr>
              <a:t>cao</a:t>
            </a:r>
            <a:r>
              <a:rPr lang="en-US" dirty="0">
                <a:latin typeface="Raleway" pitchFamily="2" charset="77"/>
              </a:rPr>
              <a:t>, </a:t>
            </a:r>
            <a:r>
              <a:rPr lang="en-US" dirty="0" err="1">
                <a:latin typeface="Raleway" pitchFamily="2" charset="77"/>
              </a:rPr>
              <a:t>cấp</a:t>
            </a:r>
            <a:r>
              <a:rPr lang="en-US" dirty="0">
                <a:latin typeface="Raleway" pitchFamily="2" charset="77"/>
              </a:rPr>
              <a:t> </a:t>
            </a:r>
            <a:r>
              <a:rPr lang="en-US" dirty="0" err="1">
                <a:latin typeface="Raleway" pitchFamily="2" charset="77"/>
              </a:rPr>
              <a:t>chiến</a:t>
            </a:r>
            <a:r>
              <a:rPr lang="en-US" dirty="0">
                <a:latin typeface="Raleway" pitchFamily="2" charset="77"/>
              </a:rPr>
              <a:t> </a:t>
            </a:r>
            <a:r>
              <a:rPr lang="en-US" dirty="0" err="1">
                <a:latin typeface="Raleway" pitchFamily="2" charset="77"/>
              </a:rPr>
              <a:t>lược</a:t>
            </a:r>
            <a:r>
              <a:rPr lang="en-US" dirty="0">
                <a:latin typeface="Raleway" pitchFamily="2" charset="77"/>
              </a:rPr>
              <a:t>.</a:t>
            </a:r>
            <a:endParaRPr lang="en-VN" dirty="0">
              <a:latin typeface="Raleway" pitchFamily="2" charset="77"/>
            </a:endParaRPr>
          </a:p>
        </p:txBody>
      </p:sp>
    </p:spTree>
    <p:extLst>
      <p:ext uri="{BB962C8B-B14F-4D97-AF65-F5344CB8AC3E}">
        <p14:creationId xmlns:p14="http://schemas.microsoft.com/office/powerpoint/2010/main" val="3727513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984E05A-AD8F-4FCC-A502-74387BD8B84D}"/>
              </a:ext>
            </a:extLst>
          </p:cNvPr>
          <p:cNvSpPr/>
          <p:nvPr/>
        </p:nvSpPr>
        <p:spPr>
          <a:xfrm>
            <a:off x="-593647" y="2159857"/>
            <a:ext cx="2088123" cy="19576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 name="Rectangle 11">
            <a:extLst>
              <a:ext uri="{FF2B5EF4-FFF2-40B4-BE49-F238E27FC236}">
                <a16:creationId xmlns:a16="http://schemas.microsoft.com/office/drawing/2014/main" id="{229C71C1-C438-475A-8D9E-B3B8CAA9C58E}"/>
              </a:ext>
            </a:extLst>
          </p:cNvPr>
          <p:cNvSpPr/>
          <p:nvPr/>
        </p:nvSpPr>
        <p:spPr>
          <a:xfrm>
            <a:off x="-1580111" y="40315"/>
            <a:ext cx="2088123" cy="19576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3" name="Rectangle 12">
            <a:extLst>
              <a:ext uri="{FF2B5EF4-FFF2-40B4-BE49-F238E27FC236}">
                <a16:creationId xmlns:a16="http://schemas.microsoft.com/office/drawing/2014/main" id="{82669FA6-F5AD-4244-A419-4D3C085C2CCB}"/>
              </a:ext>
            </a:extLst>
          </p:cNvPr>
          <p:cNvSpPr/>
          <p:nvPr/>
        </p:nvSpPr>
        <p:spPr>
          <a:xfrm>
            <a:off x="115135" y="-1454317"/>
            <a:ext cx="2088123" cy="19576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1026" name="Picture 2" descr="Tình cảm của Bác với các cháu thiếu nhi | THEO DẤU CHÂN BÁC | Trường Đại  học Nam Cần Thơ">
            <a:extLst>
              <a:ext uri="{FF2B5EF4-FFF2-40B4-BE49-F238E27FC236}">
                <a16:creationId xmlns:a16="http://schemas.microsoft.com/office/drawing/2014/main" id="{61E475D6-595A-4DBC-A820-C28BF7F03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733" y="-34843"/>
            <a:ext cx="2336771" cy="165418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9" name="Oval 18">
            <a:extLst>
              <a:ext uri="{FF2B5EF4-FFF2-40B4-BE49-F238E27FC236}">
                <a16:creationId xmlns:a16="http://schemas.microsoft.com/office/drawing/2014/main" id="{FCDC3560-A94D-47D9-BB59-679AF8717D48}"/>
              </a:ext>
            </a:extLst>
          </p:cNvPr>
          <p:cNvSpPr/>
          <p:nvPr/>
        </p:nvSpPr>
        <p:spPr>
          <a:xfrm>
            <a:off x="5250180" y="-5775124"/>
            <a:ext cx="4976042" cy="5013959"/>
          </a:xfrm>
          <a:prstGeom prst="ellipse">
            <a:avLst/>
          </a:prstGeom>
          <a:solidFill>
            <a:schemeClr val="accent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20" name="Picture 19">
            <a:extLst>
              <a:ext uri="{FF2B5EF4-FFF2-40B4-BE49-F238E27FC236}">
                <a16:creationId xmlns:a16="http://schemas.microsoft.com/office/drawing/2014/main" id="{E83A3F10-7B84-47D0-ABBF-D03165BD5F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175" b="4102"/>
          <a:stretch>
            <a:fillRect/>
          </a:stretch>
        </p:blipFill>
        <p:spPr bwMode="auto">
          <a:xfrm>
            <a:off x="7444983" y="-3379799"/>
            <a:ext cx="4771863" cy="3883141"/>
          </a:xfrm>
          <a:custGeom>
            <a:avLst/>
            <a:gdLst>
              <a:gd name="connsiteX0" fmla="*/ 437737 w 4771863"/>
              <a:gd name="connsiteY0" fmla="*/ 0 h 3883141"/>
              <a:gd name="connsiteX1" fmla="*/ 4771863 w 4771863"/>
              <a:gd name="connsiteY1" fmla="*/ 0 h 3883141"/>
              <a:gd name="connsiteX2" fmla="*/ 4771863 w 4771863"/>
              <a:gd name="connsiteY2" fmla="*/ 2894720 h 3883141"/>
              <a:gd name="connsiteX3" fmla="*/ 4711487 w 4771863"/>
              <a:gd name="connsiteY3" fmla="*/ 2970833 h 3883141"/>
              <a:gd name="connsiteX4" fmla="*/ 2659380 w 4771863"/>
              <a:gd name="connsiteY4" fmla="*/ 3883141 h 3883141"/>
              <a:gd name="connsiteX5" fmla="*/ 0 w 4771863"/>
              <a:gd name="connsiteY5" fmla="*/ 1376161 h 3883141"/>
              <a:gd name="connsiteX6" fmla="*/ 320973 w 4771863"/>
              <a:gd name="connsiteY6" fmla="*/ 181185 h 388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1863" h="3883141">
                <a:moveTo>
                  <a:pt x="437737" y="0"/>
                </a:moveTo>
                <a:lnTo>
                  <a:pt x="4771863" y="0"/>
                </a:lnTo>
                <a:lnTo>
                  <a:pt x="4771863" y="2894720"/>
                </a:lnTo>
                <a:lnTo>
                  <a:pt x="4711487" y="2970833"/>
                </a:lnTo>
                <a:cubicBezTo>
                  <a:pt x="4223718" y="3528003"/>
                  <a:pt x="3485544" y="3883141"/>
                  <a:pt x="2659380" y="3883141"/>
                </a:cubicBezTo>
                <a:cubicBezTo>
                  <a:pt x="1190645" y="3883141"/>
                  <a:pt x="0" y="2760728"/>
                  <a:pt x="0" y="1376161"/>
                </a:cubicBezTo>
                <a:cubicBezTo>
                  <a:pt x="0" y="943484"/>
                  <a:pt x="116274" y="536408"/>
                  <a:pt x="320973" y="181185"/>
                </a:cubicBezTo>
                <a:close/>
              </a:path>
            </a:pathLst>
          </a:custGeom>
          <a:noFill/>
          <a:extLst>
            <a:ext uri="{909E8E84-426E-40DD-AFC4-6F175D3DCCD1}">
              <a14:hiddenFill xmlns:a14="http://schemas.microsoft.com/office/drawing/2010/main">
                <a:solidFill>
                  <a:srgbClr val="FFFFFF"/>
                </a:solidFill>
              </a14:hiddenFill>
            </a:ext>
          </a:extLst>
        </p:spPr>
      </p:pic>
      <p:sp>
        <p:nvSpPr>
          <p:cNvPr id="26" name="Isosceles Triangle 25">
            <a:extLst>
              <a:ext uri="{FF2B5EF4-FFF2-40B4-BE49-F238E27FC236}">
                <a16:creationId xmlns:a16="http://schemas.microsoft.com/office/drawing/2014/main" id="{A22EC35F-9A0D-4C07-832E-403FFC53230D}"/>
              </a:ext>
            </a:extLst>
          </p:cNvPr>
          <p:cNvSpPr/>
          <p:nvPr/>
        </p:nvSpPr>
        <p:spPr>
          <a:xfrm rot="4341951">
            <a:off x="11442805" y="247650"/>
            <a:ext cx="6218332" cy="44958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7" name="Isosceles Triangle 26">
            <a:extLst>
              <a:ext uri="{FF2B5EF4-FFF2-40B4-BE49-F238E27FC236}">
                <a16:creationId xmlns:a16="http://schemas.microsoft.com/office/drawing/2014/main" id="{7525C85F-4E4D-4F39-ABEA-E000EC798E39}"/>
              </a:ext>
            </a:extLst>
          </p:cNvPr>
          <p:cNvSpPr/>
          <p:nvPr/>
        </p:nvSpPr>
        <p:spPr>
          <a:xfrm rot="3703892">
            <a:off x="7468339" y="-2269874"/>
            <a:ext cx="5825252" cy="4810798"/>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8" name="Isosceles Triangle 27">
            <a:extLst>
              <a:ext uri="{FF2B5EF4-FFF2-40B4-BE49-F238E27FC236}">
                <a16:creationId xmlns:a16="http://schemas.microsoft.com/office/drawing/2014/main" id="{0711E389-970C-4A8F-9F9F-F2503EC358E8}"/>
              </a:ext>
            </a:extLst>
          </p:cNvPr>
          <p:cNvSpPr/>
          <p:nvPr/>
        </p:nvSpPr>
        <p:spPr>
          <a:xfrm rot="3051134">
            <a:off x="11048396" y="-6784910"/>
            <a:ext cx="7048440" cy="537563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29" name="Picture 28">
            <a:extLst>
              <a:ext uri="{FF2B5EF4-FFF2-40B4-BE49-F238E27FC236}">
                <a16:creationId xmlns:a16="http://schemas.microsoft.com/office/drawing/2014/main" id="{7809EF9A-F64F-49B9-B1D0-C9B86BC86E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96" t="-5541" r="-16667" b="-3942"/>
          <a:stretch/>
        </p:blipFill>
        <p:spPr bwMode="auto">
          <a:xfrm rot="177014">
            <a:off x="1918870" y="-4923754"/>
            <a:ext cx="7921172" cy="5718740"/>
          </a:xfrm>
          <a:custGeom>
            <a:avLst/>
            <a:gdLst>
              <a:gd name="connsiteX0" fmla="*/ 5434593 w 5434593"/>
              <a:gd name="connsiteY0" fmla="*/ 0 h 5398722"/>
              <a:gd name="connsiteX1" fmla="*/ 4309354 w 5434593"/>
              <a:gd name="connsiteY1" fmla="*/ 5398722 h 5398722"/>
              <a:gd name="connsiteX2" fmla="*/ 0 w 5434593"/>
              <a:gd name="connsiteY2" fmla="*/ 936782 h 5398722"/>
              <a:gd name="connsiteX3" fmla="*/ 5434593 w 5434593"/>
              <a:gd name="connsiteY3" fmla="*/ 0 h 5398722"/>
            </a:gdLst>
            <a:ahLst/>
            <a:cxnLst>
              <a:cxn ang="0">
                <a:pos x="connsiteX0" y="connsiteY0"/>
              </a:cxn>
              <a:cxn ang="0">
                <a:pos x="connsiteX1" y="connsiteY1"/>
              </a:cxn>
              <a:cxn ang="0">
                <a:pos x="connsiteX2" y="connsiteY2"/>
              </a:cxn>
              <a:cxn ang="0">
                <a:pos x="connsiteX3" y="connsiteY3"/>
              </a:cxn>
            </a:cxnLst>
            <a:rect l="l" t="t" r="r" b="b"/>
            <a:pathLst>
              <a:path w="5434593" h="5398722">
                <a:moveTo>
                  <a:pt x="5434593" y="0"/>
                </a:moveTo>
                <a:lnTo>
                  <a:pt x="4309354" y="5398722"/>
                </a:lnTo>
                <a:lnTo>
                  <a:pt x="0" y="936782"/>
                </a:lnTo>
                <a:lnTo>
                  <a:pt x="5434593" y="0"/>
                </a:lnTo>
                <a:close/>
              </a:path>
            </a:pathLst>
          </a:custGeom>
          <a:noFill/>
          <a:ln w="76200">
            <a:solidFill>
              <a:schemeClr val="tx1">
                <a:lumMod val="85000"/>
                <a:lumOff val="15000"/>
              </a:schemeClr>
            </a:solidFill>
          </a:ln>
          <a:extLst>
            <a:ext uri="{909E8E84-426E-40DD-AFC4-6F175D3DCCD1}">
              <a14:hiddenFill xmlns:a14="http://schemas.microsoft.com/office/drawing/2010/main">
                <a:solidFill>
                  <a:srgbClr val="FFFFFF"/>
                </a:solidFill>
              </a14:hiddenFill>
            </a:ext>
          </a:extLst>
        </p:spPr>
      </p:pic>
      <p:sp>
        <p:nvSpPr>
          <p:cNvPr id="31" name="Isosceles Triangle 30">
            <a:extLst>
              <a:ext uri="{FF2B5EF4-FFF2-40B4-BE49-F238E27FC236}">
                <a16:creationId xmlns:a16="http://schemas.microsoft.com/office/drawing/2014/main" id="{EA3F5ADF-AA2B-4C6F-8E24-72498986324B}"/>
              </a:ext>
            </a:extLst>
          </p:cNvPr>
          <p:cNvSpPr/>
          <p:nvPr/>
        </p:nvSpPr>
        <p:spPr>
          <a:xfrm>
            <a:off x="115135" y="6059364"/>
            <a:ext cx="670560" cy="60198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1" name="TextBox 20">
            <a:extLst>
              <a:ext uri="{FF2B5EF4-FFF2-40B4-BE49-F238E27FC236}">
                <a16:creationId xmlns:a16="http://schemas.microsoft.com/office/drawing/2014/main" id="{47B8484D-C079-430D-80CA-BB1E11742DFA}"/>
              </a:ext>
            </a:extLst>
          </p:cNvPr>
          <p:cNvSpPr txBox="1"/>
          <p:nvPr/>
        </p:nvSpPr>
        <p:spPr>
          <a:xfrm>
            <a:off x="2650589" y="792247"/>
            <a:ext cx="3598100" cy="3816429"/>
          </a:xfrm>
          <a:prstGeom prst="rect">
            <a:avLst/>
          </a:prstGeom>
          <a:noFill/>
        </p:spPr>
        <p:txBody>
          <a:bodyPr wrap="square">
            <a:spAutoFit/>
          </a:bodyPr>
          <a:lstStyle/>
          <a:p>
            <a:r>
              <a:rPr lang="en-US" sz="1200" dirty="0"/>
              <a:t>Khi </a:t>
            </a:r>
            <a:r>
              <a:rPr lang="en-US" sz="1200" dirty="0" err="1"/>
              <a:t>một</a:t>
            </a:r>
            <a:r>
              <a:rPr lang="en-US" sz="1200" dirty="0"/>
              <a:t> </a:t>
            </a:r>
            <a:r>
              <a:rPr lang="en-US" sz="1200" dirty="0" err="1"/>
              <a:t>bộ</a:t>
            </a:r>
            <a:r>
              <a:rPr lang="en-US" sz="1200" dirty="0"/>
              <a:t> </a:t>
            </a:r>
            <a:r>
              <a:rPr lang="en-US" sz="1200" dirty="0" err="1"/>
              <a:t>phận</a:t>
            </a:r>
            <a:r>
              <a:rPr lang="en-US" sz="1200" dirty="0"/>
              <a:t> </a:t>
            </a:r>
            <a:r>
              <a:rPr lang="en-US" sz="1200" dirty="0" err="1"/>
              <a:t>cán</a:t>
            </a:r>
            <a:r>
              <a:rPr lang="en-US" sz="1200" dirty="0"/>
              <a:t> </a:t>
            </a:r>
            <a:r>
              <a:rPr lang="en-US" sz="1200" dirty="0" err="1"/>
              <a:t>bộ</a:t>
            </a:r>
            <a:r>
              <a:rPr lang="en-US" sz="1200" dirty="0"/>
              <a:t>, </a:t>
            </a:r>
            <a:r>
              <a:rPr lang="en-US" sz="1200" dirty="0" err="1"/>
              <a:t>đảng</a:t>
            </a:r>
            <a:r>
              <a:rPr lang="en-US" sz="1200" dirty="0"/>
              <a:t> </a:t>
            </a:r>
            <a:r>
              <a:rPr lang="en-US" sz="1200" dirty="0" err="1"/>
              <a:t>viên</a:t>
            </a:r>
            <a:r>
              <a:rPr lang="en-US" sz="1200" dirty="0"/>
              <a:t> </a:t>
            </a:r>
            <a:r>
              <a:rPr lang="en-US" sz="1200" dirty="0" err="1"/>
              <a:t>suy</a:t>
            </a:r>
            <a:r>
              <a:rPr lang="en-US" sz="1200" dirty="0"/>
              <a:t> </a:t>
            </a:r>
            <a:r>
              <a:rPr lang="en-US" sz="1200" dirty="0" err="1"/>
              <a:t>thoái</a:t>
            </a:r>
            <a:r>
              <a:rPr lang="en-US" sz="1200" dirty="0"/>
              <a:t> </a:t>
            </a:r>
            <a:r>
              <a:rPr lang="en-US" sz="1200" dirty="0" err="1"/>
              <a:t>về</a:t>
            </a:r>
            <a:r>
              <a:rPr lang="en-US" sz="1200" dirty="0"/>
              <a:t> </a:t>
            </a:r>
            <a:r>
              <a:rPr lang="en-US" sz="1200" dirty="0" err="1"/>
              <a:t>tư</a:t>
            </a:r>
            <a:r>
              <a:rPr lang="en-US" sz="1200" dirty="0"/>
              <a:t> </a:t>
            </a:r>
            <a:r>
              <a:rPr lang="en-US" sz="1200" dirty="0" err="1"/>
              <a:t>tưởng</a:t>
            </a:r>
            <a:r>
              <a:rPr lang="en-US" sz="1200" dirty="0"/>
              <a:t>, </a:t>
            </a:r>
            <a:r>
              <a:rPr lang="en-US" sz="1200" dirty="0" err="1"/>
              <a:t>đạo</a:t>
            </a:r>
            <a:r>
              <a:rPr lang="en-US" sz="1200" dirty="0"/>
              <a:t> </a:t>
            </a:r>
            <a:r>
              <a:rPr lang="en-US" sz="1200" dirty="0" err="1"/>
              <a:t>đức</a:t>
            </a:r>
            <a:r>
              <a:rPr lang="en-US" sz="1200" dirty="0"/>
              <a:t> </a:t>
            </a:r>
            <a:r>
              <a:rPr lang="en-US" sz="1200" dirty="0" err="1"/>
              <a:t>và</a:t>
            </a:r>
            <a:r>
              <a:rPr lang="en-US" sz="1200" dirty="0"/>
              <a:t> </a:t>
            </a:r>
            <a:r>
              <a:rPr lang="en-US" sz="1200" dirty="0" err="1"/>
              <a:t>lối</a:t>
            </a:r>
            <a:r>
              <a:rPr lang="en-US" sz="1200" dirty="0"/>
              <a:t> </a:t>
            </a:r>
            <a:r>
              <a:rPr lang="en-US" sz="1200" dirty="0" err="1"/>
              <a:t>sống</a:t>
            </a:r>
            <a:r>
              <a:rPr lang="en-US" sz="1200" dirty="0"/>
              <a:t>, </a:t>
            </a:r>
            <a:r>
              <a:rPr lang="en-US" sz="1200" dirty="0" err="1"/>
              <a:t>thì</a:t>
            </a:r>
            <a:r>
              <a:rPr lang="en-US" sz="1200" dirty="0"/>
              <a:t> </a:t>
            </a:r>
            <a:r>
              <a:rPr lang="en-US" sz="1200" dirty="0" err="1"/>
              <a:t>sự</a:t>
            </a:r>
            <a:r>
              <a:rPr lang="en-US" sz="1200" dirty="0"/>
              <a:t> </a:t>
            </a:r>
            <a:r>
              <a:rPr lang="en-US" sz="1200" dirty="0" err="1"/>
              <a:t>suy</a:t>
            </a:r>
            <a:r>
              <a:rPr lang="en-US" sz="1200" dirty="0"/>
              <a:t> </a:t>
            </a:r>
            <a:r>
              <a:rPr lang="en-US" sz="1200" dirty="0" err="1"/>
              <a:t>thoái</a:t>
            </a:r>
            <a:r>
              <a:rPr lang="en-US" sz="1200" dirty="0"/>
              <a:t> </a:t>
            </a:r>
            <a:r>
              <a:rPr lang="en-US" sz="1200" dirty="0" err="1"/>
              <a:t>đó</a:t>
            </a:r>
            <a:r>
              <a:rPr lang="en-US" sz="1200" dirty="0"/>
              <a:t> </a:t>
            </a:r>
            <a:r>
              <a:rPr lang="en-US" sz="1200" dirty="0" err="1"/>
              <a:t>sẽ</a:t>
            </a:r>
            <a:r>
              <a:rPr lang="en-US" sz="1200" dirty="0"/>
              <a:t> </a:t>
            </a:r>
            <a:r>
              <a:rPr lang="en-US" sz="1200" dirty="0" err="1"/>
              <a:t>như</a:t>
            </a:r>
            <a:r>
              <a:rPr lang="en-US" sz="1200" dirty="0"/>
              <a:t> </a:t>
            </a:r>
            <a:r>
              <a:rPr lang="en-US" sz="1200" dirty="0" err="1"/>
              <a:t>những</a:t>
            </a:r>
            <a:r>
              <a:rPr lang="en-US" sz="1200" dirty="0"/>
              <a:t> “vi </a:t>
            </a:r>
            <a:r>
              <a:rPr lang="en-US" sz="1200" dirty="0" err="1"/>
              <a:t>rút</a:t>
            </a:r>
            <a:r>
              <a:rPr lang="en-US" sz="1200" dirty="0"/>
              <a:t> </a:t>
            </a:r>
            <a:r>
              <a:rPr lang="en-US" sz="1200" dirty="0" err="1"/>
              <a:t>độc</a:t>
            </a:r>
            <a:r>
              <a:rPr lang="en-US" sz="1200" dirty="0"/>
              <a:t>” </a:t>
            </a:r>
            <a:r>
              <a:rPr lang="en-US" sz="1200" dirty="0" err="1"/>
              <a:t>tìm</a:t>
            </a:r>
            <a:r>
              <a:rPr lang="en-US" sz="1200" dirty="0"/>
              <a:t> </a:t>
            </a:r>
            <a:r>
              <a:rPr lang="en-US" sz="1200" dirty="0" err="1"/>
              <a:t>cách</a:t>
            </a:r>
            <a:r>
              <a:rPr lang="en-US" sz="1200" dirty="0"/>
              <a:t> </a:t>
            </a:r>
            <a:r>
              <a:rPr lang="en-US" sz="1200" dirty="0" err="1"/>
              <a:t>thâm</a:t>
            </a:r>
            <a:r>
              <a:rPr lang="en-US" sz="1200" dirty="0"/>
              <a:t> </a:t>
            </a:r>
            <a:r>
              <a:rPr lang="en-US" sz="1200" dirty="0" err="1"/>
              <a:t>nhập</a:t>
            </a:r>
            <a:r>
              <a:rPr lang="en-US" sz="1200" dirty="0"/>
              <a:t>, </a:t>
            </a:r>
            <a:r>
              <a:rPr lang="en-US" sz="1200" dirty="0" err="1"/>
              <a:t>lan</a:t>
            </a:r>
            <a:r>
              <a:rPr lang="en-US" sz="1200" dirty="0"/>
              <a:t> </a:t>
            </a:r>
            <a:r>
              <a:rPr lang="en-US" sz="1200" dirty="0" err="1"/>
              <a:t>rộng</a:t>
            </a:r>
            <a:r>
              <a:rPr lang="en-US" sz="1200" dirty="0"/>
              <a:t> </a:t>
            </a:r>
            <a:r>
              <a:rPr lang="en-US" sz="1200" dirty="0" err="1"/>
              <a:t>vào</a:t>
            </a:r>
            <a:r>
              <a:rPr lang="en-US" sz="1200" dirty="0"/>
              <a:t> </a:t>
            </a:r>
            <a:r>
              <a:rPr lang="en-US" sz="1200" dirty="0" err="1"/>
              <a:t>những</a:t>
            </a:r>
            <a:r>
              <a:rPr lang="en-US" sz="1200" dirty="0"/>
              <a:t> </a:t>
            </a:r>
            <a:r>
              <a:rPr lang="en-US" sz="1200" dirty="0" err="1"/>
              <a:t>người</a:t>
            </a:r>
            <a:r>
              <a:rPr lang="en-US" sz="1200" dirty="0"/>
              <a:t> </a:t>
            </a:r>
            <a:r>
              <a:rPr lang="en-US" sz="1200" dirty="0" err="1"/>
              <a:t>thiếu</a:t>
            </a:r>
            <a:r>
              <a:rPr lang="en-US" sz="1200" dirty="0"/>
              <a:t> “</a:t>
            </a:r>
            <a:r>
              <a:rPr lang="en-US" sz="1200" dirty="0" err="1"/>
              <a:t>sức</a:t>
            </a:r>
            <a:r>
              <a:rPr lang="en-US" sz="1200" dirty="0"/>
              <a:t> </a:t>
            </a:r>
            <a:r>
              <a:rPr lang="en-US" sz="1200" dirty="0" err="1"/>
              <a:t>đề</a:t>
            </a:r>
            <a:r>
              <a:rPr lang="en-US" sz="1200" dirty="0"/>
              <a:t> </a:t>
            </a:r>
            <a:r>
              <a:rPr lang="en-US" sz="1200" dirty="0" err="1"/>
              <a:t>kháng</a:t>
            </a:r>
            <a:r>
              <a:rPr lang="en-US" sz="1200" dirty="0"/>
              <a:t>”, bao </a:t>
            </a:r>
            <a:r>
              <a:rPr lang="en-US" sz="1200" dirty="0" err="1"/>
              <a:t>gồm</a:t>
            </a:r>
            <a:r>
              <a:rPr lang="en-US" sz="1200" dirty="0"/>
              <a:t> </a:t>
            </a:r>
            <a:r>
              <a:rPr lang="en-US" sz="1200" dirty="0" err="1"/>
              <a:t>cả</a:t>
            </a:r>
            <a:r>
              <a:rPr lang="en-US" sz="1200" dirty="0"/>
              <a:t> </a:t>
            </a:r>
            <a:r>
              <a:rPr lang="en-US" sz="1200" dirty="0" err="1"/>
              <a:t>cán</a:t>
            </a:r>
            <a:r>
              <a:rPr lang="en-US" sz="1200" dirty="0"/>
              <a:t> </a:t>
            </a:r>
            <a:r>
              <a:rPr lang="en-US" sz="1200" dirty="0" err="1"/>
              <a:t>bộ</a:t>
            </a:r>
            <a:r>
              <a:rPr lang="en-US" sz="1200" dirty="0"/>
              <a:t>, </a:t>
            </a:r>
            <a:r>
              <a:rPr lang="en-US" sz="1200" dirty="0" err="1"/>
              <a:t>đảng</a:t>
            </a:r>
            <a:r>
              <a:rPr lang="en-US" sz="1200" dirty="0"/>
              <a:t> </a:t>
            </a:r>
            <a:r>
              <a:rPr lang="en-US" sz="1200" dirty="0" err="1"/>
              <a:t>viên</a:t>
            </a:r>
            <a:r>
              <a:rPr lang="en-US" sz="1200" dirty="0"/>
              <a:t> </a:t>
            </a:r>
            <a:r>
              <a:rPr lang="en-US" sz="1200" dirty="0" err="1"/>
              <a:t>và</a:t>
            </a:r>
            <a:r>
              <a:rPr lang="en-US" sz="1200" dirty="0"/>
              <a:t> </a:t>
            </a:r>
            <a:r>
              <a:rPr lang="en-US" sz="1200" dirty="0" err="1"/>
              <a:t>quần</a:t>
            </a:r>
            <a:r>
              <a:rPr lang="en-US" sz="1200" dirty="0"/>
              <a:t> </a:t>
            </a:r>
            <a:r>
              <a:rPr lang="en-US" sz="1200" dirty="0" err="1"/>
              <a:t>chúng</a:t>
            </a:r>
            <a:r>
              <a:rPr lang="en-US" sz="1200" dirty="0"/>
              <a:t> </a:t>
            </a:r>
            <a:r>
              <a:rPr lang="en-US" sz="1200" dirty="0" err="1"/>
              <a:t>nhân</a:t>
            </a:r>
            <a:r>
              <a:rPr lang="en-US" sz="1200" dirty="0"/>
              <a:t> </a:t>
            </a:r>
            <a:r>
              <a:rPr lang="en-US" sz="1200" dirty="0" err="1"/>
              <a:t>dân</a:t>
            </a:r>
            <a:r>
              <a:rPr lang="en-US" sz="1200" dirty="0"/>
              <a:t>. </a:t>
            </a:r>
            <a:r>
              <a:rPr lang="en-US" sz="1200" dirty="0" err="1"/>
              <a:t>Nếu</a:t>
            </a:r>
            <a:r>
              <a:rPr lang="en-US" sz="1200" dirty="0"/>
              <a:t> “vi </a:t>
            </a:r>
            <a:r>
              <a:rPr lang="en-US" sz="1200" dirty="0" err="1"/>
              <a:t>rút</a:t>
            </a:r>
            <a:r>
              <a:rPr lang="en-US" sz="1200" dirty="0"/>
              <a:t>” </a:t>
            </a:r>
            <a:r>
              <a:rPr lang="en-US" sz="1200" dirty="0" err="1"/>
              <a:t>này</a:t>
            </a:r>
            <a:r>
              <a:rPr lang="en-US" sz="1200" dirty="0"/>
              <a:t> </a:t>
            </a:r>
            <a:r>
              <a:rPr lang="en-US" sz="1200" dirty="0" err="1"/>
              <a:t>không</a:t>
            </a:r>
            <a:r>
              <a:rPr lang="en-US" sz="1200" dirty="0"/>
              <a:t> </a:t>
            </a:r>
            <a:r>
              <a:rPr lang="en-US" sz="1200" dirty="0" err="1"/>
              <a:t>được</a:t>
            </a:r>
            <a:r>
              <a:rPr lang="en-US" sz="1200" dirty="0"/>
              <a:t> </a:t>
            </a:r>
            <a:r>
              <a:rPr lang="en-US" sz="1200" dirty="0" err="1"/>
              <a:t>ngăn</a:t>
            </a:r>
            <a:r>
              <a:rPr lang="en-US" sz="1200" dirty="0"/>
              <a:t> </a:t>
            </a:r>
            <a:r>
              <a:rPr lang="en-US" sz="1200" dirty="0" err="1"/>
              <a:t>chặn</a:t>
            </a:r>
            <a:r>
              <a:rPr lang="en-US" sz="1200" dirty="0"/>
              <a:t> </a:t>
            </a:r>
            <a:r>
              <a:rPr lang="en-US" sz="1200" dirty="0" err="1"/>
              <a:t>hữu</a:t>
            </a:r>
            <a:r>
              <a:rPr lang="en-US" sz="1200" dirty="0"/>
              <a:t> </a:t>
            </a:r>
            <a:r>
              <a:rPr lang="en-US" sz="1200" dirty="0" err="1"/>
              <a:t>hiệu</a:t>
            </a:r>
            <a:r>
              <a:rPr lang="en-US" sz="1200" dirty="0"/>
              <a:t>, </a:t>
            </a:r>
            <a:r>
              <a:rPr lang="en-US" sz="1200" dirty="0" err="1"/>
              <a:t>thì</a:t>
            </a:r>
            <a:r>
              <a:rPr lang="en-US" sz="1200" dirty="0"/>
              <a:t> </a:t>
            </a:r>
            <a:r>
              <a:rPr lang="en-US" sz="1200" dirty="0" err="1"/>
              <a:t>nguy</a:t>
            </a:r>
            <a:r>
              <a:rPr lang="en-US" sz="1200" dirty="0"/>
              <a:t> </a:t>
            </a:r>
            <a:r>
              <a:rPr lang="en-US" sz="1200" dirty="0" err="1"/>
              <a:t>cơ</a:t>
            </a:r>
            <a:r>
              <a:rPr lang="en-US" sz="1200" dirty="0"/>
              <a:t> </a:t>
            </a:r>
            <a:r>
              <a:rPr lang="en-US" sz="1200" dirty="0" err="1"/>
              <a:t>đầu</a:t>
            </a:r>
            <a:r>
              <a:rPr lang="en-US" sz="1200" dirty="0"/>
              <a:t> </a:t>
            </a:r>
            <a:r>
              <a:rPr lang="en-US" sz="1200" dirty="0" err="1"/>
              <a:t>tiên</a:t>
            </a:r>
            <a:r>
              <a:rPr lang="en-US" sz="1200" dirty="0"/>
              <a:t> - </a:t>
            </a:r>
            <a:r>
              <a:rPr lang="en-US" sz="1200" dirty="0" err="1"/>
              <a:t>nguy</a:t>
            </a:r>
            <a:r>
              <a:rPr lang="en-US" sz="1200" dirty="0"/>
              <a:t> </a:t>
            </a:r>
            <a:r>
              <a:rPr lang="en-US" sz="1200" dirty="0" err="1"/>
              <a:t>cơ</a:t>
            </a:r>
            <a:r>
              <a:rPr lang="en-US" sz="1200" dirty="0"/>
              <a:t> </a:t>
            </a:r>
            <a:r>
              <a:rPr lang="en-US" sz="1200" dirty="0" err="1"/>
              <a:t>của</a:t>
            </a:r>
            <a:r>
              <a:rPr lang="en-US" sz="1200" dirty="0"/>
              <a:t> </a:t>
            </a:r>
            <a:r>
              <a:rPr lang="en-US" sz="1200" dirty="0" err="1"/>
              <a:t>mọi</a:t>
            </a:r>
            <a:r>
              <a:rPr lang="en-US" sz="1200" dirty="0"/>
              <a:t> </a:t>
            </a:r>
            <a:r>
              <a:rPr lang="en-US" sz="1200" dirty="0" err="1"/>
              <a:t>nguy</a:t>
            </a:r>
            <a:r>
              <a:rPr lang="en-US" sz="1200" dirty="0"/>
              <a:t> </a:t>
            </a:r>
            <a:r>
              <a:rPr lang="en-US" sz="1200" dirty="0" err="1"/>
              <a:t>cơ</a:t>
            </a:r>
            <a:r>
              <a:rPr lang="en-US" sz="1200" dirty="0"/>
              <a:t> - </a:t>
            </a:r>
            <a:r>
              <a:rPr lang="en-US" sz="1200" dirty="0" err="1"/>
              <a:t>mà</a:t>
            </a:r>
            <a:r>
              <a:rPr lang="en-US" sz="1200" dirty="0"/>
              <a:t> </a:t>
            </a:r>
            <a:r>
              <a:rPr lang="en-US" sz="1200" dirty="0" err="1"/>
              <a:t>chúng</a:t>
            </a:r>
            <a:r>
              <a:rPr lang="en-US" sz="1200" dirty="0"/>
              <a:t> ta </a:t>
            </a:r>
            <a:r>
              <a:rPr lang="en-US" sz="1200" dirty="0" err="1"/>
              <a:t>phải</a:t>
            </a:r>
            <a:r>
              <a:rPr lang="en-US" sz="1200" dirty="0"/>
              <a:t> </a:t>
            </a:r>
            <a:r>
              <a:rPr lang="en-US" sz="1200" dirty="0" err="1"/>
              <a:t>nhận</a:t>
            </a:r>
            <a:r>
              <a:rPr lang="en-US" sz="1200" dirty="0"/>
              <a:t> </a:t>
            </a:r>
            <a:r>
              <a:rPr lang="en-US" sz="1200" dirty="0" err="1"/>
              <a:t>chính</a:t>
            </a:r>
            <a:r>
              <a:rPr lang="en-US" sz="1200" dirty="0"/>
              <a:t> </a:t>
            </a:r>
            <a:r>
              <a:rPr lang="en-US" sz="1200" dirty="0" err="1"/>
              <a:t>là</a:t>
            </a:r>
            <a:r>
              <a:rPr lang="en-US" sz="1200" dirty="0"/>
              <a:t> </a:t>
            </a:r>
            <a:r>
              <a:rPr lang="en-US" sz="1200" dirty="0" err="1"/>
              <a:t>sự</a:t>
            </a:r>
            <a:r>
              <a:rPr lang="en-US" sz="1200" dirty="0"/>
              <a:t> </a:t>
            </a:r>
            <a:r>
              <a:rPr lang="en-US" sz="1200" dirty="0" err="1"/>
              <a:t>suy</a:t>
            </a:r>
            <a:r>
              <a:rPr lang="en-US" sz="1200" dirty="0"/>
              <a:t> </a:t>
            </a:r>
            <a:r>
              <a:rPr lang="en-US" sz="1200" dirty="0" err="1"/>
              <a:t>giảm</a:t>
            </a:r>
            <a:r>
              <a:rPr lang="en-US" sz="1200" dirty="0"/>
              <a:t> </a:t>
            </a:r>
            <a:r>
              <a:rPr lang="en-US" sz="1200" dirty="0" err="1"/>
              <a:t>niềm</a:t>
            </a:r>
            <a:r>
              <a:rPr lang="en-US" sz="1200" dirty="0"/>
              <a:t> tin - </a:t>
            </a:r>
            <a:r>
              <a:rPr lang="en-US" sz="1200" dirty="0" err="1"/>
              <a:t>mất</a:t>
            </a:r>
            <a:r>
              <a:rPr lang="en-US" sz="1200" dirty="0"/>
              <a:t> </a:t>
            </a:r>
            <a:r>
              <a:rPr lang="en-US" sz="1200" dirty="0" err="1"/>
              <a:t>đoàn</a:t>
            </a:r>
            <a:r>
              <a:rPr lang="en-US" sz="1200" dirty="0"/>
              <a:t> </a:t>
            </a:r>
            <a:r>
              <a:rPr lang="en-US" sz="1200" dirty="0" err="1"/>
              <a:t>kết</a:t>
            </a:r>
            <a:r>
              <a:rPr lang="en-US" sz="1200" dirty="0"/>
              <a:t> - </a:t>
            </a:r>
            <a:r>
              <a:rPr lang="en-US" sz="1200" dirty="0" err="1"/>
              <a:t>thiếu</a:t>
            </a:r>
            <a:r>
              <a:rPr lang="en-US" sz="1200" dirty="0"/>
              <a:t> </a:t>
            </a:r>
            <a:r>
              <a:rPr lang="en-US" sz="1200" dirty="0" err="1"/>
              <a:t>thống</a:t>
            </a:r>
            <a:r>
              <a:rPr lang="en-US" sz="1200" dirty="0"/>
              <a:t> </a:t>
            </a:r>
            <a:r>
              <a:rPr lang="en-US" sz="1200" dirty="0" err="1"/>
              <a:t>nhất</a:t>
            </a:r>
            <a:r>
              <a:rPr lang="en-US" sz="1200" dirty="0"/>
              <a:t> </a:t>
            </a:r>
            <a:r>
              <a:rPr lang="en-US" sz="1200" dirty="0" err="1"/>
              <a:t>trong</a:t>
            </a:r>
            <a:r>
              <a:rPr lang="en-US" sz="1200" dirty="0"/>
              <a:t> </a:t>
            </a:r>
            <a:r>
              <a:rPr lang="en-US" sz="1200" dirty="0" err="1"/>
              <a:t>Đảng</a:t>
            </a:r>
            <a:r>
              <a:rPr lang="en-US" sz="1200" dirty="0"/>
              <a:t>, </a:t>
            </a:r>
            <a:r>
              <a:rPr lang="en-US" sz="1200" dirty="0" err="1"/>
              <a:t>giữa</a:t>
            </a:r>
            <a:r>
              <a:rPr lang="en-US" sz="1200" dirty="0"/>
              <a:t> </a:t>
            </a:r>
            <a:r>
              <a:rPr lang="en-US" sz="1200" dirty="0" err="1"/>
              <a:t>Đảng</a:t>
            </a:r>
            <a:r>
              <a:rPr lang="en-US" sz="1200" dirty="0"/>
              <a:t> </a:t>
            </a:r>
            <a:r>
              <a:rPr lang="en-US" sz="1200" dirty="0" err="1"/>
              <a:t>với</a:t>
            </a:r>
            <a:r>
              <a:rPr lang="en-US" sz="1200" dirty="0"/>
              <a:t> </a:t>
            </a:r>
            <a:r>
              <a:rPr lang="en-US" sz="1200" dirty="0" err="1"/>
              <a:t>nhân</a:t>
            </a:r>
            <a:r>
              <a:rPr lang="en-US" sz="1200" dirty="0"/>
              <a:t> </a:t>
            </a:r>
            <a:r>
              <a:rPr lang="en-US" sz="1200" dirty="0" err="1"/>
              <a:t>dân</a:t>
            </a:r>
            <a:r>
              <a:rPr lang="en-US" sz="1200" dirty="0"/>
              <a:t>, </a:t>
            </a:r>
            <a:r>
              <a:rPr lang="en-US" sz="1200" dirty="0" err="1"/>
              <a:t>giữa</a:t>
            </a:r>
            <a:r>
              <a:rPr lang="en-US" sz="1200" dirty="0"/>
              <a:t> </a:t>
            </a:r>
            <a:r>
              <a:rPr lang="en-US" sz="1200" dirty="0" err="1"/>
              <a:t>nhân</a:t>
            </a:r>
            <a:r>
              <a:rPr lang="en-US" sz="1200" dirty="0"/>
              <a:t> </a:t>
            </a:r>
            <a:r>
              <a:rPr lang="en-US" sz="1200" dirty="0" err="1"/>
              <a:t>dân</a:t>
            </a:r>
            <a:r>
              <a:rPr lang="en-US" sz="1200" dirty="0"/>
              <a:t> </a:t>
            </a:r>
            <a:r>
              <a:rPr lang="en-US" sz="1200" dirty="0" err="1"/>
              <a:t>với</a:t>
            </a:r>
            <a:r>
              <a:rPr lang="en-US" sz="1200" dirty="0"/>
              <a:t> </a:t>
            </a:r>
            <a:r>
              <a:rPr lang="en-US" sz="1200" dirty="0" err="1"/>
              <a:t>Đảng</a:t>
            </a:r>
            <a:r>
              <a:rPr lang="en-US" sz="1200" dirty="0"/>
              <a:t>.</a:t>
            </a:r>
            <a:endParaRPr lang="en-VN" sz="1200" dirty="0"/>
          </a:p>
          <a:p>
            <a:r>
              <a:rPr lang="en-US" sz="1200" dirty="0" err="1"/>
              <a:t>Hồ</a:t>
            </a:r>
            <a:r>
              <a:rPr lang="en-US" sz="1200" dirty="0"/>
              <a:t> </a:t>
            </a:r>
            <a:r>
              <a:rPr lang="en-US" sz="1200" dirty="0" err="1"/>
              <a:t>Chí</a:t>
            </a:r>
            <a:r>
              <a:rPr lang="en-US" sz="1200" dirty="0"/>
              <a:t> Minh </a:t>
            </a:r>
            <a:r>
              <a:rPr lang="en-US" sz="1200" dirty="0" err="1"/>
              <a:t>từng</a:t>
            </a:r>
            <a:r>
              <a:rPr lang="en-US" sz="1200" dirty="0"/>
              <a:t> </a:t>
            </a:r>
            <a:r>
              <a:rPr lang="en-US" sz="1200" dirty="0" err="1"/>
              <a:t>nhiều</a:t>
            </a:r>
            <a:r>
              <a:rPr lang="en-US" sz="1200" dirty="0"/>
              <a:t> </a:t>
            </a:r>
            <a:r>
              <a:rPr lang="en-US" sz="1200" dirty="0" err="1"/>
              <a:t>lần</a:t>
            </a:r>
            <a:r>
              <a:rPr lang="en-US" sz="1200" dirty="0"/>
              <a:t> </a:t>
            </a:r>
            <a:r>
              <a:rPr lang="en-US" sz="1200" dirty="0" err="1"/>
              <a:t>phê</a:t>
            </a:r>
            <a:r>
              <a:rPr lang="en-US" sz="1200" dirty="0"/>
              <a:t> </a:t>
            </a:r>
            <a:r>
              <a:rPr lang="en-US" sz="1200" dirty="0" err="1"/>
              <a:t>phán</a:t>
            </a:r>
            <a:r>
              <a:rPr lang="en-US" sz="1200" dirty="0"/>
              <a:t> </a:t>
            </a:r>
            <a:r>
              <a:rPr lang="en-US" sz="1200" dirty="0" err="1"/>
              <a:t>thái</a:t>
            </a:r>
            <a:r>
              <a:rPr lang="en-US" sz="1200" dirty="0"/>
              <a:t> </a:t>
            </a:r>
            <a:r>
              <a:rPr lang="en-US" sz="1200" dirty="0" err="1"/>
              <a:t>độ</a:t>
            </a:r>
            <a:r>
              <a:rPr lang="en-US" sz="1200" dirty="0"/>
              <a:t> “</a:t>
            </a:r>
            <a:r>
              <a:rPr lang="en-US" sz="1200" dirty="0" err="1"/>
              <a:t>làm</a:t>
            </a:r>
            <a:r>
              <a:rPr lang="en-US" sz="1200" dirty="0"/>
              <a:t> </a:t>
            </a:r>
            <a:r>
              <a:rPr lang="en-US" sz="1200" dirty="0" err="1"/>
              <a:t>quan</a:t>
            </a:r>
            <a:r>
              <a:rPr lang="en-US" sz="1200" dirty="0"/>
              <a:t> </a:t>
            </a:r>
            <a:r>
              <a:rPr lang="en-US" sz="1200" dirty="0" err="1"/>
              <a:t>cách</a:t>
            </a:r>
            <a:r>
              <a:rPr lang="en-US" sz="1200" dirty="0"/>
              <a:t> </a:t>
            </a:r>
            <a:r>
              <a:rPr lang="en-US" sz="1200" dirty="0" err="1"/>
              <a:t>mạng</a:t>
            </a:r>
            <a:r>
              <a:rPr lang="en-US" sz="1200" dirty="0"/>
              <a:t>” </a:t>
            </a:r>
            <a:r>
              <a:rPr lang="en-US" sz="1200" dirty="0" err="1"/>
              <a:t>của</a:t>
            </a:r>
            <a:r>
              <a:rPr lang="en-US" sz="1200" dirty="0"/>
              <a:t> </a:t>
            </a:r>
            <a:r>
              <a:rPr lang="en-US" sz="1200" dirty="0" err="1"/>
              <a:t>một</a:t>
            </a:r>
            <a:r>
              <a:rPr lang="en-US" sz="1200" dirty="0"/>
              <a:t> </a:t>
            </a:r>
            <a:r>
              <a:rPr lang="en-US" sz="1200" dirty="0" err="1"/>
              <a:t>số</a:t>
            </a:r>
            <a:r>
              <a:rPr lang="en-US" sz="1200" dirty="0"/>
              <a:t> </a:t>
            </a:r>
            <a:r>
              <a:rPr lang="en-US" sz="1200" dirty="0" err="1"/>
              <a:t>cán</a:t>
            </a:r>
            <a:r>
              <a:rPr lang="en-US" sz="1200" dirty="0"/>
              <a:t> </a:t>
            </a:r>
            <a:r>
              <a:rPr lang="en-US" sz="1200" dirty="0" err="1"/>
              <a:t>bộ</a:t>
            </a:r>
            <a:r>
              <a:rPr lang="en-US" sz="1200" dirty="0"/>
              <a:t> </a:t>
            </a:r>
            <a:r>
              <a:rPr lang="en-US" sz="1200" dirty="0" err="1"/>
              <a:t>Đảng</a:t>
            </a:r>
            <a:r>
              <a:rPr lang="en-US" sz="1200" dirty="0"/>
              <a:t> </a:t>
            </a:r>
            <a:r>
              <a:rPr lang="en-US" sz="1200" dirty="0" err="1"/>
              <a:t>và</a:t>
            </a:r>
            <a:r>
              <a:rPr lang="en-US" sz="1200" dirty="0"/>
              <a:t> </a:t>
            </a:r>
            <a:r>
              <a:rPr lang="en-US" sz="1200" dirty="0" err="1"/>
              <a:t>Nhà</a:t>
            </a:r>
            <a:r>
              <a:rPr lang="en-US" sz="1200" dirty="0"/>
              <a:t> </a:t>
            </a:r>
            <a:r>
              <a:rPr lang="en-US" sz="1200" dirty="0" err="1"/>
              <a:t>nước</a:t>
            </a:r>
            <a:r>
              <a:rPr lang="en-US" sz="1200" dirty="0"/>
              <a:t>, </a:t>
            </a:r>
            <a:r>
              <a:rPr lang="en-US" sz="1200" dirty="0" err="1"/>
              <a:t>phê</a:t>
            </a:r>
            <a:r>
              <a:rPr lang="en-US" sz="1200" dirty="0"/>
              <a:t> </a:t>
            </a:r>
            <a:r>
              <a:rPr lang="en-US" sz="1200" dirty="0" err="1"/>
              <a:t>phán</a:t>
            </a:r>
            <a:r>
              <a:rPr lang="en-US" sz="1200" dirty="0"/>
              <a:t> </a:t>
            </a:r>
            <a:r>
              <a:rPr lang="en-US" sz="1200" dirty="0" err="1"/>
              <a:t>tư</a:t>
            </a:r>
            <a:r>
              <a:rPr lang="en-US" sz="1200" dirty="0"/>
              <a:t> </a:t>
            </a:r>
            <a:r>
              <a:rPr lang="en-US" sz="1200" dirty="0" err="1"/>
              <a:t>tưởng</a:t>
            </a:r>
            <a:r>
              <a:rPr lang="en-US" sz="1200" dirty="0"/>
              <a:t> </a:t>
            </a:r>
            <a:r>
              <a:rPr lang="en-US" sz="1200" dirty="0" err="1"/>
              <a:t>bè</a:t>
            </a:r>
            <a:r>
              <a:rPr lang="en-US" sz="1200" dirty="0"/>
              <a:t> </a:t>
            </a:r>
            <a:r>
              <a:rPr lang="en-US" sz="1200" dirty="0" err="1"/>
              <a:t>phái</a:t>
            </a:r>
            <a:r>
              <a:rPr lang="en-US" sz="1200" dirty="0"/>
              <a:t> </a:t>
            </a:r>
            <a:r>
              <a:rPr lang="en-US" sz="1200" dirty="0" err="1"/>
              <a:t>trong</a:t>
            </a:r>
            <a:r>
              <a:rPr lang="en-US" sz="1200" dirty="0"/>
              <a:t> </a:t>
            </a:r>
            <a:r>
              <a:rPr lang="en-US" sz="1200" dirty="0" err="1"/>
              <a:t>một</a:t>
            </a:r>
            <a:r>
              <a:rPr lang="en-US" sz="1200" dirty="0"/>
              <a:t> </a:t>
            </a:r>
            <a:r>
              <a:rPr lang="en-US" sz="1200" dirty="0" err="1"/>
              <a:t>số</a:t>
            </a:r>
            <a:r>
              <a:rPr lang="en-US" sz="1200" dirty="0"/>
              <a:t> </a:t>
            </a:r>
            <a:r>
              <a:rPr lang="en-US" sz="1200" dirty="0" err="1"/>
              <a:t>thôn</a:t>
            </a:r>
            <a:r>
              <a:rPr lang="en-US" sz="1200" dirty="0"/>
              <a:t> </a:t>
            </a:r>
            <a:r>
              <a:rPr lang="en-US" sz="1200" dirty="0" err="1"/>
              <a:t>xã</a:t>
            </a:r>
            <a:r>
              <a:rPr lang="en-US" sz="1200" dirty="0"/>
              <a:t>, </a:t>
            </a:r>
            <a:r>
              <a:rPr lang="en-US" sz="1200" dirty="0" err="1"/>
              <a:t>phê</a:t>
            </a:r>
            <a:r>
              <a:rPr lang="en-US" sz="1200" dirty="0"/>
              <a:t> </a:t>
            </a:r>
            <a:r>
              <a:rPr lang="en-US" sz="1200" dirty="0" err="1"/>
              <a:t>phán</a:t>
            </a:r>
            <a:r>
              <a:rPr lang="en-US" sz="1200" dirty="0"/>
              <a:t> </a:t>
            </a:r>
            <a:r>
              <a:rPr lang="en-US" sz="1200" dirty="0" err="1"/>
              <a:t>việc</a:t>
            </a:r>
            <a:r>
              <a:rPr lang="en-US" sz="1200" dirty="0"/>
              <a:t> </a:t>
            </a:r>
            <a:r>
              <a:rPr lang="en-US" sz="1200" dirty="0" err="1"/>
              <a:t>phân</a:t>
            </a:r>
            <a:r>
              <a:rPr lang="en-US" sz="1200" dirty="0"/>
              <a:t> </a:t>
            </a:r>
            <a:r>
              <a:rPr lang="en-US" sz="1200" dirty="0" err="1"/>
              <a:t>biệt</a:t>
            </a:r>
            <a:r>
              <a:rPr lang="en-US" sz="1200" dirty="0"/>
              <a:t> </a:t>
            </a:r>
            <a:r>
              <a:rPr lang="en-US" sz="1200" dirty="0" err="1"/>
              <a:t>các</a:t>
            </a:r>
            <a:r>
              <a:rPr lang="en-US" sz="1200" dirty="0"/>
              <a:t> </a:t>
            </a:r>
            <a:r>
              <a:rPr lang="en-US" sz="1200" dirty="0" err="1"/>
              <a:t>sắc</a:t>
            </a:r>
            <a:r>
              <a:rPr lang="en-US" sz="1200" dirty="0"/>
              <a:t> </a:t>
            </a:r>
            <a:r>
              <a:rPr lang="en-US" sz="1200" dirty="0" err="1"/>
              <a:t>tộc</a:t>
            </a:r>
            <a:r>
              <a:rPr lang="en-US" sz="1200" dirty="0"/>
              <a:t> - </a:t>
            </a:r>
            <a:r>
              <a:rPr lang="en-US" sz="1200" dirty="0" err="1"/>
              <a:t>chủng</a:t>
            </a:r>
            <a:r>
              <a:rPr lang="en-US" sz="1200" dirty="0"/>
              <a:t> </a:t>
            </a:r>
            <a:r>
              <a:rPr lang="en-US" sz="1200" dirty="0" err="1"/>
              <a:t>tộc</a:t>
            </a:r>
            <a:r>
              <a:rPr lang="en-US" sz="1200" dirty="0"/>
              <a:t>, </a:t>
            </a:r>
            <a:r>
              <a:rPr lang="en-US" sz="1200" dirty="0" err="1"/>
              <a:t>phê</a:t>
            </a:r>
            <a:r>
              <a:rPr lang="en-US" sz="1200" dirty="0"/>
              <a:t> </a:t>
            </a:r>
            <a:r>
              <a:rPr lang="en-US" sz="1200" dirty="0" err="1"/>
              <a:t>phán</a:t>
            </a:r>
            <a:r>
              <a:rPr lang="en-US" sz="1200" dirty="0"/>
              <a:t> </a:t>
            </a:r>
            <a:r>
              <a:rPr lang="en-US" sz="1200" dirty="0" err="1"/>
              <a:t>hiện</a:t>
            </a:r>
            <a:r>
              <a:rPr lang="en-US" sz="1200" dirty="0"/>
              <a:t> </a:t>
            </a:r>
            <a:r>
              <a:rPr lang="en-US" sz="1200" dirty="0" err="1"/>
              <a:t>tượng</a:t>
            </a:r>
            <a:r>
              <a:rPr lang="en-US" sz="1200" dirty="0"/>
              <a:t> </a:t>
            </a:r>
            <a:r>
              <a:rPr lang="en-US" sz="1200" dirty="0" err="1"/>
              <a:t>một</a:t>
            </a:r>
            <a:r>
              <a:rPr lang="en-US" sz="1200" dirty="0"/>
              <a:t> </a:t>
            </a:r>
            <a:r>
              <a:rPr lang="en-US" sz="1200" dirty="0" err="1"/>
              <a:t>số</a:t>
            </a:r>
            <a:r>
              <a:rPr lang="en-US" sz="1200" dirty="0"/>
              <a:t> </a:t>
            </a:r>
            <a:r>
              <a:rPr lang="en-US" sz="1200" dirty="0" err="1"/>
              <a:t>cán</a:t>
            </a:r>
            <a:r>
              <a:rPr lang="en-US" sz="1200" dirty="0"/>
              <a:t> </a:t>
            </a:r>
            <a:r>
              <a:rPr lang="en-US" sz="1200" dirty="0" err="1"/>
              <a:t>bộ</a:t>
            </a:r>
            <a:r>
              <a:rPr lang="en-US" sz="1200" dirty="0"/>
              <a:t> </a:t>
            </a:r>
            <a:r>
              <a:rPr lang="en-US" sz="1200" dirty="0" err="1"/>
              <a:t>quân</a:t>
            </a:r>
            <a:r>
              <a:rPr lang="en-US" sz="1200" dirty="0"/>
              <a:t> </a:t>
            </a:r>
            <a:r>
              <a:rPr lang="en-US" sz="1200" dirty="0" err="1"/>
              <a:t>đội</a:t>
            </a:r>
            <a:r>
              <a:rPr lang="en-US" sz="1200" dirty="0"/>
              <a:t> </a:t>
            </a:r>
            <a:r>
              <a:rPr lang="en-US" sz="1200" dirty="0" err="1"/>
              <a:t>còn</a:t>
            </a:r>
            <a:r>
              <a:rPr lang="en-US" sz="1200" dirty="0"/>
              <a:t> </a:t>
            </a:r>
            <a:r>
              <a:rPr lang="en-US" sz="1200" dirty="0" err="1"/>
              <a:t>làm</a:t>
            </a:r>
            <a:r>
              <a:rPr lang="en-US" sz="1200" dirty="0"/>
              <a:t> </a:t>
            </a:r>
            <a:r>
              <a:rPr lang="en-US" sz="1200" dirty="0" err="1"/>
              <a:t>phiền</a:t>
            </a:r>
            <a:r>
              <a:rPr lang="en-US" sz="1200" dirty="0"/>
              <a:t> </a:t>
            </a:r>
            <a:r>
              <a:rPr lang="en-US" sz="1200" dirty="0" err="1"/>
              <a:t>hà</a:t>
            </a:r>
            <a:r>
              <a:rPr lang="en-US" sz="1200" dirty="0"/>
              <a:t> </a:t>
            </a:r>
            <a:r>
              <a:rPr lang="en-US" sz="1200" dirty="0" err="1"/>
              <a:t>nhân</a:t>
            </a:r>
            <a:r>
              <a:rPr lang="en-US" sz="1200" dirty="0"/>
              <a:t> </a:t>
            </a:r>
            <a:r>
              <a:rPr lang="en-US" sz="1200" dirty="0" err="1"/>
              <a:t>dân</a:t>
            </a:r>
            <a:r>
              <a:rPr lang="en-US" sz="1200" dirty="0"/>
              <a:t>… </a:t>
            </a:r>
            <a:r>
              <a:rPr lang="en-US" sz="1200" dirty="0" err="1"/>
              <a:t>Đó</a:t>
            </a:r>
            <a:r>
              <a:rPr lang="en-US" sz="1200" dirty="0"/>
              <a:t> </a:t>
            </a:r>
            <a:r>
              <a:rPr lang="en-US" sz="1200" dirty="0" err="1"/>
              <a:t>là</a:t>
            </a:r>
            <a:r>
              <a:rPr lang="en-US" sz="1200" dirty="0"/>
              <a:t> </a:t>
            </a:r>
            <a:r>
              <a:rPr lang="en-US" sz="1200" dirty="0" err="1"/>
              <a:t>những</a:t>
            </a:r>
            <a:r>
              <a:rPr lang="en-US" sz="1200" dirty="0"/>
              <a:t> </a:t>
            </a:r>
            <a:r>
              <a:rPr lang="en-US" sz="1200" dirty="0" err="1"/>
              <a:t>nguyên</a:t>
            </a:r>
            <a:r>
              <a:rPr lang="en-US" sz="1200" dirty="0"/>
              <a:t> </a:t>
            </a:r>
            <a:r>
              <a:rPr lang="en-US" sz="1200" dirty="0" err="1"/>
              <a:t>nhân</a:t>
            </a:r>
            <a:r>
              <a:rPr lang="en-US" sz="1200" dirty="0"/>
              <a:t> </a:t>
            </a:r>
            <a:r>
              <a:rPr lang="en-US" sz="1200" dirty="0" err="1"/>
              <a:t>làm</a:t>
            </a:r>
            <a:r>
              <a:rPr lang="en-US" sz="1200" dirty="0"/>
              <a:t> </a:t>
            </a:r>
            <a:r>
              <a:rPr lang="en-US" sz="1200" dirty="0" err="1"/>
              <a:t>ảnh</a:t>
            </a:r>
            <a:r>
              <a:rPr lang="en-US" sz="1200" dirty="0"/>
              <a:t> </a:t>
            </a:r>
            <a:r>
              <a:rPr lang="en-US" sz="1200" dirty="0" err="1"/>
              <a:t>hưởng</a:t>
            </a:r>
            <a:r>
              <a:rPr lang="en-US" sz="1200" dirty="0"/>
              <a:t>, </a:t>
            </a:r>
            <a:r>
              <a:rPr lang="en-US" sz="1200" dirty="0" err="1"/>
              <a:t>suy</a:t>
            </a:r>
            <a:r>
              <a:rPr lang="en-US" sz="1200" dirty="0"/>
              <a:t> </a:t>
            </a:r>
            <a:r>
              <a:rPr lang="en-US" sz="1200" dirty="0" err="1"/>
              <a:t>thoái</a:t>
            </a:r>
            <a:r>
              <a:rPr lang="en-US" sz="1200" dirty="0"/>
              <a:t> </a:t>
            </a:r>
            <a:r>
              <a:rPr lang="en-US" sz="1200" dirty="0" err="1"/>
              <a:t>tinh</a:t>
            </a:r>
            <a:r>
              <a:rPr lang="en-US" sz="1200" dirty="0"/>
              <a:t> </a:t>
            </a:r>
            <a:r>
              <a:rPr lang="en-US" sz="1200" dirty="0" err="1"/>
              <a:t>thần</a:t>
            </a:r>
            <a:r>
              <a:rPr lang="en-US" sz="1200" dirty="0"/>
              <a:t> </a:t>
            </a:r>
            <a:r>
              <a:rPr lang="en-US" sz="1200" dirty="0" err="1"/>
              <a:t>đoàn</a:t>
            </a:r>
            <a:r>
              <a:rPr lang="en-US" sz="1200" dirty="0"/>
              <a:t> </a:t>
            </a:r>
            <a:r>
              <a:rPr lang="en-US" sz="1200" dirty="0" err="1"/>
              <a:t>kết</a:t>
            </a:r>
            <a:r>
              <a:rPr lang="en-US" sz="1200" dirty="0"/>
              <a:t> </a:t>
            </a:r>
            <a:r>
              <a:rPr lang="en-US" sz="1200" dirty="0" err="1"/>
              <a:t>của</a:t>
            </a:r>
            <a:r>
              <a:rPr lang="en-US" sz="1200" dirty="0"/>
              <a:t> </a:t>
            </a:r>
            <a:r>
              <a:rPr lang="en-US" sz="1200" dirty="0" err="1"/>
              <a:t>nhân</a:t>
            </a:r>
            <a:r>
              <a:rPr lang="en-US" sz="1200" dirty="0"/>
              <a:t> </a:t>
            </a:r>
            <a:r>
              <a:rPr lang="en-US" sz="1200" dirty="0" err="1"/>
              <a:t>dân</a:t>
            </a:r>
            <a:r>
              <a:rPr lang="en-US" sz="1200" dirty="0"/>
              <a:t>.</a:t>
            </a:r>
            <a:endParaRPr lang="en-VN" sz="1200" dirty="0"/>
          </a:p>
          <a:p>
            <a:pPr marL="285750" marR="0" lvl="0" indent="-28575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vi-VN" sz="1200" b="0" i="0" u="none" strike="noStrike" kern="0" cap="none" spc="0" normalizeH="0" baseline="0" noProof="0" dirty="0">
              <a:ln>
                <a:noFill/>
              </a:ln>
              <a:solidFill>
                <a:srgbClr val="434343"/>
              </a:solidFill>
              <a:effectLst/>
              <a:uLnTx/>
              <a:uFillTx/>
              <a:latin typeface="Raleway" panose="020B0604020202020204" charset="0"/>
              <a:cs typeface="Arial"/>
              <a:sym typeface="Arial"/>
            </a:endParaRPr>
          </a:p>
        </p:txBody>
      </p:sp>
      <p:sp>
        <p:nvSpPr>
          <p:cNvPr id="22" name="Isosceles Triangle 21">
            <a:extLst>
              <a:ext uri="{FF2B5EF4-FFF2-40B4-BE49-F238E27FC236}">
                <a16:creationId xmlns:a16="http://schemas.microsoft.com/office/drawing/2014/main" id="{803FD77C-25F7-4384-89EF-F19B13ABB784}"/>
              </a:ext>
            </a:extLst>
          </p:cNvPr>
          <p:cNvSpPr/>
          <p:nvPr/>
        </p:nvSpPr>
        <p:spPr>
          <a:xfrm>
            <a:off x="1159196" y="-584263"/>
            <a:ext cx="670560" cy="60198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5" name="Picture 4" descr="A picture containing outdoor, sky, person, tree&#10;&#10;Description automatically generated">
            <a:extLst>
              <a:ext uri="{FF2B5EF4-FFF2-40B4-BE49-F238E27FC236}">
                <a16:creationId xmlns:a16="http://schemas.microsoft.com/office/drawing/2014/main" id="{E188676C-94B2-437A-A384-7FC05FA9E885}"/>
              </a:ext>
            </a:extLst>
          </p:cNvPr>
          <p:cNvPicPr>
            <a:picLocks noChangeAspect="1"/>
          </p:cNvPicPr>
          <p:nvPr/>
        </p:nvPicPr>
        <p:blipFill>
          <a:blip r:embed="rId5">
            <a:duotone>
              <a:prstClr val="black"/>
              <a:srgbClr val="D9C3A5">
                <a:tint val="50000"/>
                <a:satMod val="180000"/>
              </a:srgbClr>
            </a:duotone>
          </a:blip>
          <a:stretch>
            <a:fillRect/>
          </a:stretch>
        </p:blipFill>
        <p:spPr>
          <a:xfrm>
            <a:off x="-1394759" y="2463140"/>
            <a:ext cx="3019788" cy="32175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29697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506668-6746-4636-B566-9CD093F85010}"/>
              </a:ext>
            </a:extLst>
          </p:cNvPr>
          <p:cNvSpPr txBox="1"/>
          <p:nvPr/>
        </p:nvSpPr>
        <p:spPr>
          <a:xfrm>
            <a:off x="-3111648" y="5895867"/>
            <a:ext cx="5735782" cy="7386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400" b="0" i="0" u="none" strike="noStrike" kern="0" cap="none" spc="0" normalizeH="0" baseline="0" noProof="0">
                <a:ln>
                  <a:noFill/>
                </a:ln>
                <a:solidFill>
                  <a:srgbClr val="FFFFFF"/>
                </a:solidFill>
                <a:effectLst/>
                <a:uLnTx/>
                <a:uFillTx/>
                <a:latin typeface="Roboto Condensed" panose="02000000000000000000" pitchFamily="2" charset="0"/>
                <a:cs typeface="Arial"/>
                <a:sym typeface="Arial"/>
              </a:rPr>
              <a:t>.</a:t>
            </a:r>
            <a:endParaRPr kumimoji="0" lang="vi-VN" sz="1400" b="0" i="0" u="none" strike="noStrike" kern="0" cap="none" spc="0" normalizeH="0" baseline="0" noProof="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vi-VN" sz="1400" b="0" i="0" u="none" strike="noStrike" kern="0" cap="none" spc="0" normalizeH="0" baseline="0" noProof="0">
                <a:ln>
                  <a:noFill/>
                </a:ln>
                <a:solidFill>
                  <a:srgbClr val="FFFFFF"/>
                </a:solidFill>
                <a:effectLst/>
                <a:uLnTx/>
                <a:uFillTx/>
                <a:latin typeface="Arial"/>
                <a:cs typeface="Arial"/>
                <a:sym typeface="Arial"/>
              </a:rPr>
            </a:br>
            <a:endParaRPr kumimoji="0" lang="en-US" sz="1400" b="0" i="0" u="none" strike="noStrike" kern="0" cap="none" spc="0" normalizeH="0" baseline="0" noProof="0">
              <a:ln>
                <a:noFill/>
              </a:ln>
              <a:solidFill>
                <a:srgbClr val="FFFFFF"/>
              </a:solidFill>
              <a:effectLst/>
              <a:uLnTx/>
              <a:uFillTx/>
              <a:latin typeface="Arial"/>
              <a:cs typeface="Arial"/>
              <a:sym typeface="Arial"/>
            </a:endParaRPr>
          </a:p>
        </p:txBody>
      </p:sp>
      <p:sp>
        <p:nvSpPr>
          <p:cNvPr id="10" name="Isosceles Triangle 9">
            <a:extLst>
              <a:ext uri="{FF2B5EF4-FFF2-40B4-BE49-F238E27FC236}">
                <a16:creationId xmlns:a16="http://schemas.microsoft.com/office/drawing/2014/main" id="{474D942A-34DD-4AE4-98DE-72317DAD5114}"/>
              </a:ext>
            </a:extLst>
          </p:cNvPr>
          <p:cNvSpPr/>
          <p:nvPr/>
        </p:nvSpPr>
        <p:spPr>
          <a:xfrm rot="4341951">
            <a:off x="5184981" y="823272"/>
            <a:ext cx="6218332" cy="44958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Isosceles Triangle 8">
            <a:extLst>
              <a:ext uri="{FF2B5EF4-FFF2-40B4-BE49-F238E27FC236}">
                <a16:creationId xmlns:a16="http://schemas.microsoft.com/office/drawing/2014/main" id="{2F127D8F-EAB6-4A8D-AC47-38D26D504681}"/>
              </a:ext>
            </a:extLst>
          </p:cNvPr>
          <p:cNvSpPr/>
          <p:nvPr/>
        </p:nvSpPr>
        <p:spPr>
          <a:xfrm rot="3703892">
            <a:off x="5177343" y="-1359025"/>
            <a:ext cx="5825252" cy="4810798"/>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 name="Isosceles Triangle 2">
            <a:extLst>
              <a:ext uri="{FF2B5EF4-FFF2-40B4-BE49-F238E27FC236}">
                <a16:creationId xmlns:a16="http://schemas.microsoft.com/office/drawing/2014/main" id="{4BE0710C-8617-4D9B-BDFD-02AC4705E61B}"/>
              </a:ext>
            </a:extLst>
          </p:cNvPr>
          <p:cNvSpPr/>
          <p:nvPr/>
        </p:nvSpPr>
        <p:spPr>
          <a:xfrm rot="3051134">
            <a:off x="4593212" y="-2709530"/>
            <a:ext cx="7048440" cy="537563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7" name="Isosceles Triangle 16">
            <a:extLst>
              <a:ext uri="{FF2B5EF4-FFF2-40B4-BE49-F238E27FC236}">
                <a16:creationId xmlns:a16="http://schemas.microsoft.com/office/drawing/2014/main" id="{F66E3176-804A-46E2-997F-5F9257C2717D}"/>
              </a:ext>
            </a:extLst>
          </p:cNvPr>
          <p:cNvSpPr/>
          <p:nvPr/>
        </p:nvSpPr>
        <p:spPr>
          <a:xfrm>
            <a:off x="0" y="4449849"/>
            <a:ext cx="670560" cy="60198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8" name="Isosceles Triangle 17">
            <a:extLst>
              <a:ext uri="{FF2B5EF4-FFF2-40B4-BE49-F238E27FC236}">
                <a16:creationId xmlns:a16="http://schemas.microsoft.com/office/drawing/2014/main" id="{7D7EF225-F040-42B0-944B-3B0BD7DEA6AE}"/>
              </a:ext>
            </a:extLst>
          </p:cNvPr>
          <p:cNvSpPr/>
          <p:nvPr/>
        </p:nvSpPr>
        <p:spPr>
          <a:xfrm>
            <a:off x="206775" y="4607775"/>
            <a:ext cx="670560" cy="60198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6" name="Rectangle 15">
            <a:extLst>
              <a:ext uri="{FF2B5EF4-FFF2-40B4-BE49-F238E27FC236}">
                <a16:creationId xmlns:a16="http://schemas.microsoft.com/office/drawing/2014/main" id="{DE80E45A-2076-40F0-9228-C742C70C3FFB}"/>
              </a:ext>
            </a:extLst>
          </p:cNvPr>
          <p:cNvSpPr/>
          <p:nvPr/>
        </p:nvSpPr>
        <p:spPr>
          <a:xfrm>
            <a:off x="-7159933" y="-2244037"/>
            <a:ext cx="2088123" cy="19576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9" name="Rectangle 18">
            <a:extLst>
              <a:ext uri="{FF2B5EF4-FFF2-40B4-BE49-F238E27FC236}">
                <a16:creationId xmlns:a16="http://schemas.microsoft.com/office/drawing/2014/main" id="{391930AF-2F30-4CC2-9902-2591A133692D}"/>
              </a:ext>
            </a:extLst>
          </p:cNvPr>
          <p:cNvSpPr/>
          <p:nvPr/>
        </p:nvSpPr>
        <p:spPr>
          <a:xfrm>
            <a:off x="-2459882" y="-4483285"/>
            <a:ext cx="2088123" cy="19576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20" name="Picture 2" descr="Tình cảm của Bác với các cháu thiếu nhi | THEO DẤU CHÂN BÁC | Trường Đại  học Nam Cần Thơ">
            <a:extLst>
              <a:ext uri="{FF2B5EF4-FFF2-40B4-BE49-F238E27FC236}">
                <a16:creationId xmlns:a16="http://schemas.microsoft.com/office/drawing/2014/main" id="{FAA17DE7-E6EA-4DD8-8B1D-D43D4E87D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6669" y="-1050075"/>
            <a:ext cx="2336771" cy="165418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0E61105F-20E2-46B1-81AD-4101618CE696}"/>
              </a:ext>
            </a:extLst>
          </p:cNvPr>
          <p:cNvSpPr/>
          <p:nvPr/>
        </p:nvSpPr>
        <p:spPr>
          <a:xfrm>
            <a:off x="9998338" y="7780310"/>
            <a:ext cx="2088123" cy="19576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22" name="Picture 4" descr="Cuộc thi Bác Hồ với các dân tộc thiểu số - Các dân tộc thiểu số với Bác Hồ  kính yêu - Cuộc thi Bác Hồ với các DTTS - Ban Dân">
            <a:extLst>
              <a:ext uri="{FF2B5EF4-FFF2-40B4-BE49-F238E27FC236}">
                <a16:creationId xmlns:a16="http://schemas.microsoft.com/office/drawing/2014/main" id="{99D3C9FE-80E3-4CFF-87D8-5B0962133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9533" y="4666366"/>
            <a:ext cx="2692400" cy="1979371"/>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219;p35">
            <a:extLst>
              <a:ext uri="{FF2B5EF4-FFF2-40B4-BE49-F238E27FC236}">
                <a16:creationId xmlns:a16="http://schemas.microsoft.com/office/drawing/2014/main" id="{572D036B-CB49-4AD1-8F15-E5471420B3D5}"/>
              </a:ext>
            </a:extLst>
          </p:cNvPr>
          <p:cNvSpPr txBox="1">
            <a:spLocks/>
          </p:cNvSpPr>
          <p:nvPr/>
        </p:nvSpPr>
        <p:spPr>
          <a:xfrm>
            <a:off x="-7046701" y="2336707"/>
            <a:ext cx="6095449" cy="1070994"/>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Raleway"/>
              <a:buNone/>
              <a:defRPr sz="1800" b="0" i="0" u="none" strike="noStrike" cap="none">
                <a:solidFill>
                  <a:schemeClr val="lt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9pPr>
          </a:lstStyle>
          <a:p>
            <a:pPr marL="0" marR="0" lvl="0" indent="0" algn="ctr" defTabSz="914400" rtl="0" eaLnBrk="1" fontAlgn="auto" latinLnBrk="0" hangingPunct="1">
              <a:lnSpc>
                <a:spcPct val="100000"/>
              </a:lnSpc>
              <a:spcBef>
                <a:spcPts val="0"/>
              </a:spcBef>
              <a:spcAft>
                <a:spcPts val="1200"/>
              </a:spcAft>
              <a:buClr>
                <a:srgbClr val="EEEEEE"/>
              </a:buClr>
              <a:buSzPts val="1800"/>
              <a:buFont typeface="Raleway"/>
              <a:buNone/>
              <a:tabLst/>
              <a:defRPr/>
            </a:pPr>
            <a:r>
              <a:rPr kumimoji="0" lang="en-US" sz="2400" b="1" i="0" u="none" strike="noStrike" kern="0" cap="none" spc="0" normalizeH="0" baseline="0" noProof="0" dirty="0">
                <a:ln>
                  <a:noFill/>
                </a:ln>
                <a:solidFill>
                  <a:srgbClr val="EEEEEE"/>
                </a:solidFill>
                <a:effectLst/>
                <a:uLnTx/>
                <a:uFillTx/>
                <a:latin typeface="UTM Facebook" panose="02040403050506020204" pitchFamily="18" charset="0"/>
                <a:sym typeface="Raleway"/>
              </a:rPr>
              <a:t>3. QUAN ĐIỂM VỀ NHỮNG NGUYÊN TẮC XÂY DỰNG ĐẠO ĐỨC CÁCH MẠNG</a:t>
            </a:r>
          </a:p>
          <a:p>
            <a:pPr marL="0" marR="0" lvl="0" indent="0" algn="ctr" defTabSz="914400" rtl="0" eaLnBrk="1" fontAlgn="auto" latinLnBrk="0" hangingPunct="1">
              <a:lnSpc>
                <a:spcPct val="100000"/>
              </a:lnSpc>
              <a:spcBef>
                <a:spcPts val="0"/>
              </a:spcBef>
              <a:spcAft>
                <a:spcPts val="1200"/>
              </a:spcAft>
              <a:buClr>
                <a:srgbClr val="EEEEEE"/>
              </a:buClr>
              <a:buSzPts val="1800"/>
              <a:buFont typeface="Raleway"/>
              <a:buNone/>
              <a:tabLst/>
              <a:defRPr/>
            </a:pPr>
            <a:endParaRPr kumimoji="0" lang="vi-VN" sz="3600" b="1" i="0" u="none" strike="noStrike" kern="0" cap="none" spc="0" normalizeH="0" baseline="0" noProof="0" dirty="0">
              <a:ln>
                <a:noFill/>
              </a:ln>
              <a:solidFill>
                <a:srgbClr val="EEEEEE"/>
              </a:solidFill>
              <a:effectLst/>
              <a:uLnTx/>
              <a:uFillTx/>
              <a:latin typeface="Raleway"/>
              <a:sym typeface="Raleway"/>
            </a:endParaRPr>
          </a:p>
        </p:txBody>
      </p:sp>
      <p:sp>
        <p:nvSpPr>
          <p:cNvPr id="23" name="TextBox 22">
            <a:extLst>
              <a:ext uri="{FF2B5EF4-FFF2-40B4-BE49-F238E27FC236}">
                <a16:creationId xmlns:a16="http://schemas.microsoft.com/office/drawing/2014/main" id="{8332587F-74EB-41D5-A2DB-C799AFB0BF3C}"/>
              </a:ext>
            </a:extLst>
          </p:cNvPr>
          <p:cNvSpPr txBox="1"/>
          <p:nvPr/>
        </p:nvSpPr>
        <p:spPr>
          <a:xfrm>
            <a:off x="131400" y="586591"/>
            <a:ext cx="4999773" cy="3970318"/>
          </a:xfrm>
          <a:prstGeom prst="rect">
            <a:avLst/>
          </a:prstGeom>
          <a:noFill/>
        </p:spPr>
        <p:txBody>
          <a:bodyPr wrap="square">
            <a:spAutoFit/>
          </a:bodyPr>
          <a:lstStyle/>
          <a:p>
            <a:pPr marL="285750" lvl="0" indent="-285750" algn="just" fontAlgn="base">
              <a:buFont typeface="Arial" panose="020B0604020202020204" pitchFamily="34" charset="0"/>
              <a:buChar char="•"/>
              <a:defRPr/>
            </a:pPr>
            <a:r>
              <a:rPr lang="en-US" dirty="0" err="1"/>
              <a:t>Ngay</a:t>
            </a:r>
            <a:r>
              <a:rPr lang="en-US" dirty="0"/>
              <a:t> </a:t>
            </a:r>
            <a:r>
              <a:rPr lang="en-US" dirty="0" err="1"/>
              <a:t>từ</a:t>
            </a:r>
            <a:r>
              <a:rPr lang="en-US" dirty="0"/>
              <a:t> 1969, </a:t>
            </a:r>
            <a:r>
              <a:rPr lang="en-US" dirty="0" err="1"/>
              <a:t>khi</a:t>
            </a:r>
            <a:r>
              <a:rPr lang="en-US" dirty="0"/>
              <a:t> </a:t>
            </a:r>
            <a:r>
              <a:rPr lang="en-US" dirty="0" err="1"/>
              <a:t>hoàn</a:t>
            </a:r>
            <a:r>
              <a:rPr lang="en-US" dirty="0"/>
              <a:t> </a:t>
            </a:r>
            <a:r>
              <a:rPr lang="en-US" dirty="0" err="1"/>
              <a:t>thành</a:t>
            </a:r>
            <a:r>
              <a:rPr lang="en-US" dirty="0"/>
              <a:t> </a:t>
            </a:r>
            <a:r>
              <a:rPr lang="en-US" dirty="0" err="1"/>
              <a:t>bản</a:t>
            </a:r>
            <a:r>
              <a:rPr lang="en-US" dirty="0"/>
              <a:t> Di </a:t>
            </a:r>
            <a:r>
              <a:rPr lang="en-US" dirty="0" err="1"/>
              <a:t>chúc</a:t>
            </a:r>
            <a:r>
              <a:rPr lang="en-US" dirty="0"/>
              <a:t> </a:t>
            </a:r>
            <a:r>
              <a:rPr lang="en-US" dirty="0" err="1"/>
              <a:t>lịch</a:t>
            </a:r>
            <a:r>
              <a:rPr lang="en-US" dirty="0"/>
              <a:t> </a:t>
            </a:r>
            <a:r>
              <a:rPr lang="en-US" dirty="0" err="1"/>
              <a:t>sử</a:t>
            </a:r>
            <a:r>
              <a:rPr lang="en-US" dirty="0"/>
              <a:t>, </a:t>
            </a:r>
            <a:r>
              <a:rPr lang="en-US" dirty="0" err="1"/>
              <a:t>Bác</a:t>
            </a:r>
            <a:r>
              <a:rPr lang="en-US" dirty="0"/>
              <a:t> </a:t>
            </a:r>
            <a:r>
              <a:rPr lang="en-US" dirty="0" err="1"/>
              <a:t>Hồ</a:t>
            </a:r>
            <a:r>
              <a:rPr lang="en-US" dirty="0"/>
              <a:t> </a:t>
            </a:r>
            <a:r>
              <a:rPr lang="en-US" dirty="0" err="1"/>
              <a:t>đã</a:t>
            </a:r>
            <a:r>
              <a:rPr lang="en-US" dirty="0"/>
              <a:t> </a:t>
            </a:r>
            <a:r>
              <a:rPr lang="en-US" dirty="0" err="1"/>
              <a:t>yêu</a:t>
            </a:r>
            <a:r>
              <a:rPr lang="en-US" dirty="0"/>
              <a:t> </a:t>
            </a:r>
            <a:r>
              <a:rPr lang="en-US" dirty="0" err="1"/>
              <a:t>cầu</a:t>
            </a:r>
            <a:r>
              <a:rPr lang="en-US" dirty="0"/>
              <a:t> </a:t>
            </a:r>
            <a:r>
              <a:rPr lang="en-US" dirty="0" err="1"/>
              <a:t>tất</a:t>
            </a:r>
            <a:r>
              <a:rPr lang="en-US" dirty="0"/>
              <a:t> </a:t>
            </a:r>
            <a:r>
              <a:rPr lang="en-US" dirty="0" err="1"/>
              <a:t>cả</a:t>
            </a:r>
            <a:r>
              <a:rPr lang="en-US" dirty="0"/>
              <a:t> </a:t>
            </a:r>
            <a:r>
              <a:rPr lang="en-US" dirty="0" err="1"/>
              <a:t>cán</a:t>
            </a:r>
            <a:r>
              <a:rPr lang="en-US" dirty="0"/>
              <a:t> </a:t>
            </a:r>
            <a:r>
              <a:rPr lang="en-US" dirty="0" err="1"/>
              <a:t>bộ</a:t>
            </a:r>
            <a:r>
              <a:rPr lang="en-US" dirty="0"/>
              <a:t>, </a:t>
            </a:r>
            <a:r>
              <a:rPr lang="en-US" dirty="0" err="1"/>
              <a:t>đảng</a:t>
            </a:r>
            <a:r>
              <a:rPr lang="en-US" dirty="0"/>
              <a:t> </a:t>
            </a:r>
            <a:r>
              <a:rPr lang="en-US" dirty="0" err="1"/>
              <a:t>viên</a:t>
            </a:r>
            <a:r>
              <a:rPr lang="en-US" dirty="0"/>
              <a:t> “</a:t>
            </a:r>
            <a:r>
              <a:rPr lang="en-US" dirty="0" err="1"/>
              <a:t>phải</a:t>
            </a:r>
            <a:r>
              <a:rPr lang="en-US" dirty="0"/>
              <a:t> </a:t>
            </a:r>
            <a:r>
              <a:rPr lang="en-US" dirty="0" err="1"/>
              <a:t>giữ</a:t>
            </a:r>
            <a:r>
              <a:rPr lang="en-US" dirty="0"/>
              <a:t> </a:t>
            </a:r>
            <a:r>
              <a:rPr lang="en-US" dirty="0" err="1"/>
              <a:t>gìn</a:t>
            </a:r>
            <a:r>
              <a:rPr lang="en-US" dirty="0"/>
              <a:t> </a:t>
            </a:r>
            <a:r>
              <a:rPr lang="en-US" dirty="0" err="1"/>
              <a:t>sự</a:t>
            </a:r>
            <a:r>
              <a:rPr lang="en-US" dirty="0"/>
              <a:t> </a:t>
            </a:r>
            <a:r>
              <a:rPr lang="en-US" dirty="0" err="1"/>
              <a:t>đoàn</a:t>
            </a:r>
            <a:r>
              <a:rPr lang="en-US" dirty="0"/>
              <a:t> </a:t>
            </a:r>
            <a:r>
              <a:rPr lang="en-US" dirty="0" err="1"/>
              <a:t>kết</a:t>
            </a:r>
            <a:r>
              <a:rPr lang="en-US" dirty="0"/>
              <a:t> </a:t>
            </a:r>
            <a:r>
              <a:rPr lang="en-US" dirty="0" err="1"/>
              <a:t>như</a:t>
            </a:r>
            <a:r>
              <a:rPr lang="en-US" dirty="0"/>
              <a:t> </a:t>
            </a:r>
            <a:r>
              <a:rPr lang="en-US" dirty="0" err="1"/>
              <a:t>giữ</a:t>
            </a:r>
            <a:r>
              <a:rPr lang="en-US" dirty="0"/>
              <a:t> </a:t>
            </a:r>
            <a:r>
              <a:rPr lang="en-US" dirty="0" err="1"/>
              <a:t>gìn</a:t>
            </a:r>
            <a:r>
              <a:rPr lang="en-US" dirty="0"/>
              <a:t> con </a:t>
            </a:r>
            <a:r>
              <a:rPr lang="en-US" dirty="0" err="1"/>
              <a:t>ngươi</a:t>
            </a:r>
            <a:r>
              <a:rPr lang="en-US" dirty="0"/>
              <a:t> </a:t>
            </a:r>
            <a:r>
              <a:rPr lang="en-US" dirty="0" err="1"/>
              <a:t>của</a:t>
            </a:r>
            <a:r>
              <a:rPr lang="en-US" dirty="0"/>
              <a:t> </a:t>
            </a:r>
            <a:r>
              <a:rPr lang="en-US" dirty="0" err="1"/>
              <a:t>mắt</a:t>
            </a:r>
            <a:r>
              <a:rPr lang="en-US" dirty="0"/>
              <a:t> </a:t>
            </a:r>
            <a:r>
              <a:rPr lang="en-US" dirty="0" err="1"/>
              <a:t>mình</a:t>
            </a:r>
            <a:r>
              <a:rPr lang="en-US" dirty="0"/>
              <a:t>”. </a:t>
            </a:r>
            <a:r>
              <a:rPr lang="en-US" dirty="0" err="1"/>
              <a:t>Câu</a:t>
            </a:r>
            <a:r>
              <a:rPr lang="en-US" dirty="0"/>
              <a:t> </a:t>
            </a:r>
            <a:r>
              <a:rPr lang="en-US" dirty="0" err="1"/>
              <a:t>nói</a:t>
            </a:r>
            <a:r>
              <a:rPr lang="en-US" dirty="0"/>
              <a:t> </a:t>
            </a:r>
            <a:r>
              <a:rPr lang="en-US" dirty="0" err="1"/>
              <a:t>đó</a:t>
            </a:r>
            <a:r>
              <a:rPr lang="en-US" dirty="0"/>
              <a:t> </a:t>
            </a:r>
            <a:r>
              <a:rPr lang="en-US" dirty="0" err="1"/>
              <a:t>của</a:t>
            </a:r>
            <a:r>
              <a:rPr lang="en-US" dirty="0"/>
              <a:t> </a:t>
            </a:r>
            <a:r>
              <a:rPr lang="en-US" dirty="0" err="1"/>
              <a:t>Người</a:t>
            </a:r>
            <a:r>
              <a:rPr lang="en-US" dirty="0"/>
              <a:t> </a:t>
            </a:r>
            <a:r>
              <a:rPr lang="en-US" dirty="0" err="1"/>
              <a:t>chắc</a:t>
            </a:r>
            <a:r>
              <a:rPr lang="en-US" dirty="0"/>
              <a:t> </a:t>
            </a:r>
            <a:r>
              <a:rPr lang="en-US" dirty="0" err="1"/>
              <a:t>chắn</a:t>
            </a:r>
            <a:r>
              <a:rPr lang="en-US" dirty="0"/>
              <a:t> </a:t>
            </a:r>
            <a:r>
              <a:rPr lang="en-US" dirty="0" err="1"/>
              <a:t>có</a:t>
            </a:r>
            <a:r>
              <a:rPr lang="en-US" dirty="0"/>
              <a:t> </a:t>
            </a:r>
            <a:r>
              <a:rPr lang="en-US" dirty="0" err="1"/>
              <a:t>nguồn</a:t>
            </a:r>
            <a:r>
              <a:rPr lang="en-US" dirty="0"/>
              <a:t> </a:t>
            </a:r>
            <a:r>
              <a:rPr lang="en-US" dirty="0" err="1"/>
              <a:t>gốc</a:t>
            </a:r>
            <a:r>
              <a:rPr lang="en-US" dirty="0"/>
              <a:t> </a:t>
            </a:r>
            <a:r>
              <a:rPr lang="en-US" dirty="0" err="1"/>
              <a:t>từ</a:t>
            </a:r>
            <a:r>
              <a:rPr lang="en-US" dirty="0"/>
              <a:t> </a:t>
            </a:r>
            <a:r>
              <a:rPr lang="en-US" dirty="0" err="1"/>
              <a:t>một</a:t>
            </a:r>
            <a:r>
              <a:rPr lang="en-US" dirty="0"/>
              <a:t> </a:t>
            </a:r>
            <a:r>
              <a:rPr lang="en-US" dirty="0" err="1"/>
              <a:t>thực</a:t>
            </a:r>
            <a:r>
              <a:rPr lang="en-US" dirty="0"/>
              <a:t> </a:t>
            </a:r>
            <a:r>
              <a:rPr lang="en-US" dirty="0" err="1"/>
              <a:t>tế</a:t>
            </a:r>
            <a:r>
              <a:rPr lang="en-US" dirty="0"/>
              <a:t> </a:t>
            </a:r>
            <a:r>
              <a:rPr lang="en-US" dirty="0" err="1"/>
              <a:t>lúc</a:t>
            </a:r>
            <a:r>
              <a:rPr lang="en-US" dirty="0"/>
              <a:t> </a:t>
            </a:r>
            <a:r>
              <a:rPr lang="en-US" dirty="0" err="1"/>
              <a:t>bấy</a:t>
            </a:r>
            <a:r>
              <a:rPr lang="en-US" dirty="0"/>
              <a:t> </a:t>
            </a:r>
            <a:r>
              <a:rPr lang="en-US" dirty="0" err="1"/>
              <a:t>giờ</a:t>
            </a:r>
            <a:r>
              <a:rPr lang="en-US" dirty="0"/>
              <a:t>, </a:t>
            </a:r>
            <a:r>
              <a:rPr lang="en-US" dirty="0" err="1"/>
              <a:t>tuy</a:t>
            </a:r>
            <a:r>
              <a:rPr lang="en-US" dirty="0"/>
              <a:t> </a:t>
            </a:r>
            <a:r>
              <a:rPr lang="en-US" dirty="0" err="1"/>
              <a:t>rằng</a:t>
            </a:r>
            <a:r>
              <a:rPr lang="en-US" dirty="0"/>
              <a:t> </a:t>
            </a:r>
            <a:r>
              <a:rPr lang="en-US" dirty="0" err="1"/>
              <a:t>thực</a:t>
            </a:r>
            <a:r>
              <a:rPr lang="en-US" dirty="0"/>
              <a:t> </a:t>
            </a:r>
            <a:r>
              <a:rPr lang="en-US" dirty="0" err="1"/>
              <a:t>tế</a:t>
            </a:r>
            <a:r>
              <a:rPr lang="en-US" dirty="0"/>
              <a:t> </a:t>
            </a:r>
            <a:r>
              <a:rPr lang="en-US" dirty="0" err="1"/>
              <a:t>đó</a:t>
            </a:r>
            <a:r>
              <a:rPr lang="en-US" dirty="0"/>
              <a:t> </a:t>
            </a:r>
            <a:r>
              <a:rPr lang="en-US" dirty="0" err="1"/>
              <a:t>chưa</a:t>
            </a:r>
            <a:r>
              <a:rPr lang="en-US" dirty="0"/>
              <a:t> </a:t>
            </a:r>
            <a:r>
              <a:rPr lang="en-US" dirty="0" err="1"/>
              <a:t>trở</a:t>
            </a:r>
            <a:r>
              <a:rPr lang="en-US" dirty="0"/>
              <a:t> </a:t>
            </a:r>
            <a:r>
              <a:rPr lang="en-US" dirty="0" err="1"/>
              <a:t>thành</a:t>
            </a:r>
            <a:r>
              <a:rPr lang="en-US" dirty="0"/>
              <a:t> </a:t>
            </a:r>
            <a:r>
              <a:rPr lang="en-US" dirty="0" err="1"/>
              <a:t>một</a:t>
            </a:r>
            <a:r>
              <a:rPr lang="en-US" dirty="0"/>
              <a:t> </a:t>
            </a:r>
            <a:r>
              <a:rPr lang="en-US" dirty="0" err="1"/>
              <a:t>hiện</a:t>
            </a:r>
            <a:r>
              <a:rPr lang="en-US" dirty="0"/>
              <a:t> </a:t>
            </a:r>
            <a:r>
              <a:rPr lang="en-US" dirty="0" err="1"/>
              <a:t>tượng</a:t>
            </a:r>
            <a:r>
              <a:rPr lang="en-US" dirty="0"/>
              <a:t> </a:t>
            </a:r>
            <a:r>
              <a:rPr lang="en-US" dirty="0" err="1"/>
              <a:t>xã</a:t>
            </a:r>
            <a:r>
              <a:rPr lang="en-US" dirty="0"/>
              <a:t> </a:t>
            </a:r>
            <a:r>
              <a:rPr lang="en-US" dirty="0" err="1"/>
              <a:t>hội</a:t>
            </a:r>
            <a:r>
              <a:rPr lang="en-US" dirty="0"/>
              <a:t> </a:t>
            </a:r>
            <a:r>
              <a:rPr lang="en-US" dirty="0" err="1"/>
              <a:t>lớn</a:t>
            </a:r>
            <a:r>
              <a:rPr lang="en-US" dirty="0"/>
              <a:t>. </a:t>
            </a:r>
            <a:r>
              <a:rPr lang="en-US" dirty="0" err="1"/>
              <a:t>Nhưng</a:t>
            </a:r>
            <a:r>
              <a:rPr lang="en-US" dirty="0"/>
              <a:t>, </a:t>
            </a:r>
            <a:r>
              <a:rPr lang="en-US" dirty="0" err="1"/>
              <a:t>như</a:t>
            </a:r>
            <a:r>
              <a:rPr lang="en-US" dirty="0"/>
              <a:t> </a:t>
            </a:r>
            <a:r>
              <a:rPr lang="en-US" dirty="0" err="1"/>
              <a:t>trên</a:t>
            </a:r>
            <a:r>
              <a:rPr lang="en-US" dirty="0"/>
              <a:t> </a:t>
            </a:r>
            <a:r>
              <a:rPr lang="en-US" dirty="0" err="1"/>
              <a:t>đã</a:t>
            </a:r>
            <a:r>
              <a:rPr lang="en-US" dirty="0"/>
              <a:t> </a:t>
            </a:r>
            <a:r>
              <a:rPr lang="en-US" dirty="0" err="1"/>
              <a:t>nói</a:t>
            </a:r>
            <a:r>
              <a:rPr lang="en-US" dirty="0"/>
              <a:t>, </a:t>
            </a:r>
            <a:r>
              <a:rPr lang="en-US" dirty="0" err="1"/>
              <a:t>sự</a:t>
            </a:r>
            <a:r>
              <a:rPr lang="en-US" dirty="0"/>
              <a:t> </a:t>
            </a:r>
            <a:r>
              <a:rPr lang="en-US" dirty="0" err="1"/>
              <a:t>xuất</a:t>
            </a:r>
            <a:r>
              <a:rPr lang="en-US" dirty="0"/>
              <a:t> </a:t>
            </a:r>
            <a:r>
              <a:rPr lang="en-US" dirty="0" err="1"/>
              <a:t>hiện</a:t>
            </a:r>
            <a:r>
              <a:rPr lang="en-US" dirty="0"/>
              <a:t> </a:t>
            </a:r>
            <a:r>
              <a:rPr lang="en-US" dirty="0" err="1"/>
              <a:t>kinh</a:t>
            </a:r>
            <a:r>
              <a:rPr lang="en-US" dirty="0"/>
              <a:t> </a:t>
            </a:r>
            <a:r>
              <a:rPr lang="en-US" dirty="0" err="1"/>
              <a:t>tế</a:t>
            </a:r>
            <a:r>
              <a:rPr lang="en-US" dirty="0"/>
              <a:t> </a:t>
            </a:r>
            <a:r>
              <a:rPr lang="en-US" dirty="0" err="1"/>
              <a:t>thị</a:t>
            </a:r>
            <a:r>
              <a:rPr lang="en-US" dirty="0"/>
              <a:t> </a:t>
            </a:r>
            <a:r>
              <a:rPr lang="en-US" dirty="0" err="1"/>
              <a:t>trường</a:t>
            </a:r>
            <a:r>
              <a:rPr lang="en-US" dirty="0"/>
              <a:t> </a:t>
            </a:r>
            <a:r>
              <a:rPr lang="en-US" dirty="0" err="1"/>
              <a:t>và</a:t>
            </a:r>
            <a:r>
              <a:rPr lang="en-US" dirty="0"/>
              <a:t> </a:t>
            </a:r>
            <a:r>
              <a:rPr lang="en-US" dirty="0" err="1"/>
              <a:t>hậu</a:t>
            </a:r>
            <a:r>
              <a:rPr lang="en-US" dirty="0"/>
              <a:t> </a:t>
            </a:r>
            <a:r>
              <a:rPr lang="en-US" dirty="0" err="1"/>
              <a:t>quả</a:t>
            </a:r>
            <a:r>
              <a:rPr lang="en-US" dirty="0"/>
              <a:t> </a:t>
            </a:r>
            <a:r>
              <a:rPr lang="en-US" dirty="0" err="1"/>
              <a:t>từ</a:t>
            </a:r>
            <a:r>
              <a:rPr lang="en-US" dirty="0"/>
              <a:t> </a:t>
            </a:r>
            <a:r>
              <a:rPr lang="en-US" dirty="0" err="1"/>
              <a:t>mặt</a:t>
            </a:r>
            <a:r>
              <a:rPr lang="en-US" dirty="0"/>
              <a:t> </a:t>
            </a:r>
            <a:r>
              <a:rPr lang="en-US" dirty="0" err="1"/>
              <a:t>trái</a:t>
            </a:r>
            <a:r>
              <a:rPr lang="en-US" dirty="0"/>
              <a:t> </a:t>
            </a:r>
            <a:r>
              <a:rPr lang="en-US" dirty="0" err="1"/>
              <a:t>của</a:t>
            </a:r>
            <a:r>
              <a:rPr lang="en-US" dirty="0"/>
              <a:t> </a:t>
            </a:r>
            <a:r>
              <a:rPr lang="en-US" dirty="0" err="1"/>
              <a:t>nó</a:t>
            </a:r>
            <a:r>
              <a:rPr lang="en-US" dirty="0"/>
              <a:t>, </a:t>
            </a:r>
            <a:r>
              <a:rPr lang="en-US" dirty="0" err="1"/>
              <a:t>sẽ</a:t>
            </a:r>
            <a:r>
              <a:rPr lang="en-US" dirty="0"/>
              <a:t> </a:t>
            </a:r>
            <a:r>
              <a:rPr lang="en-US" dirty="0" err="1"/>
              <a:t>là</a:t>
            </a:r>
            <a:r>
              <a:rPr lang="en-US" dirty="0"/>
              <a:t> “</a:t>
            </a:r>
            <a:r>
              <a:rPr lang="en-US" dirty="0" err="1"/>
              <a:t>cái</a:t>
            </a:r>
            <a:r>
              <a:rPr lang="en-US" dirty="0"/>
              <a:t> </a:t>
            </a:r>
            <a:r>
              <a:rPr lang="en-US" dirty="0" err="1"/>
              <a:t>bẫy</a:t>
            </a:r>
            <a:r>
              <a:rPr lang="en-US" dirty="0"/>
              <a:t>” </a:t>
            </a:r>
            <a:r>
              <a:rPr lang="en-US" dirty="0" err="1"/>
              <a:t>của</a:t>
            </a:r>
            <a:r>
              <a:rPr lang="en-US" dirty="0"/>
              <a:t> “</a:t>
            </a:r>
            <a:r>
              <a:rPr lang="en-US" dirty="0" err="1"/>
              <a:t>xã</a:t>
            </a:r>
            <a:r>
              <a:rPr lang="en-US" dirty="0"/>
              <a:t> </a:t>
            </a:r>
            <a:r>
              <a:rPr lang="en-US" dirty="0" err="1"/>
              <a:t>hội</a:t>
            </a:r>
            <a:r>
              <a:rPr lang="en-US" dirty="0"/>
              <a:t> </a:t>
            </a:r>
            <a:r>
              <a:rPr lang="en-US" dirty="0" err="1"/>
              <a:t>tiêu</a:t>
            </a:r>
            <a:r>
              <a:rPr lang="en-US" dirty="0"/>
              <a:t> </a:t>
            </a:r>
            <a:r>
              <a:rPr lang="en-US" dirty="0" err="1"/>
              <a:t>dùng</a:t>
            </a:r>
            <a:r>
              <a:rPr lang="en-US" dirty="0"/>
              <a:t> </a:t>
            </a:r>
            <a:r>
              <a:rPr lang="en-US" dirty="0" err="1"/>
              <a:t>vật</a:t>
            </a:r>
            <a:r>
              <a:rPr lang="en-US" dirty="0"/>
              <a:t> </a:t>
            </a:r>
            <a:r>
              <a:rPr lang="en-US" dirty="0" err="1"/>
              <a:t>chất</a:t>
            </a:r>
            <a:r>
              <a:rPr lang="en-US" dirty="0"/>
              <a:t>” </a:t>
            </a:r>
            <a:r>
              <a:rPr lang="en-US" dirty="0" err="1"/>
              <a:t>khiến</a:t>
            </a:r>
            <a:r>
              <a:rPr lang="en-US" dirty="0"/>
              <a:t> </a:t>
            </a:r>
            <a:r>
              <a:rPr lang="en-US" dirty="0" err="1"/>
              <a:t>không</a:t>
            </a:r>
            <a:r>
              <a:rPr lang="en-US" dirty="0"/>
              <a:t> </a:t>
            </a:r>
            <a:r>
              <a:rPr lang="en-US" dirty="0" err="1"/>
              <a:t>ít</a:t>
            </a:r>
            <a:r>
              <a:rPr lang="en-US" dirty="0"/>
              <a:t> </a:t>
            </a:r>
            <a:r>
              <a:rPr lang="en-US" dirty="0" err="1"/>
              <a:t>người</a:t>
            </a:r>
            <a:r>
              <a:rPr lang="en-US" dirty="0"/>
              <a:t> lao </a:t>
            </a:r>
            <a:r>
              <a:rPr lang="en-US" dirty="0" err="1"/>
              <a:t>vào</a:t>
            </a:r>
            <a:r>
              <a:rPr lang="en-US" dirty="0"/>
              <a:t> </a:t>
            </a:r>
            <a:r>
              <a:rPr lang="en-US" dirty="0" err="1"/>
              <a:t>tiền</a:t>
            </a:r>
            <a:r>
              <a:rPr lang="en-US" dirty="0"/>
              <a:t> </a:t>
            </a:r>
            <a:r>
              <a:rPr lang="en-US" dirty="0" err="1"/>
              <a:t>bạc</a:t>
            </a:r>
            <a:r>
              <a:rPr lang="en-US" dirty="0"/>
              <a:t>, </a:t>
            </a:r>
            <a:r>
              <a:rPr lang="en-US" dirty="0" err="1"/>
              <a:t>tiện</a:t>
            </a:r>
            <a:r>
              <a:rPr lang="en-US" dirty="0"/>
              <a:t> </a:t>
            </a:r>
            <a:r>
              <a:rPr lang="en-US" dirty="0" err="1"/>
              <a:t>nghi</a:t>
            </a:r>
            <a:r>
              <a:rPr lang="en-US" dirty="0"/>
              <a:t>, </a:t>
            </a:r>
            <a:r>
              <a:rPr lang="en-US" dirty="0" err="1"/>
              <a:t>thậm</a:t>
            </a:r>
            <a:r>
              <a:rPr lang="en-US" dirty="0"/>
              <a:t> </a:t>
            </a:r>
            <a:r>
              <a:rPr lang="en-US" dirty="0" err="1"/>
              <a:t>chí</a:t>
            </a:r>
            <a:r>
              <a:rPr lang="en-US" dirty="0"/>
              <a:t> </a:t>
            </a:r>
            <a:r>
              <a:rPr lang="en-US" dirty="0" err="1"/>
              <a:t>trác</a:t>
            </a:r>
            <a:r>
              <a:rPr lang="en-US" dirty="0"/>
              <a:t> </a:t>
            </a:r>
            <a:r>
              <a:rPr lang="en-US" dirty="0" err="1"/>
              <a:t>táng</a:t>
            </a:r>
            <a:r>
              <a:rPr lang="en-US" dirty="0"/>
              <a:t> </a:t>
            </a:r>
            <a:r>
              <a:rPr lang="en-US" dirty="0" err="1"/>
              <a:t>trong</a:t>
            </a:r>
            <a:r>
              <a:rPr lang="en-US" dirty="0"/>
              <a:t> </a:t>
            </a:r>
            <a:r>
              <a:rPr lang="en-US" dirty="0" err="1"/>
              <a:t>lối</a:t>
            </a:r>
            <a:r>
              <a:rPr lang="en-US" dirty="0"/>
              <a:t> </a:t>
            </a:r>
            <a:r>
              <a:rPr lang="en-US" dirty="0" err="1"/>
              <a:t>sống</a:t>
            </a:r>
            <a:r>
              <a:rPr lang="en-US" dirty="0"/>
              <a:t>. </a:t>
            </a:r>
            <a:r>
              <a:rPr lang="en-US" dirty="0" err="1"/>
              <a:t>Đối</a:t>
            </a:r>
            <a:r>
              <a:rPr lang="en-US" dirty="0"/>
              <a:t> </a:t>
            </a:r>
            <a:r>
              <a:rPr lang="en-US" dirty="0" err="1"/>
              <a:t>với</a:t>
            </a:r>
            <a:r>
              <a:rPr lang="en-US" dirty="0"/>
              <a:t> </a:t>
            </a:r>
            <a:r>
              <a:rPr lang="en-US" dirty="0" err="1"/>
              <a:t>họ</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hy</a:t>
            </a:r>
            <a:r>
              <a:rPr lang="en-US" dirty="0"/>
              <a:t> </a:t>
            </a:r>
            <a:r>
              <a:rPr lang="en-US" dirty="0" err="1"/>
              <a:t>sinh</a:t>
            </a:r>
            <a:r>
              <a:rPr lang="en-US" dirty="0"/>
              <a:t>”,  “</a:t>
            </a:r>
            <a:r>
              <a:rPr lang="en-US" dirty="0" err="1"/>
              <a:t>lý</a:t>
            </a:r>
            <a:r>
              <a:rPr lang="en-US" dirty="0"/>
              <a:t> </a:t>
            </a:r>
            <a:r>
              <a:rPr lang="en-US" dirty="0" err="1"/>
              <a:t>tưởng</a:t>
            </a:r>
            <a:r>
              <a:rPr lang="en-US" dirty="0"/>
              <a:t>”, “</a:t>
            </a:r>
            <a:r>
              <a:rPr lang="en-US" dirty="0" err="1"/>
              <a:t>đầy</a:t>
            </a:r>
            <a:r>
              <a:rPr lang="en-US" dirty="0"/>
              <a:t> </a:t>
            </a:r>
            <a:r>
              <a:rPr lang="en-US" dirty="0" err="1"/>
              <a:t>tớ</a:t>
            </a:r>
            <a:r>
              <a:rPr lang="en-US" dirty="0"/>
              <a:t> </a:t>
            </a:r>
            <a:r>
              <a:rPr lang="en-US" dirty="0" err="1"/>
              <a:t>của</a:t>
            </a:r>
            <a:r>
              <a:rPr lang="en-US" dirty="0"/>
              <a:t> </a:t>
            </a:r>
            <a:r>
              <a:rPr lang="en-US" dirty="0" err="1"/>
              <a:t>dân</a:t>
            </a:r>
            <a:r>
              <a:rPr lang="en-US" dirty="0"/>
              <a:t>” </a:t>
            </a:r>
            <a:r>
              <a:rPr lang="en-US" dirty="0" err="1"/>
              <a:t>đã</a:t>
            </a:r>
            <a:r>
              <a:rPr lang="en-US" dirty="0"/>
              <a:t> </a:t>
            </a:r>
            <a:r>
              <a:rPr lang="en-US" dirty="0" err="1"/>
              <a:t>trở</a:t>
            </a:r>
            <a:r>
              <a:rPr lang="en-US" dirty="0"/>
              <a:t> </a:t>
            </a:r>
            <a:r>
              <a:rPr lang="en-US" dirty="0" err="1"/>
              <a:t>nên</a:t>
            </a:r>
            <a:r>
              <a:rPr lang="en-US" dirty="0"/>
              <a:t> </a:t>
            </a:r>
            <a:r>
              <a:rPr lang="en-US" dirty="0" err="1"/>
              <a:t>xa</a:t>
            </a:r>
            <a:r>
              <a:rPr lang="en-US" dirty="0"/>
              <a:t> </a:t>
            </a:r>
            <a:r>
              <a:rPr lang="en-US" dirty="0" err="1"/>
              <a:t>lạ</a:t>
            </a:r>
            <a:r>
              <a:rPr lang="en-US" dirty="0"/>
              <a:t>. </a:t>
            </a:r>
            <a:r>
              <a:rPr lang="en-US" dirty="0" err="1"/>
              <a:t>Trước</a:t>
            </a:r>
            <a:r>
              <a:rPr lang="en-US" dirty="0"/>
              <a:t> </a:t>
            </a:r>
            <a:r>
              <a:rPr lang="en-US" dirty="0" err="1"/>
              <a:t>tình</a:t>
            </a:r>
            <a:r>
              <a:rPr lang="en-US" dirty="0"/>
              <a:t> </a:t>
            </a:r>
            <a:r>
              <a:rPr lang="en-US" dirty="0" err="1"/>
              <a:t>hình</a:t>
            </a:r>
            <a:r>
              <a:rPr lang="en-US" dirty="0"/>
              <a:t> </a:t>
            </a:r>
            <a:r>
              <a:rPr lang="en-US" dirty="0" err="1"/>
              <a:t>đó</a:t>
            </a:r>
            <a:r>
              <a:rPr lang="en-US" dirty="0"/>
              <a:t>, </a:t>
            </a:r>
            <a:r>
              <a:rPr lang="en-US" dirty="0" err="1"/>
              <a:t>từ</a:t>
            </a:r>
            <a:r>
              <a:rPr lang="en-US" dirty="0"/>
              <a:t> </a:t>
            </a:r>
            <a:r>
              <a:rPr lang="en-US" dirty="0" err="1"/>
              <a:t>sau</a:t>
            </a:r>
            <a:r>
              <a:rPr lang="en-US" dirty="0"/>
              <a:t> </a:t>
            </a:r>
            <a:r>
              <a:rPr lang="en-US" dirty="0" err="1"/>
              <a:t>Đổi</a:t>
            </a:r>
            <a:r>
              <a:rPr lang="en-US" dirty="0"/>
              <a:t> </a:t>
            </a:r>
            <a:r>
              <a:rPr lang="en-US" dirty="0" err="1"/>
              <a:t>mới</a:t>
            </a:r>
            <a:r>
              <a:rPr lang="en-US" dirty="0"/>
              <a:t>, </a:t>
            </a:r>
            <a:r>
              <a:rPr lang="en-US" dirty="0" err="1"/>
              <a:t>Đảng</a:t>
            </a:r>
            <a:r>
              <a:rPr lang="en-US" dirty="0"/>
              <a:t> ta </a:t>
            </a:r>
            <a:r>
              <a:rPr lang="en-US" dirty="0" err="1"/>
              <a:t>đã</a:t>
            </a:r>
            <a:r>
              <a:rPr lang="en-US" dirty="0"/>
              <a:t> </a:t>
            </a:r>
            <a:r>
              <a:rPr lang="en-US" dirty="0" err="1"/>
              <a:t>có</a:t>
            </a:r>
            <a:r>
              <a:rPr lang="en-US" dirty="0"/>
              <a:t> </a:t>
            </a:r>
            <a:r>
              <a:rPr lang="en-US" dirty="0" err="1"/>
              <a:t>rất</a:t>
            </a:r>
            <a:r>
              <a:rPr lang="en-US" dirty="0"/>
              <a:t> </a:t>
            </a:r>
            <a:r>
              <a:rPr lang="en-US" dirty="0" err="1"/>
              <a:t>nhiều</a:t>
            </a:r>
            <a:r>
              <a:rPr lang="en-US" dirty="0"/>
              <a:t> </a:t>
            </a:r>
            <a:r>
              <a:rPr lang="en-US" dirty="0" err="1"/>
              <a:t>nghị</a:t>
            </a:r>
            <a:r>
              <a:rPr lang="en-US" dirty="0"/>
              <a:t> </a:t>
            </a:r>
            <a:r>
              <a:rPr lang="en-US" dirty="0" err="1"/>
              <a:t>quyết</a:t>
            </a:r>
            <a:r>
              <a:rPr lang="en-US" dirty="0"/>
              <a:t> </a:t>
            </a:r>
            <a:r>
              <a:rPr lang="en-US" dirty="0" err="1"/>
              <a:t>nhằm</a:t>
            </a:r>
            <a:r>
              <a:rPr lang="en-US" dirty="0"/>
              <a:t> </a:t>
            </a:r>
            <a:r>
              <a:rPr lang="en-US" dirty="0" err="1"/>
              <a:t>xây</a:t>
            </a:r>
            <a:r>
              <a:rPr lang="en-US" dirty="0"/>
              <a:t> </a:t>
            </a:r>
            <a:r>
              <a:rPr lang="en-US" dirty="0" err="1"/>
              <a:t>dựng</a:t>
            </a:r>
            <a:r>
              <a:rPr lang="en-US" dirty="0"/>
              <a:t> </a:t>
            </a:r>
            <a:r>
              <a:rPr lang="en-US" dirty="0" err="1"/>
              <a:t>chỉnh</a:t>
            </a:r>
            <a:r>
              <a:rPr lang="en-US" dirty="0"/>
              <a:t> </a:t>
            </a:r>
            <a:r>
              <a:rPr lang="en-US" dirty="0" err="1"/>
              <a:t>đốn</a:t>
            </a:r>
            <a:r>
              <a:rPr lang="en-US" dirty="0"/>
              <a:t> </a:t>
            </a:r>
            <a:r>
              <a:rPr lang="en-US" dirty="0" err="1"/>
              <a:t>Đảng</a:t>
            </a:r>
            <a:r>
              <a:rPr lang="en-US" dirty="0"/>
              <a:t>. </a:t>
            </a:r>
            <a:r>
              <a:rPr lang="en-US" dirty="0" err="1"/>
              <a:t>Đích</a:t>
            </a:r>
            <a:r>
              <a:rPr lang="en-US" dirty="0"/>
              <a:t> </a:t>
            </a:r>
            <a:r>
              <a:rPr lang="en-US" dirty="0" err="1"/>
              <a:t>thân</a:t>
            </a:r>
            <a:r>
              <a:rPr lang="en-US" dirty="0"/>
              <a:t> </a:t>
            </a:r>
            <a:r>
              <a:rPr lang="en-US" dirty="0" err="1"/>
              <a:t>Tổng</a:t>
            </a:r>
            <a:r>
              <a:rPr lang="en-US" dirty="0"/>
              <a:t> </a:t>
            </a:r>
            <a:r>
              <a:rPr lang="en-US" dirty="0" err="1"/>
              <a:t>Bí</a:t>
            </a:r>
            <a:r>
              <a:rPr lang="en-US" dirty="0"/>
              <a:t> </a:t>
            </a:r>
            <a:r>
              <a:rPr lang="en-US" dirty="0" err="1"/>
              <a:t>thư</a:t>
            </a:r>
            <a:r>
              <a:rPr lang="en-US" dirty="0"/>
              <a:t>, </a:t>
            </a:r>
            <a:r>
              <a:rPr lang="en-US" dirty="0" err="1"/>
              <a:t>Chủ</a:t>
            </a:r>
            <a:r>
              <a:rPr lang="en-US" dirty="0"/>
              <a:t> </a:t>
            </a:r>
            <a:r>
              <a:rPr lang="en-US" dirty="0" err="1"/>
              <a:t>tịch</a:t>
            </a:r>
            <a:r>
              <a:rPr lang="en-US" dirty="0"/>
              <a:t> </a:t>
            </a:r>
            <a:r>
              <a:rPr lang="en-US" dirty="0" err="1"/>
              <a:t>nước</a:t>
            </a:r>
            <a:r>
              <a:rPr lang="en-US" dirty="0"/>
              <a:t> </a:t>
            </a:r>
            <a:r>
              <a:rPr lang="en-US" dirty="0" err="1"/>
              <a:t>Nguyễn</a:t>
            </a:r>
            <a:r>
              <a:rPr lang="en-US" dirty="0"/>
              <a:t> </a:t>
            </a:r>
            <a:r>
              <a:rPr lang="en-US" dirty="0" err="1"/>
              <a:t>Phú</a:t>
            </a:r>
            <a:r>
              <a:rPr lang="en-US" dirty="0"/>
              <a:t> </a:t>
            </a:r>
            <a:r>
              <a:rPr lang="en-US" dirty="0" err="1"/>
              <a:t>Trọng</a:t>
            </a:r>
            <a:r>
              <a:rPr lang="en-US" dirty="0"/>
              <a:t> </a:t>
            </a:r>
            <a:r>
              <a:rPr lang="en-US" dirty="0" err="1"/>
              <a:t>đã</a:t>
            </a:r>
            <a:r>
              <a:rPr lang="en-US" dirty="0"/>
              <a:t> </a:t>
            </a:r>
            <a:r>
              <a:rPr lang="en-US" dirty="0" err="1"/>
              <a:t>trực</a:t>
            </a:r>
            <a:r>
              <a:rPr lang="en-US" dirty="0"/>
              <a:t> </a:t>
            </a:r>
            <a:r>
              <a:rPr lang="en-US" dirty="0" err="1"/>
              <a:t>tiếp</a:t>
            </a:r>
            <a:r>
              <a:rPr lang="en-US" dirty="0"/>
              <a:t> </a:t>
            </a:r>
            <a:r>
              <a:rPr lang="en-US" dirty="0" err="1"/>
              <a:t>chỉ</a:t>
            </a:r>
            <a:r>
              <a:rPr lang="en-US" dirty="0"/>
              <a:t> </a:t>
            </a:r>
            <a:r>
              <a:rPr lang="en-US" dirty="0" err="1"/>
              <a:t>đạo</a:t>
            </a:r>
            <a:r>
              <a:rPr lang="en-US" dirty="0"/>
              <a:t> </a:t>
            </a:r>
            <a:r>
              <a:rPr lang="en-US" dirty="0" err="1"/>
              <a:t>hoạt</a:t>
            </a:r>
            <a:r>
              <a:rPr lang="en-US" dirty="0"/>
              <a:t> </a:t>
            </a:r>
            <a:r>
              <a:rPr lang="en-US" dirty="0" err="1"/>
              <a:t>động</a:t>
            </a:r>
            <a:r>
              <a:rPr lang="en-US" dirty="0"/>
              <a:t> </a:t>
            </a:r>
            <a:r>
              <a:rPr lang="en-US" dirty="0" err="1"/>
              <a:t>của</a:t>
            </a:r>
            <a:r>
              <a:rPr lang="en-US" dirty="0"/>
              <a:t> Ban </a:t>
            </a:r>
            <a:r>
              <a:rPr lang="en-US" dirty="0" err="1"/>
              <a:t>Chỉ</a:t>
            </a:r>
            <a:r>
              <a:rPr lang="en-US" dirty="0"/>
              <a:t> </a:t>
            </a:r>
            <a:r>
              <a:rPr lang="en-US" dirty="0" err="1"/>
              <a:t>đạo</a:t>
            </a:r>
            <a:r>
              <a:rPr lang="en-US" dirty="0"/>
              <a:t> </a:t>
            </a:r>
            <a:r>
              <a:rPr lang="en-US" dirty="0" err="1"/>
              <a:t>Trung</a:t>
            </a:r>
            <a:r>
              <a:rPr lang="en-US" dirty="0"/>
              <a:t> </a:t>
            </a:r>
            <a:r>
              <a:rPr lang="en-US" dirty="0" err="1"/>
              <a:t>ương</a:t>
            </a:r>
            <a:r>
              <a:rPr lang="en-US" dirty="0"/>
              <a:t> </a:t>
            </a:r>
            <a:r>
              <a:rPr lang="en-US" dirty="0" err="1"/>
              <a:t>về</a:t>
            </a:r>
            <a:r>
              <a:rPr lang="en-US" dirty="0"/>
              <a:t> </a:t>
            </a:r>
            <a:r>
              <a:rPr lang="en-US" dirty="0" err="1"/>
              <a:t>phòng</a:t>
            </a:r>
            <a:r>
              <a:rPr lang="en-US" dirty="0"/>
              <a:t>, </a:t>
            </a:r>
            <a:r>
              <a:rPr lang="en-US" dirty="0" err="1"/>
              <a:t>chống</a:t>
            </a:r>
            <a:r>
              <a:rPr lang="en-US" dirty="0"/>
              <a:t> </a:t>
            </a:r>
            <a:r>
              <a:rPr lang="en-US" dirty="0" err="1"/>
              <a:t>tham</a:t>
            </a:r>
            <a:r>
              <a:rPr lang="en-US" dirty="0"/>
              <a:t> </a:t>
            </a:r>
            <a:r>
              <a:rPr lang="en-US" dirty="0" err="1"/>
              <a:t>nhũng</a:t>
            </a:r>
            <a:r>
              <a:rPr lang="en-US" dirty="0"/>
              <a:t>… </a:t>
            </a:r>
            <a:r>
              <a:rPr lang="en-US" dirty="0" err="1"/>
              <a:t>Các</a:t>
            </a:r>
            <a:r>
              <a:rPr lang="en-US" dirty="0"/>
              <a:t> </a:t>
            </a:r>
            <a:r>
              <a:rPr lang="en-US" dirty="0" err="1"/>
              <a:t>nghị</a:t>
            </a:r>
            <a:r>
              <a:rPr lang="en-US" dirty="0"/>
              <a:t> </a:t>
            </a:r>
            <a:r>
              <a:rPr lang="en-US" dirty="0" err="1"/>
              <a:t>quyết</a:t>
            </a:r>
            <a:r>
              <a:rPr lang="en-US" dirty="0"/>
              <a:t> </a:t>
            </a:r>
            <a:r>
              <a:rPr lang="en-US" dirty="0" err="1"/>
              <a:t>gần</a:t>
            </a:r>
            <a:r>
              <a:rPr lang="en-US" dirty="0"/>
              <a:t> </a:t>
            </a:r>
            <a:r>
              <a:rPr lang="en-US" dirty="0" err="1"/>
              <a:t>đây</a:t>
            </a:r>
            <a:r>
              <a:rPr lang="en-US" dirty="0"/>
              <a:t> </a:t>
            </a:r>
            <a:r>
              <a:rPr lang="en-US" dirty="0" err="1"/>
              <a:t>của</a:t>
            </a:r>
            <a:r>
              <a:rPr lang="en-US" dirty="0"/>
              <a:t> </a:t>
            </a:r>
            <a:r>
              <a:rPr lang="en-US" dirty="0" err="1"/>
              <a:t>Đảng</a:t>
            </a:r>
            <a:r>
              <a:rPr lang="en-US" dirty="0"/>
              <a:t> </a:t>
            </a:r>
            <a:r>
              <a:rPr lang="en-US" dirty="0" err="1"/>
              <a:t>đã</a:t>
            </a:r>
            <a:r>
              <a:rPr lang="en-US" dirty="0"/>
              <a:t> </a:t>
            </a:r>
            <a:r>
              <a:rPr lang="en-US" dirty="0" err="1"/>
              <a:t>khẳng</a:t>
            </a:r>
            <a:r>
              <a:rPr lang="en-US" dirty="0"/>
              <a:t> </a:t>
            </a:r>
            <a:r>
              <a:rPr lang="en-US" dirty="0" err="1"/>
              <a:t>định</a:t>
            </a:r>
            <a:r>
              <a:rPr lang="en-US" dirty="0"/>
              <a:t> </a:t>
            </a:r>
            <a:r>
              <a:rPr lang="en-US" dirty="0" err="1"/>
              <a:t>chủ</a:t>
            </a:r>
            <a:r>
              <a:rPr lang="en-US" dirty="0"/>
              <a:t> </a:t>
            </a:r>
            <a:r>
              <a:rPr lang="en-US" dirty="0" err="1"/>
              <a:t>nghĩa</a:t>
            </a:r>
            <a:r>
              <a:rPr lang="en-US" dirty="0"/>
              <a:t> </a:t>
            </a:r>
            <a:r>
              <a:rPr lang="en-US" dirty="0" err="1"/>
              <a:t>cá</a:t>
            </a:r>
            <a:r>
              <a:rPr lang="en-US" dirty="0"/>
              <a:t> </a:t>
            </a:r>
            <a:r>
              <a:rPr lang="en-US" dirty="0" err="1"/>
              <a:t>nhân</a:t>
            </a:r>
            <a:r>
              <a:rPr lang="en-US" dirty="0"/>
              <a:t> </a:t>
            </a:r>
            <a:r>
              <a:rPr lang="en-US" dirty="0" err="1"/>
              <a:t>là</a:t>
            </a:r>
            <a:r>
              <a:rPr lang="en-US" dirty="0"/>
              <a:t> </a:t>
            </a:r>
            <a:r>
              <a:rPr lang="en-US" dirty="0" err="1"/>
              <a:t>kẻ</a:t>
            </a:r>
            <a:r>
              <a:rPr lang="en-US" dirty="0"/>
              <a:t> </a:t>
            </a:r>
            <a:r>
              <a:rPr lang="en-US" dirty="0" err="1"/>
              <a:t>thù</a:t>
            </a:r>
            <a:r>
              <a:rPr lang="en-US" dirty="0"/>
              <a:t> </a:t>
            </a:r>
            <a:r>
              <a:rPr lang="en-US" dirty="0" err="1"/>
              <a:t>không</a:t>
            </a:r>
            <a:r>
              <a:rPr lang="en-US" dirty="0"/>
              <a:t> </a:t>
            </a:r>
            <a:r>
              <a:rPr lang="en-US" dirty="0" err="1"/>
              <a:t>đội</a:t>
            </a:r>
            <a:r>
              <a:rPr lang="en-US" dirty="0"/>
              <a:t> </a:t>
            </a:r>
            <a:r>
              <a:rPr lang="en-US" dirty="0" err="1"/>
              <a:t>trời</a:t>
            </a:r>
            <a:r>
              <a:rPr lang="en-US" dirty="0"/>
              <a:t> </a:t>
            </a:r>
            <a:r>
              <a:rPr lang="en-US" dirty="0" err="1"/>
              <a:t>chung</a:t>
            </a:r>
            <a:r>
              <a:rPr lang="en-US" dirty="0"/>
              <a:t> </a:t>
            </a:r>
            <a:r>
              <a:rPr lang="en-US" dirty="0" err="1"/>
              <a:t>với</a:t>
            </a:r>
            <a:r>
              <a:rPr lang="en-US" dirty="0"/>
              <a:t> </a:t>
            </a:r>
            <a:r>
              <a:rPr lang="en-US" dirty="0" err="1"/>
              <a:t>đạo</a:t>
            </a:r>
            <a:r>
              <a:rPr lang="en-US" dirty="0"/>
              <a:t> </a:t>
            </a:r>
            <a:r>
              <a:rPr lang="en-US" dirty="0" err="1"/>
              <a:t>đức</a:t>
            </a:r>
            <a:r>
              <a:rPr lang="en-US" dirty="0"/>
              <a:t> </a:t>
            </a:r>
            <a:r>
              <a:rPr lang="en-US" dirty="0" err="1"/>
              <a:t>cách</a:t>
            </a:r>
            <a:r>
              <a:rPr lang="en-US" dirty="0"/>
              <a:t> </a:t>
            </a:r>
            <a:r>
              <a:rPr lang="en-US" dirty="0" err="1"/>
              <a:t>mạng</a:t>
            </a:r>
            <a:r>
              <a:rPr lang="en-US" dirty="0"/>
              <a:t>. </a:t>
            </a:r>
            <a:endParaRPr kumimoji="0" lang="vi-VN" sz="1400" b="1" i="0" u="none" strike="noStrike" kern="0" cap="none" spc="0" normalizeH="0" baseline="0" noProof="0" dirty="0">
              <a:ln>
                <a:noFill/>
              </a:ln>
              <a:solidFill>
                <a:srgbClr val="434343"/>
              </a:solidFill>
              <a:effectLst/>
              <a:uLnTx/>
              <a:uFillTx/>
              <a:latin typeface="Raleway" panose="020B0604020202020204" charset="0"/>
              <a:cs typeface="Arial"/>
              <a:sym typeface="Arial"/>
            </a:endParaRPr>
          </a:p>
        </p:txBody>
      </p:sp>
    </p:spTree>
    <p:extLst>
      <p:ext uri="{BB962C8B-B14F-4D97-AF65-F5344CB8AC3E}">
        <p14:creationId xmlns:p14="http://schemas.microsoft.com/office/powerpoint/2010/main" val="663405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75934A-6ABA-4A35-AA22-AE65B87BEF2C}"/>
              </a:ext>
            </a:extLst>
          </p:cNvPr>
          <p:cNvSpPr txBox="1"/>
          <p:nvPr/>
        </p:nvSpPr>
        <p:spPr>
          <a:xfrm>
            <a:off x="479884" y="390530"/>
            <a:ext cx="2684332" cy="4832092"/>
          </a:xfrm>
          <a:prstGeom prst="rect">
            <a:avLst/>
          </a:prstGeom>
          <a:noFill/>
        </p:spPr>
        <p:txBody>
          <a:bodyPr wrap="square">
            <a:spAutoFit/>
          </a:bodyPr>
          <a:lstStyle/>
          <a:p>
            <a:r>
              <a:rPr lang="en-US" dirty="0" err="1">
                <a:solidFill>
                  <a:srgbClr val="E9E9E9"/>
                </a:solidFill>
              </a:rPr>
              <a:t>Đảng</a:t>
            </a:r>
            <a:r>
              <a:rPr lang="en-US" dirty="0">
                <a:solidFill>
                  <a:srgbClr val="E9E9E9"/>
                </a:solidFill>
              </a:rPr>
              <a:t> </a:t>
            </a:r>
            <a:r>
              <a:rPr lang="en-US" dirty="0" err="1">
                <a:solidFill>
                  <a:srgbClr val="E9E9E9"/>
                </a:solidFill>
              </a:rPr>
              <a:t>yêu</a:t>
            </a:r>
            <a:r>
              <a:rPr lang="en-US" dirty="0">
                <a:solidFill>
                  <a:srgbClr val="E9E9E9"/>
                </a:solidFill>
              </a:rPr>
              <a:t> </a:t>
            </a:r>
            <a:r>
              <a:rPr lang="en-US" dirty="0" err="1">
                <a:solidFill>
                  <a:srgbClr val="E9E9E9"/>
                </a:solidFill>
              </a:rPr>
              <a:t>cầu</a:t>
            </a:r>
            <a:r>
              <a:rPr lang="en-US" dirty="0">
                <a:solidFill>
                  <a:srgbClr val="E9E9E9"/>
                </a:solidFill>
              </a:rPr>
              <a:t> </a:t>
            </a:r>
            <a:r>
              <a:rPr lang="en-US" dirty="0" err="1">
                <a:solidFill>
                  <a:srgbClr val="E9E9E9"/>
                </a:solidFill>
              </a:rPr>
              <a:t>các</a:t>
            </a:r>
            <a:r>
              <a:rPr lang="en-US" dirty="0">
                <a:solidFill>
                  <a:srgbClr val="E9E9E9"/>
                </a:solidFill>
              </a:rPr>
              <a:t> </a:t>
            </a:r>
            <a:r>
              <a:rPr lang="en-US" dirty="0" err="1">
                <a:solidFill>
                  <a:srgbClr val="E9E9E9"/>
                </a:solidFill>
              </a:rPr>
              <a:t>tổ</a:t>
            </a:r>
            <a:r>
              <a:rPr lang="en-US" dirty="0">
                <a:solidFill>
                  <a:srgbClr val="E9E9E9"/>
                </a:solidFill>
              </a:rPr>
              <a:t> </a:t>
            </a:r>
            <a:r>
              <a:rPr lang="en-US" dirty="0" err="1">
                <a:solidFill>
                  <a:srgbClr val="E9E9E9"/>
                </a:solidFill>
              </a:rPr>
              <a:t>chức</a:t>
            </a:r>
            <a:r>
              <a:rPr lang="en-US" dirty="0">
                <a:solidFill>
                  <a:srgbClr val="E9E9E9"/>
                </a:solidFill>
              </a:rPr>
              <a:t> </a:t>
            </a:r>
            <a:r>
              <a:rPr lang="en-US" dirty="0" err="1">
                <a:solidFill>
                  <a:srgbClr val="E9E9E9"/>
                </a:solidFill>
              </a:rPr>
              <a:t>đảng</a:t>
            </a:r>
            <a:r>
              <a:rPr lang="en-US" dirty="0">
                <a:solidFill>
                  <a:srgbClr val="E9E9E9"/>
                </a:solidFill>
              </a:rPr>
              <a:t>, </a:t>
            </a:r>
            <a:r>
              <a:rPr lang="en-US" dirty="0" err="1">
                <a:solidFill>
                  <a:srgbClr val="E9E9E9"/>
                </a:solidFill>
              </a:rPr>
              <a:t>các</a:t>
            </a:r>
            <a:r>
              <a:rPr lang="en-US" dirty="0">
                <a:solidFill>
                  <a:srgbClr val="E9E9E9"/>
                </a:solidFill>
              </a:rPr>
              <a:t> </a:t>
            </a:r>
            <a:r>
              <a:rPr lang="en-US" dirty="0" err="1">
                <a:solidFill>
                  <a:srgbClr val="E9E9E9"/>
                </a:solidFill>
              </a:rPr>
              <a:t>cơ</a:t>
            </a:r>
            <a:r>
              <a:rPr lang="en-US" dirty="0">
                <a:solidFill>
                  <a:srgbClr val="E9E9E9"/>
                </a:solidFill>
              </a:rPr>
              <a:t> </a:t>
            </a:r>
            <a:r>
              <a:rPr lang="en-US" dirty="0" err="1">
                <a:solidFill>
                  <a:srgbClr val="E9E9E9"/>
                </a:solidFill>
              </a:rPr>
              <a:t>quan</a:t>
            </a:r>
            <a:r>
              <a:rPr lang="en-US" dirty="0">
                <a:solidFill>
                  <a:srgbClr val="E9E9E9"/>
                </a:solidFill>
              </a:rPr>
              <a:t> </a:t>
            </a:r>
            <a:r>
              <a:rPr lang="en-US" dirty="0" err="1">
                <a:solidFill>
                  <a:srgbClr val="E9E9E9"/>
                </a:solidFill>
              </a:rPr>
              <a:t>pháp</a:t>
            </a:r>
            <a:r>
              <a:rPr lang="en-US" dirty="0">
                <a:solidFill>
                  <a:srgbClr val="E9E9E9"/>
                </a:solidFill>
              </a:rPr>
              <a:t> </a:t>
            </a:r>
            <a:r>
              <a:rPr lang="en-US" dirty="0" err="1">
                <a:solidFill>
                  <a:srgbClr val="E9E9E9"/>
                </a:solidFill>
              </a:rPr>
              <a:t>luật</a:t>
            </a:r>
            <a:r>
              <a:rPr lang="en-US" dirty="0">
                <a:solidFill>
                  <a:srgbClr val="E9E9E9"/>
                </a:solidFill>
              </a:rPr>
              <a:t> </a:t>
            </a:r>
            <a:r>
              <a:rPr lang="en-US" dirty="0" err="1">
                <a:solidFill>
                  <a:srgbClr val="E9E9E9"/>
                </a:solidFill>
              </a:rPr>
              <a:t>phải</a:t>
            </a:r>
            <a:r>
              <a:rPr lang="en-US" dirty="0">
                <a:solidFill>
                  <a:srgbClr val="E9E9E9"/>
                </a:solidFill>
              </a:rPr>
              <a:t> </a:t>
            </a:r>
            <a:r>
              <a:rPr lang="en-US" dirty="0" err="1">
                <a:solidFill>
                  <a:srgbClr val="E9E9E9"/>
                </a:solidFill>
              </a:rPr>
              <a:t>nghiêm</a:t>
            </a:r>
            <a:r>
              <a:rPr lang="en-US" dirty="0">
                <a:solidFill>
                  <a:srgbClr val="E9E9E9"/>
                </a:solidFill>
              </a:rPr>
              <a:t> </a:t>
            </a:r>
            <a:r>
              <a:rPr lang="en-US" dirty="0" err="1">
                <a:solidFill>
                  <a:srgbClr val="E9E9E9"/>
                </a:solidFill>
              </a:rPr>
              <a:t>trị</a:t>
            </a:r>
            <a:r>
              <a:rPr lang="en-US" dirty="0">
                <a:solidFill>
                  <a:srgbClr val="E9E9E9"/>
                </a:solidFill>
              </a:rPr>
              <a:t> </a:t>
            </a:r>
            <a:r>
              <a:rPr lang="en-US" dirty="0" err="1">
                <a:solidFill>
                  <a:srgbClr val="E9E9E9"/>
                </a:solidFill>
              </a:rPr>
              <a:t>những</a:t>
            </a:r>
            <a:r>
              <a:rPr lang="en-US" dirty="0">
                <a:solidFill>
                  <a:srgbClr val="E9E9E9"/>
                </a:solidFill>
              </a:rPr>
              <a:t> </a:t>
            </a:r>
            <a:r>
              <a:rPr lang="en-US" dirty="0" err="1">
                <a:solidFill>
                  <a:srgbClr val="E9E9E9"/>
                </a:solidFill>
              </a:rPr>
              <a:t>cán</a:t>
            </a:r>
            <a:r>
              <a:rPr lang="en-US" dirty="0">
                <a:solidFill>
                  <a:srgbClr val="E9E9E9"/>
                </a:solidFill>
              </a:rPr>
              <a:t> </a:t>
            </a:r>
            <a:r>
              <a:rPr lang="en-US" dirty="0" err="1">
                <a:solidFill>
                  <a:srgbClr val="E9E9E9"/>
                </a:solidFill>
              </a:rPr>
              <a:t>bộ</a:t>
            </a:r>
            <a:r>
              <a:rPr lang="en-US" dirty="0">
                <a:solidFill>
                  <a:srgbClr val="E9E9E9"/>
                </a:solidFill>
              </a:rPr>
              <a:t>, </a:t>
            </a:r>
            <a:r>
              <a:rPr lang="en-US" dirty="0" err="1">
                <a:solidFill>
                  <a:srgbClr val="E9E9E9"/>
                </a:solidFill>
              </a:rPr>
              <a:t>đảng</a:t>
            </a:r>
            <a:r>
              <a:rPr lang="en-US" dirty="0">
                <a:solidFill>
                  <a:srgbClr val="E9E9E9"/>
                </a:solidFill>
              </a:rPr>
              <a:t> </a:t>
            </a:r>
            <a:r>
              <a:rPr lang="en-US" dirty="0" err="1">
                <a:solidFill>
                  <a:srgbClr val="E9E9E9"/>
                </a:solidFill>
              </a:rPr>
              <a:t>viên</a:t>
            </a:r>
            <a:r>
              <a:rPr lang="en-US" dirty="0">
                <a:solidFill>
                  <a:srgbClr val="E9E9E9"/>
                </a:solidFill>
              </a:rPr>
              <a:t> </a:t>
            </a:r>
            <a:r>
              <a:rPr lang="en-US" dirty="0" err="1">
                <a:solidFill>
                  <a:srgbClr val="E9E9E9"/>
                </a:solidFill>
              </a:rPr>
              <a:t>suy</a:t>
            </a:r>
            <a:r>
              <a:rPr lang="en-US" dirty="0">
                <a:solidFill>
                  <a:srgbClr val="E9E9E9"/>
                </a:solidFill>
              </a:rPr>
              <a:t> </a:t>
            </a:r>
            <a:r>
              <a:rPr lang="en-US" dirty="0" err="1">
                <a:solidFill>
                  <a:srgbClr val="E9E9E9"/>
                </a:solidFill>
              </a:rPr>
              <a:t>thoái</a:t>
            </a:r>
            <a:r>
              <a:rPr lang="en-US" dirty="0">
                <a:solidFill>
                  <a:srgbClr val="E9E9E9"/>
                </a:solidFill>
              </a:rPr>
              <a:t>, </a:t>
            </a:r>
            <a:r>
              <a:rPr lang="en-US" dirty="0" err="1">
                <a:solidFill>
                  <a:srgbClr val="E9E9E9"/>
                </a:solidFill>
              </a:rPr>
              <a:t>tự</a:t>
            </a:r>
            <a:r>
              <a:rPr lang="en-US" dirty="0">
                <a:solidFill>
                  <a:srgbClr val="E9E9E9"/>
                </a:solidFill>
              </a:rPr>
              <a:t> </a:t>
            </a:r>
            <a:r>
              <a:rPr lang="en-US" dirty="0" err="1">
                <a:solidFill>
                  <a:srgbClr val="E9E9E9"/>
                </a:solidFill>
              </a:rPr>
              <a:t>diễn</a:t>
            </a:r>
            <a:r>
              <a:rPr lang="en-US" dirty="0">
                <a:solidFill>
                  <a:srgbClr val="E9E9E9"/>
                </a:solidFill>
              </a:rPr>
              <a:t> </a:t>
            </a:r>
            <a:r>
              <a:rPr lang="en-US" dirty="0" err="1">
                <a:solidFill>
                  <a:srgbClr val="E9E9E9"/>
                </a:solidFill>
              </a:rPr>
              <a:t>biến</a:t>
            </a:r>
            <a:r>
              <a:rPr lang="en-US" dirty="0">
                <a:solidFill>
                  <a:srgbClr val="E9E9E9"/>
                </a:solidFill>
              </a:rPr>
              <a:t>… </a:t>
            </a:r>
            <a:r>
              <a:rPr lang="en-US" dirty="0" err="1">
                <a:solidFill>
                  <a:srgbClr val="E9E9E9"/>
                </a:solidFill>
              </a:rPr>
              <a:t>bất</a:t>
            </a:r>
            <a:r>
              <a:rPr lang="en-US" dirty="0">
                <a:solidFill>
                  <a:srgbClr val="E9E9E9"/>
                </a:solidFill>
              </a:rPr>
              <a:t> </a:t>
            </a:r>
            <a:r>
              <a:rPr lang="en-US" dirty="0" err="1">
                <a:solidFill>
                  <a:srgbClr val="E9E9E9"/>
                </a:solidFill>
              </a:rPr>
              <a:t>cứ</a:t>
            </a:r>
            <a:r>
              <a:rPr lang="en-US" dirty="0">
                <a:solidFill>
                  <a:srgbClr val="E9E9E9"/>
                </a:solidFill>
              </a:rPr>
              <a:t> </a:t>
            </a:r>
            <a:r>
              <a:rPr lang="en-US" dirty="0" err="1">
                <a:solidFill>
                  <a:srgbClr val="E9E9E9"/>
                </a:solidFill>
              </a:rPr>
              <a:t>họ</a:t>
            </a:r>
            <a:r>
              <a:rPr lang="en-US" dirty="0">
                <a:solidFill>
                  <a:srgbClr val="E9E9E9"/>
                </a:solidFill>
              </a:rPr>
              <a:t> </a:t>
            </a:r>
            <a:r>
              <a:rPr lang="en-US" dirty="0" err="1">
                <a:solidFill>
                  <a:srgbClr val="E9E9E9"/>
                </a:solidFill>
              </a:rPr>
              <a:t>là</a:t>
            </a:r>
            <a:r>
              <a:rPr lang="en-US" dirty="0">
                <a:solidFill>
                  <a:srgbClr val="E9E9E9"/>
                </a:solidFill>
              </a:rPr>
              <a:t> ai, </a:t>
            </a:r>
            <a:r>
              <a:rPr lang="en-US" dirty="0" err="1">
                <a:solidFill>
                  <a:srgbClr val="E9E9E9"/>
                </a:solidFill>
              </a:rPr>
              <a:t>ở</a:t>
            </a:r>
            <a:r>
              <a:rPr lang="en-US" dirty="0">
                <a:solidFill>
                  <a:srgbClr val="E9E9E9"/>
                </a:solidFill>
              </a:rPr>
              <a:t> </a:t>
            </a:r>
            <a:r>
              <a:rPr lang="en-US" dirty="0" err="1">
                <a:solidFill>
                  <a:srgbClr val="E9E9E9"/>
                </a:solidFill>
              </a:rPr>
              <a:t>cương</a:t>
            </a:r>
            <a:r>
              <a:rPr lang="en-US" dirty="0">
                <a:solidFill>
                  <a:srgbClr val="E9E9E9"/>
                </a:solidFill>
              </a:rPr>
              <a:t> </a:t>
            </a:r>
            <a:r>
              <a:rPr lang="en-US" dirty="0" err="1">
                <a:solidFill>
                  <a:srgbClr val="E9E9E9"/>
                </a:solidFill>
              </a:rPr>
              <a:t>vị</a:t>
            </a:r>
            <a:r>
              <a:rPr lang="en-US" dirty="0">
                <a:solidFill>
                  <a:srgbClr val="E9E9E9"/>
                </a:solidFill>
              </a:rPr>
              <a:t> </a:t>
            </a:r>
            <a:r>
              <a:rPr lang="en-US" dirty="0" err="1">
                <a:solidFill>
                  <a:srgbClr val="E9E9E9"/>
                </a:solidFill>
              </a:rPr>
              <a:t>nào</a:t>
            </a:r>
            <a:r>
              <a:rPr lang="en-US" dirty="0">
                <a:solidFill>
                  <a:srgbClr val="E9E9E9"/>
                </a:solidFill>
              </a:rPr>
              <a:t>, </a:t>
            </a:r>
            <a:r>
              <a:rPr lang="en-US" dirty="0" err="1">
                <a:solidFill>
                  <a:srgbClr val="E9E9E9"/>
                </a:solidFill>
              </a:rPr>
              <a:t>đương</a:t>
            </a:r>
            <a:r>
              <a:rPr lang="en-US" dirty="0">
                <a:solidFill>
                  <a:srgbClr val="E9E9E9"/>
                </a:solidFill>
              </a:rPr>
              <a:t> </a:t>
            </a:r>
            <a:r>
              <a:rPr lang="en-US" dirty="0" err="1">
                <a:solidFill>
                  <a:srgbClr val="E9E9E9"/>
                </a:solidFill>
              </a:rPr>
              <a:t>chức</a:t>
            </a:r>
            <a:r>
              <a:rPr lang="en-US" dirty="0">
                <a:solidFill>
                  <a:srgbClr val="E9E9E9"/>
                </a:solidFill>
              </a:rPr>
              <a:t> hay </a:t>
            </a:r>
            <a:r>
              <a:rPr lang="en-US" dirty="0" err="1">
                <a:solidFill>
                  <a:srgbClr val="E9E9E9"/>
                </a:solidFill>
              </a:rPr>
              <a:t>đã</a:t>
            </a:r>
            <a:r>
              <a:rPr lang="en-US" dirty="0">
                <a:solidFill>
                  <a:srgbClr val="E9E9E9"/>
                </a:solidFill>
              </a:rPr>
              <a:t> </a:t>
            </a:r>
            <a:r>
              <a:rPr lang="en-US" dirty="0" err="1">
                <a:solidFill>
                  <a:srgbClr val="E9E9E9"/>
                </a:solidFill>
              </a:rPr>
              <a:t>nghỉ</a:t>
            </a:r>
            <a:r>
              <a:rPr lang="en-US" dirty="0">
                <a:solidFill>
                  <a:srgbClr val="E9E9E9"/>
                </a:solidFill>
              </a:rPr>
              <a:t> </a:t>
            </a:r>
            <a:r>
              <a:rPr lang="en-US" dirty="0" err="1">
                <a:solidFill>
                  <a:srgbClr val="E9E9E9"/>
                </a:solidFill>
              </a:rPr>
              <a:t>hưu</a:t>
            </a:r>
            <a:r>
              <a:rPr lang="en-US" dirty="0">
                <a:solidFill>
                  <a:srgbClr val="E9E9E9"/>
                </a:solidFill>
              </a:rPr>
              <a:t>. </a:t>
            </a:r>
            <a:r>
              <a:rPr lang="en-US" dirty="0" err="1">
                <a:solidFill>
                  <a:srgbClr val="E9E9E9"/>
                </a:solidFill>
              </a:rPr>
              <a:t>Tinh</a:t>
            </a:r>
            <a:r>
              <a:rPr lang="en-US" dirty="0">
                <a:solidFill>
                  <a:srgbClr val="E9E9E9"/>
                </a:solidFill>
              </a:rPr>
              <a:t> </a:t>
            </a:r>
            <a:r>
              <a:rPr lang="en-US" dirty="0" err="1">
                <a:solidFill>
                  <a:srgbClr val="E9E9E9"/>
                </a:solidFill>
              </a:rPr>
              <a:t>thần</a:t>
            </a:r>
            <a:r>
              <a:rPr lang="en-US" dirty="0">
                <a:solidFill>
                  <a:srgbClr val="E9E9E9"/>
                </a:solidFill>
              </a:rPr>
              <a:t> </a:t>
            </a:r>
            <a:r>
              <a:rPr lang="en-US" dirty="0" err="1">
                <a:solidFill>
                  <a:srgbClr val="E9E9E9"/>
                </a:solidFill>
              </a:rPr>
              <a:t>và</a:t>
            </a:r>
            <a:r>
              <a:rPr lang="en-US" dirty="0">
                <a:solidFill>
                  <a:srgbClr val="E9E9E9"/>
                </a:solidFill>
              </a:rPr>
              <a:t> </a:t>
            </a:r>
            <a:r>
              <a:rPr lang="en-US" dirty="0" err="1">
                <a:solidFill>
                  <a:srgbClr val="E9E9E9"/>
                </a:solidFill>
              </a:rPr>
              <a:t>nội</a:t>
            </a:r>
            <a:r>
              <a:rPr lang="en-US" dirty="0">
                <a:solidFill>
                  <a:srgbClr val="E9E9E9"/>
                </a:solidFill>
              </a:rPr>
              <a:t> dung </a:t>
            </a:r>
            <a:r>
              <a:rPr lang="en-US" dirty="0" err="1">
                <a:solidFill>
                  <a:srgbClr val="E9E9E9"/>
                </a:solidFill>
              </a:rPr>
              <a:t>của</a:t>
            </a:r>
            <a:r>
              <a:rPr lang="en-US" dirty="0">
                <a:solidFill>
                  <a:srgbClr val="E9E9E9"/>
                </a:solidFill>
              </a:rPr>
              <a:t> </a:t>
            </a:r>
            <a:r>
              <a:rPr lang="en-US" dirty="0" err="1">
                <a:solidFill>
                  <a:srgbClr val="E9E9E9"/>
                </a:solidFill>
              </a:rPr>
              <a:t>các</a:t>
            </a:r>
            <a:r>
              <a:rPr lang="en-US" dirty="0">
                <a:solidFill>
                  <a:srgbClr val="E9E9E9"/>
                </a:solidFill>
              </a:rPr>
              <a:t> </a:t>
            </a:r>
            <a:r>
              <a:rPr lang="en-US" dirty="0" err="1">
                <a:solidFill>
                  <a:srgbClr val="E9E9E9"/>
                </a:solidFill>
              </a:rPr>
              <a:t>nghị</a:t>
            </a:r>
            <a:r>
              <a:rPr lang="en-US" dirty="0">
                <a:solidFill>
                  <a:srgbClr val="E9E9E9"/>
                </a:solidFill>
              </a:rPr>
              <a:t> </a:t>
            </a:r>
            <a:r>
              <a:rPr lang="en-US" dirty="0" err="1">
                <a:solidFill>
                  <a:srgbClr val="E9E9E9"/>
                </a:solidFill>
              </a:rPr>
              <a:t>quyết</a:t>
            </a:r>
            <a:r>
              <a:rPr lang="en-US" dirty="0">
                <a:solidFill>
                  <a:srgbClr val="E9E9E9"/>
                </a:solidFill>
              </a:rPr>
              <a:t> </a:t>
            </a:r>
            <a:r>
              <a:rPr lang="en-US" dirty="0" err="1">
                <a:solidFill>
                  <a:srgbClr val="E9E9E9"/>
                </a:solidFill>
              </a:rPr>
              <a:t>gần</a:t>
            </a:r>
            <a:r>
              <a:rPr lang="en-US" dirty="0">
                <a:solidFill>
                  <a:srgbClr val="E9E9E9"/>
                </a:solidFill>
              </a:rPr>
              <a:t> </a:t>
            </a:r>
            <a:r>
              <a:rPr lang="en-US" dirty="0" err="1">
                <a:solidFill>
                  <a:srgbClr val="E9E9E9"/>
                </a:solidFill>
              </a:rPr>
              <a:t>đây</a:t>
            </a:r>
            <a:r>
              <a:rPr lang="en-US" dirty="0">
                <a:solidFill>
                  <a:srgbClr val="E9E9E9"/>
                </a:solidFill>
              </a:rPr>
              <a:t> </a:t>
            </a:r>
            <a:r>
              <a:rPr lang="en-US" dirty="0" err="1">
                <a:solidFill>
                  <a:srgbClr val="E9E9E9"/>
                </a:solidFill>
              </a:rPr>
              <a:t>của</a:t>
            </a:r>
            <a:r>
              <a:rPr lang="en-US" dirty="0">
                <a:solidFill>
                  <a:srgbClr val="E9E9E9"/>
                </a:solidFill>
              </a:rPr>
              <a:t> </a:t>
            </a:r>
            <a:r>
              <a:rPr lang="en-US" dirty="0" err="1">
                <a:solidFill>
                  <a:srgbClr val="E9E9E9"/>
                </a:solidFill>
              </a:rPr>
              <a:t>Đảng</a:t>
            </a:r>
            <a:r>
              <a:rPr lang="en-US" dirty="0">
                <a:solidFill>
                  <a:srgbClr val="E9E9E9"/>
                </a:solidFill>
              </a:rPr>
              <a:t> </a:t>
            </a:r>
            <a:r>
              <a:rPr lang="en-US" dirty="0" err="1">
                <a:solidFill>
                  <a:srgbClr val="E9E9E9"/>
                </a:solidFill>
              </a:rPr>
              <a:t>trong</a:t>
            </a:r>
            <a:r>
              <a:rPr lang="en-US" dirty="0">
                <a:solidFill>
                  <a:srgbClr val="E9E9E9"/>
                </a:solidFill>
              </a:rPr>
              <a:t> </a:t>
            </a:r>
            <a:r>
              <a:rPr lang="en-US" dirty="0" err="1">
                <a:solidFill>
                  <a:srgbClr val="E9E9E9"/>
                </a:solidFill>
              </a:rPr>
              <a:t>công</a:t>
            </a:r>
            <a:r>
              <a:rPr lang="en-US" dirty="0">
                <a:solidFill>
                  <a:srgbClr val="E9E9E9"/>
                </a:solidFill>
              </a:rPr>
              <a:t> </a:t>
            </a:r>
            <a:r>
              <a:rPr lang="en-US" dirty="0" err="1">
                <a:solidFill>
                  <a:srgbClr val="E9E9E9"/>
                </a:solidFill>
              </a:rPr>
              <a:t>cuộc</a:t>
            </a:r>
            <a:r>
              <a:rPr lang="en-US" dirty="0">
                <a:solidFill>
                  <a:srgbClr val="E9E9E9"/>
                </a:solidFill>
              </a:rPr>
              <a:t> </a:t>
            </a:r>
            <a:r>
              <a:rPr lang="en-US" dirty="0" err="1">
                <a:solidFill>
                  <a:srgbClr val="E9E9E9"/>
                </a:solidFill>
              </a:rPr>
              <a:t>chống</a:t>
            </a:r>
            <a:r>
              <a:rPr lang="en-US" dirty="0">
                <a:solidFill>
                  <a:srgbClr val="E9E9E9"/>
                </a:solidFill>
              </a:rPr>
              <a:t> </a:t>
            </a:r>
            <a:r>
              <a:rPr lang="en-US" dirty="0" err="1">
                <a:solidFill>
                  <a:srgbClr val="E9E9E9"/>
                </a:solidFill>
              </a:rPr>
              <a:t>tham</a:t>
            </a:r>
            <a:r>
              <a:rPr lang="en-US" dirty="0">
                <a:solidFill>
                  <a:srgbClr val="E9E9E9"/>
                </a:solidFill>
              </a:rPr>
              <a:t> </a:t>
            </a:r>
            <a:r>
              <a:rPr lang="en-US" dirty="0" err="1">
                <a:solidFill>
                  <a:srgbClr val="E9E9E9"/>
                </a:solidFill>
              </a:rPr>
              <a:t>nhũng</a:t>
            </a:r>
            <a:r>
              <a:rPr lang="en-US" dirty="0">
                <a:solidFill>
                  <a:srgbClr val="E9E9E9"/>
                </a:solidFill>
              </a:rPr>
              <a:t>, </a:t>
            </a:r>
            <a:r>
              <a:rPr lang="en-US" dirty="0" err="1">
                <a:solidFill>
                  <a:srgbClr val="E9E9E9"/>
                </a:solidFill>
              </a:rPr>
              <a:t>suy</a:t>
            </a:r>
            <a:r>
              <a:rPr lang="en-US" dirty="0">
                <a:solidFill>
                  <a:srgbClr val="E9E9E9"/>
                </a:solidFill>
              </a:rPr>
              <a:t> </a:t>
            </a:r>
            <a:r>
              <a:rPr lang="en-US" dirty="0" err="1">
                <a:solidFill>
                  <a:srgbClr val="E9E9E9"/>
                </a:solidFill>
              </a:rPr>
              <a:t>thoái</a:t>
            </a:r>
            <a:r>
              <a:rPr lang="en-US" dirty="0">
                <a:solidFill>
                  <a:srgbClr val="E9E9E9"/>
                </a:solidFill>
              </a:rPr>
              <a:t> </a:t>
            </a:r>
            <a:r>
              <a:rPr lang="en-US" dirty="0" err="1">
                <a:solidFill>
                  <a:srgbClr val="E9E9E9"/>
                </a:solidFill>
              </a:rPr>
              <a:t>về</a:t>
            </a:r>
            <a:r>
              <a:rPr lang="en-US" dirty="0">
                <a:solidFill>
                  <a:srgbClr val="E9E9E9"/>
                </a:solidFill>
              </a:rPr>
              <a:t> </a:t>
            </a:r>
            <a:r>
              <a:rPr lang="en-US" dirty="0" err="1">
                <a:solidFill>
                  <a:srgbClr val="E9E9E9"/>
                </a:solidFill>
              </a:rPr>
              <a:t>đạo</a:t>
            </a:r>
            <a:r>
              <a:rPr lang="en-US" dirty="0">
                <a:solidFill>
                  <a:srgbClr val="E9E9E9"/>
                </a:solidFill>
              </a:rPr>
              <a:t> </a:t>
            </a:r>
            <a:r>
              <a:rPr lang="en-US" dirty="0" err="1">
                <a:solidFill>
                  <a:srgbClr val="E9E9E9"/>
                </a:solidFill>
              </a:rPr>
              <a:t>đức</a:t>
            </a:r>
            <a:r>
              <a:rPr lang="en-US" dirty="0">
                <a:solidFill>
                  <a:srgbClr val="E9E9E9"/>
                </a:solidFill>
              </a:rPr>
              <a:t>, </a:t>
            </a:r>
            <a:r>
              <a:rPr lang="en-US" dirty="0" err="1">
                <a:solidFill>
                  <a:srgbClr val="E9E9E9"/>
                </a:solidFill>
              </a:rPr>
              <a:t>lối</a:t>
            </a:r>
            <a:r>
              <a:rPr lang="en-US" dirty="0">
                <a:solidFill>
                  <a:srgbClr val="E9E9E9"/>
                </a:solidFill>
              </a:rPr>
              <a:t> </a:t>
            </a:r>
            <a:r>
              <a:rPr lang="en-US" dirty="0" err="1">
                <a:solidFill>
                  <a:srgbClr val="E9E9E9"/>
                </a:solidFill>
              </a:rPr>
              <a:t>sống</a:t>
            </a:r>
            <a:r>
              <a:rPr lang="en-US" dirty="0">
                <a:solidFill>
                  <a:srgbClr val="E9E9E9"/>
                </a:solidFill>
              </a:rPr>
              <a:t> </a:t>
            </a:r>
            <a:r>
              <a:rPr lang="en-US" dirty="0" err="1">
                <a:solidFill>
                  <a:srgbClr val="E9E9E9"/>
                </a:solidFill>
              </a:rPr>
              <a:t>trong</a:t>
            </a:r>
            <a:r>
              <a:rPr lang="en-US" dirty="0">
                <a:solidFill>
                  <a:srgbClr val="E9E9E9"/>
                </a:solidFill>
              </a:rPr>
              <a:t> </a:t>
            </a:r>
            <a:r>
              <a:rPr lang="en-US" dirty="0" err="1">
                <a:solidFill>
                  <a:srgbClr val="E9E9E9"/>
                </a:solidFill>
              </a:rPr>
              <a:t>một</a:t>
            </a:r>
            <a:r>
              <a:rPr lang="en-US" dirty="0">
                <a:solidFill>
                  <a:srgbClr val="E9E9E9"/>
                </a:solidFill>
              </a:rPr>
              <a:t> </a:t>
            </a:r>
            <a:r>
              <a:rPr lang="en-US" dirty="0" err="1">
                <a:solidFill>
                  <a:srgbClr val="E9E9E9"/>
                </a:solidFill>
              </a:rPr>
              <a:t>bộ</a:t>
            </a:r>
            <a:r>
              <a:rPr lang="en-US" dirty="0">
                <a:solidFill>
                  <a:srgbClr val="E9E9E9"/>
                </a:solidFill>
              </a:rPr>
              <a:t> </a:t>
            </a:r>
            <a:r>
              <a:rPr lang="en-US" dirty="0" err="1">
                <a:solidFill>
                  <a:srgbClr val="E9E9E9"/>
                </a:solidFill>
              </a:rPr>
              <a:t>phận</a:t>
            </a:r>
            <a:r>
              <a:rPr lang="en-US" dirty="0">
                <a:solidFill>
                  <a:srgbClr val="E9E9E9"/>
                </a:solidFill>
              </a:rPr>
              <a:t> </a:t>
            </a:r>
            <a:r>
              <a:rPr lang="en-US" dirty="0" err="1">
                <a:solidFill>
                  <a:srgbClr val="E9E9E9"/>
                </a:solidFill>
              </a:rPr>
              <a:t>không</a:t>
            </a:r>
            <a:r>
              <a:rPr lang="en-US" dirty="0">
                <a:solidFill>
                  <a:srgbClr val="E9E9E9"/>
                </a:solidFill>
              </a:rPr>
              <a:t> </a:t>
            </a:r>
            <a:r>
              <a:rPr lang="en-US" dirty="0" err="1">
                <a:solidFill>
                  <a:srgbClr val="E9E9E9"/>
                </a:solidFill>
              </a:rPr>
              <a:t>nhỏ</a:t>
            </a:r>
            <a:r>
              <a:rPr lang="en-US" dirty="0">
                <a:solidFill>
                  <a:srgbClr val="E9E9E9"/>
                </a:solidFill>
              </a:rPr>
              <a:t> </a:t>
            </a:r>
            <a:r>
              <a:rPr lang="en-US" dirty="0" err="1">
                <a:solidFill>
                  <a:srgbClr val="E9E9E9"/>
                </a:solidFill>
              </a:rPr>
              <a:t>cán</a:t>
            </a:r>
            <a:r>
              <a:rPr lang="en-US" dirty="0">
                <a:solidFill>
                  <a:srgbClr val="E9E9E9"/>
                </a:solidFill>
              </a:rPr>
              <a:t> </a:t>
            </a:r>
            <a:r>
              <a:rPr lang="en-US" dirty="0" err="1">
                <a:solidFill>
                  <a:srgbClr val="E9E9E9"/>
                </a:solidFill>
              </a:rPr>
              <a:t>bộ</a:t>
            </a:r>
            <a:r>
              <a:rPr lang="en-US" dirty="0">
                <a:solidFill>
                  <a:srgbClr val="E9E9E9"/>
                </a:solidFill>
              </a:rPr>
              <a:t>, </a:t>
            </a:r>
            <a:r>
              <a:rPr lang="en-US" dirty="0" err="1">
                <a:solidFill>
                  <a:srgbClr val="E9E9E9"/>
                </a:solidFill>
              </a:rPr>
              <a:t>đảng</a:t>
            </a:r>
            <a:r>
              <a:rPr lang="en-US" dirty="0">
                <a:solidFill>
                  <a:srgbClr val="E9E9E9"/>
                </a:solidFill>
              </a:rPr>
              <a:t> </a:t>
            </a:r>
            <a:r>
              <a:rPr lang="en-US" dirty="0" err="1">
                <a:solidFill>
                  <a:srgbClr val="E9E9E9"/>
                </a:solidFill>
              </a:rPr>
              <a:t>viên</a:t>
            </a:r>
            <a:r>
              <a:rPr lang="en-US" dirty="0">
                <a:solidFill>
                  <a:srgbClr val="E9E9E9"/>
                </a:solidFill>
              </a:rPr>
              <a:t> </a:t>
            </a:r>
            <a:r>
              <a:rPr lang="en-US" dirty="0" err="1">
                <a:solidFill>
                  <a:srgbClr val="E9E9E9"/>
                </a:solidFill>
              </a:rPr>
              <a:t>đang</a:t>
            </a:r>
            <a:r>
              <a:rPr lang="en-US" dirty="0">
                <a:solidFill>
                  <a:srgbClr val="E9E9E9"/>
                </a:solidFill>
              </a:rPr>
              <a:t> </a:t>
            </a:r>
            <a:r>
              <a:rPr lang="en-US" dirty="0" err="1">
                <a:solidFill>
                  <a:srgbClr val="E9E9E9"/>
                </a:solidFill>
              </a:rPr>
              <a:t>từng</a:t>
            </a:r>
            <a:r>
              <a:rPr lang="en-US" dirty="0">
                <a:solidFill>
                  <a:srgbClr val="E9E9E9"/>
                </a:solidFill>
              </a:rPr>
              <a:t> </a:t>
            </a:r>
            <a:r>
              <a:rPr lang="en-US" dirty="0" err="1">
                <a:solidFill>
                  <a:srgbClr val="E9E9E9"/>
                </a:solidFill>
              </a:rPr>
              <a:t>bước</a:t>
            </a:r>
            <a:r>
              <a:rPr lang="en-US" dirty="0">
                <a:solidFill>
                  <a:srgbClr val="E9E9E9"/>
                </a:solidFill>
              </a:rPr>
              <a:t> </a:t>
            </a:r>
            <a:r>
              <a:rPr lang="en-US" dirty="0" err="1">
                <a:solidFill>
                  <a:srgbClr val="E9E9E9"/>
                </a:solidFill>
              </a:rPr>
              <a:t>góp</a:t>
            </a:r>
            <a:r>
              <a:rPr lang="en-US" dirty="0">
                <a:solidFill>
                  <a:srgbClr val="E9E9E9"/>
                </a:solidFill>
              </a:rPr>
              <a:t> </a:t>
            </a:r>
            <a:r>
              <a:rPr lang="en-US" dirty="0" err="1">
                <a:solidFill>
                  <a:srgbClr val="E9E9E9"/>
                </a:solidFill>
              </a:rPr>
              <a:t>phần</a:t>
            </a:r>
            <a:r>
              <a:rPr lang="en-US" dirty="0">
                <a:solidFill>
                  <a:srgbClr val="E9E9E9"/>
                </a:solidFill>
              </a:rPr>
              <a:t> </a:t>
            </a:r>
            <a:r>
              <a:rPr lang="en-US" dirty="0" err="1">
                <a:solidFill>
                  <a:srgbClr val="E9E9E9"/>
                </a:solidFill>
              </a:rPr>
              <a:t>làm</a:t>
            </a:r>
            <a:r>
              <a:rPr lang="en-US" dirty="0">
                <a:solidFill>
                  <a:srgbClr val="E9E9E9"/>
                </a:solidFill>
              </a:rPr>
              <a:t> </a:t>
            </a:r>
            <a:r>
              <a:rPr lang="en-US" dirty="0" err="1">
                <a:solidFill>
                  <a:srgbClr val="E9E9E9"/>
                </a:solidFill>
              </a:rPr>
              <a:t>trong</a:t>
            </a:r>
            <a:r>
              <a:rPr lang="en-US" dirty="0">
                <a:solidFill>
                  <a:srgbClr val="E9E9E9"/>
                </a:solidFill>
              </a:rPr>
              <a:t> </a:t>
            </a:r>
            <a:r>
              <a:rPr lang="en-US" dirty="0" err="1">
                <a:solidFill>
                  <a:srgbClr val="E9E9E9"/>
                </a:solidFill>
              </a:rPr>
              <a:t>sạch</a:t>
            </a:r>
            <a:r>
              <a:rPr lang="en-US" dirty="0">
                <a:solidFill>
                  <a:srgbClr val="E9E9E9"/>
                </a:solidFill>
              </a:rPr>
              <a:t> </a:t>
            </a:r>
            <a:r>
              <a:rPr lang="en-US" dirty="0" err="1">
                <a:solidFill>
                  <a:srgbClr val="E9E9E9"/>
                </a:solidFill>
              </a:rPr>
              <a:t>Đảng</a:t>
            </a:r>
            <a:r>
              <a:rPr lang="en-US" dirty="0">
                <a:solidFill>
                  <a:srgbClr val="E9E9E9"/>
                </a:solidFill>
              </a:rPr>
              <a:t>, </a:t>
            </a:r>
            <a:r>
              <a:rPr lang="en-US" dirty="0" err="1">
                <a:solidFill>
                  <a:srgbClr val="E9E9E9"/>
                </a:solidFill>
              </a:rPr>
              <a:t>nâng</a:t>
            </a:r>
            <a:r>
              <a:rPr lang="en-US" dirty="0">
                <a:solidFill>
                  <a:srgbClr val="E9E9E9"/>
                </a:solidFill>
              </a:rPr>
              <a:t> </a:t>
            </a:r>
            <a:r>
              <a:rPr lang="en-US" dirty="0" err="1">
                <a:solidFill>
                  <a:srgbClr val="E9E9E9"/>
                </a:solidFill>
              </a:rPr>
              <a:t>cao</a:t>
            </a:r>
            <a:r>
              <a:rPr lang="en-US" dirty="0">
                <a:solidFill>
                  <a:srgbClr val="E9E9E9"/>
                </a:solidFill>
              </a:rPr>
              <a:t> </a:t>
            </a:r>
            <a:r>
              <a:rPr lang="en-US" dirty="0" err="1">
                <a:solidFill>
                  <a:srgbClr val="E9E9E9"/>
                </a:solidFill>
              </a:rPr>
              <a:t>đạo</a:t>
            </a:r>
            <a:r>
              <a:rPr lang="en-US" dirty="0">
                <a:solidFill>
                  <a:srgbClr val="E9E9E9"/>
                </a:solidFill>
              </a:rPr>
              <a:t> </a:t>
            </a:r>
            <a:r>
              <a:rPr lang="en-US" dirty="0" err="1">
                <a:solidFill>
                  <a:srgbClr val="E9E9E9"/>
                </a:solidFill>
              </a:rPr>
              <a:t>đức</a:t>
            </a:r>
            <a:r>
              <a:rPr lang="en-US" dirty="0">
                <a:solidFill>
                  <a:srgbClr val="E9E9E9"/>
                </a:solidFill>
              </a:rPr>
              <a:t> </a:t>
            </a:r>
            <a:r>
              <a:rPr lang="en-US" dirty="0" err="1">
                <a:solidFill>
                  <a:srgbClr val="E9E9E9"/>
                </a:solidFill>
              </a:rPr>
              <a:t>của</a:t>
            </a:r>
            <a:r>
              <a:rPr lang="en-US" dirty="0">
                <a:solidFill>
                  <a:srgbClr val="E9E9E9"/>
                </a:solidFill>
              </a:rPr>
              <a:t> </a:t>
            </a:r>
            <a:r>
              <a:rPr lang="en-US" dirty="0" err="1">
                <a:solidFill>
                  <a:srgbClr val="E9E9E9"/>
                </a:solidFill>
              </a:rPr>
              <a:t>người</a:t>
            </a:r>
            <a:r>
              <a:rPr lang="en-US" dirty="0">
                <a:solidFill>
                  <a:srgbClr val="E9E9E9"/>
                </a:solidFill>
              </a:rPr>
              <a:t> </a:t>
            </a:r>
            <a:r>
              <a:rPr lang="en-US" dirty="0" err="1">
                <a:solidFill>
                  <a:srgbClr val="E9E9E9"/>
                </a:solidFill>
              </a:rPr>
              <a:t>cán</a:t>
            </a:r>
            <a:r>
              <a:rPr lang="en-US" dirty="0">
                <a:solidFill>
                  <a:srgbClr val="E9E9E9"/>
                </a:solidFill>
              </a:rPr>
              <a:t> </a:t>
            </a:r>
            <a:r>
              <a:rPr lang="en-US" dirty="0" err="1">
                <a:solidFill>
                  <a:srgbClr val="E9E9E9"/>
                </a:solidFill>
              </a:rPr>
              <a:t>bộ</a:t>
            </a:r>
            <a:r>
              <a:rPr lang="en-US" dirty="0">
                <a:solidFill>
                  <a:srgbClr val="E9E9E9"/>
                </a:solidFill>
              </a:rPr>
              <a:t>. </a:t>
            </a:r>
            <a:r>
              <a:rPr lang="en-US" dirty="0" err="1">
                <a:solidFill>
                  <a:srgbClr val="E9E9E9"/>
                </a:solidFill>
              </a:rPr>
              <a:t>Từ</a:t>
            </a:r>
            <a:r>
              <a:rPr lang="en-US" dirty="0">
                <a:solidFill>
                  <a:srgbClr val="E9E9E9"/>
                </a:solidFill>
              </a:rPr>
              <a:t> </a:t>
            </a:r>
            <a:r>
              <a:rPr lang="en-US" dirty="0" err="1">
                <a:solidFill>
                  <a:srgbClr val="E9E9E9"/>
                </a:solidFill>
              </a:rPr>
              <a:t>đó</a:t>
            </a:r>
            <a:r>
              <a:rPr lang="en-US" dirty="0">
                <a:solidFill>
                  <a:srgbClr val="E9E9E9"/>
                </a:solidFill>
              </a:rPr>
              <a:t>, </a:t>
            </a:r>
            <a:r>
              <a:rPr lang="en-US" dirty="0" err="1">
                <a:solidFill>
                  <a:srgbClr val="E9E9E9"/>
                </a:solidFill>
              </a:rPr>
              <a:t>Đảng</a:t>
            </a:r>
            <a:r>
              <a:rPr lang="en-US" dirty="0">
                <a:solidFill>
                  <a:srgbClr val="E9E9E9"/>
                </a:solidFill>
              </a:rPr>
              <a:t> </a:t>
            </a:r>
            <a:r>
              <a:rPr lang="en-US" dirty="0" err="1">
                <a:solidFill>
                  <a:srgbClr val="E9E9E9"/>
                </a:solidFill>
              </a:rPr>
              <a:t>sẽ</a:t>
            </a:r>
            <a:r>
              <a:rPr lang="en-US" dirty="0">
                <a:solidFill>
                  <a:srgbClr val="E9E9E9"/>
                </a:solidFill>
              </a:rPr>
              <a:t> </a:t>
            </a:r>
            <a:r>
              <a:rPr lang="en-US" dirty="0" err="1">
                <a:solidFill>
                  <a:srgbClr val="E9E9E9"/>
                </a:solidFill>
              </a:rPr>
              <a:t>từng</a:t>
            </a:r>
            <a:r>
              <a:rPr lang="en-US" dirty="0">
                <a:solidFill>
                  <a:srgbClr val="E9E9E9"/>
                </a:solidFill>
              </a:rPr>
              <a:t> </a:t>
            </a:r>
            <a:r>
              <a:rPr lang="en-US" dirty="0" err="1">
                <a:solidFill>
                  <a:srgbClr val="E9E9E9"/>
                </a:solidFill>
              </a:rPr>
              <a:t>bước</a:t>
            </a:r>
            <a:r>
              <a:rPr lang="en-US" dirty="0">
                <a:solidFill>
                  <a:srgbClr val="E9E9E9"/>
                </a:solidFill>
              </a:rPr>
              <a:t> </a:t>
            </a:r>
            <a:r>
              <a:rPr lang="en-US" dirty="0" err="1">
                <a:solidFill>
                  <a:srgbClr val="E9E9E9"/>
                </a:solidFill>
              </a:rPr>
              <a:t>thực</a:t>
            </a:r>
            <a:r>
              <a:rPr lang="en-US" dirty="0">
                <a:solidFill>
                  <a:srgbClr val="E9E9E9"/>
                </a:solidFill>
              </a:rPr>
              <a:t> </a:t>
            </a:r>
            <a:r>
              <a:rPr lang="en-US" dirty="0" err="1">
                <a:solidFill>
                  <a:srgbClr val="E9E9E9"/>
                </a:solidFill>
              </a:rPr>
              <a:t>hiện</a:t>
            </a:r>
            <a:r>
              <a:rPr lang="en-US" dirty="0">
                <a:solidFill>
                  <a:srgbClr val="E9E9E9"/>
                </a:solidFill>
              </a:rPr>
              <a:t> </a:t>
            </a:r>
            <a:r>
              <a:rPr lang="en-US" dirty="0" err="1">
                <a:solidFill>
                  <a:srgbClr val="E9E9E9"/>
                </a:solidFill>
              </a:rPr>
              <a:t>bằng</a:t>
            </a:r>
            <a:r>
              <a:rPr lang="en-US" dirty="0">
                <a:solidFill>
                  <a:srgbClr val="E9E9E9"/>
                </a:solidFill>
              </a:rPr>
              <a:t> </a:t>
            </a:r>
            <a:r>
              <a:rPr lang="en-US" dirty="0" err="1">
                <a:solidFill>
                  <a:srgbClr val="E9E9E9"/>
                </a:solidFill>
              </a:rPr>
              <a:t>được</a:t>
            </a:r>
            <a:r>
              <a:rPr lang="en-US" dirty="0">
                <a:solidFill>
                  <a:srgbClr val="E9E9E9"/>
                </a:solidFill>
              </a:rPr>
              <a:t> </a:t>
            </a:r>
            <a:r>
              <a:rPr lang="en-US" dirty="0" err="1">
                <a:solidFill>
                  <a:srgbClr val="E9E9E9"/>
                </a:solidFill>
              </a:rPr>
              <a:t>lời</a:t>
            </a:r>
            <a:r>
              <a:rPr lang="en-US" dirty="0">
                <a:solidFill>
                  <a:srgbClr val="E9E9E9"/>
                </a:solidFill>
              </a:rPr>
              <a:t> </a:t>
            </a:r>
            <a:r>
              <a:rPr lang="en-US" dirty="0" err="1">
                <a:solidFill>
                  <a:srgbClr val="E9E9E9"/>
                </a:solidFill>
              </a:rPr>
              <a:t>dạy</a:t>
            </a:r>
            <a:r>
              <a:rPr lang="en-US" dirty="0">
                <a:solidFill>
                  <a:srgbClr val="E9E9E9"/>
                </a:solidFill>
              </a:rPr>
              <a:t> </a:t>
            </a:r>
            <a:r>
              <a:rPr lang="en-US" dirty="0" err="1">
                <a:solidFill>
                  <a:srgbClr val="E9E9E9"/>
                </a:solidFill>
              </a:rPr>
              <a:t>của</a:t>
            </a:r>
            <a:r>
              <a:rPr lang="en-US" dirty="0">
                <a:solidFill>
                  <a:srgbClr val="E9E9E9"/>
                </a:solidFill>
              </a:rPr>
              <a:t> </a:t>
            </a:r>
            <a:r>
              <a:rPr lang="en-US" dirty="0" err="1">
                <a:solidFill>
                  <a:srgbClr val="E9E9E9"/>
                </a:solidFill>
              </a:rPr>
              <a:t>Bác</a:t>
            </a:r>
            <a:r>
              <a:rPr lang="en-US" dirty="0">
                <a:solidFill>
                  <a:srgbClr val="E9E9E9"/>
                </a:solidFill>
              </a:rPr>
              <a:t>: </a:t>
            </a:r>
            <a:r>
              <a:rPr lang="en-US" dirty="0" err="1">
                <a:solidFill>
                  <a:srgbClr val="E9E9E9"/>
                </a:solidFill>
              </a:rPr>
              <a:t>Phải</a:t>
            </a:r>
            <a:r>
              <a:rPr lang="en-US" dirty="0">
                <a:solidFill>
                  <a:srgbClr val="E9E9E9"/>
                </a:solidFill>
              </a:rPr>
              <a:t> </a:t>
            </a:r>
            <a:r>
              <a:rPr lang="en-US" dirty="0" err="1">
                <a:solidFill>
                  <a:srgbClr val="E9E9E9"/>
                </a:solidFill>
              </a:rPr>
              <a:t>giữ</a:t>
            </a:r>
            <a:r>
              <a:rPr lang="en-US" dirty="0">
                <a:solidFill>
                  <a:srgbClr val="E9E9E9"/>
                </a:solidFill>
              </a:rPr>
              <a:t> </a:t>
            </a:r>
            <a:r>
              <a:rPr lang="en-US" dirty="0" err="1">
                <a:solidFill>
                  <a:srgbClr val="E9E9E9"/>
                </a:solidFill>
              </a:rPr>
              <a:t>gìn</a:t>
            </a:r>
            <a:r>
              <a:rPr lang="en-US" dirty="0">
                <a:solidFill>
                  <a:srgbClr val="E9E9E9"/>
                </a:solidFill>
              </a:rPr>
              <a:t> </a:t>
            </a:r>
            <a:r>
              <a:rPr lang="en-US" dirty="0" err="1">
                <a:solidFill>
                  <a:srgbClr val="E9E9E9"/>
                </a:solidFill>
              </a:rPr>
              <a:t>sự</a:t>
            </a:r>
            <a:r>
              <a:rPr lang="en-US" dirty="0">
                <a:solidFill>
                  <a:srgbClr val="E9E9E9"/>
                </a:solidFill>
              </a:rPr>
              <a:t> </a:t>
            </a:r>
            <a:r>
              <a:rPr lang="en-US" dirty="0" err="1">
                <a:solidFill>
                  <a:srgbClr val="E9E9E9"/>
                </a:solidFill>
              </a:rPr>
              <a:t>đoàn</a:t>
            </a:r>
            <a:r>
              <a:rPr lang="en-US" dirty="0">
                <a:solidFill>
                  <a:srgbClr val="E9E9E9"/>
                </a:solidFill>
              </a:rPr>
              <a:t> </a:t>
            </a:r>
            <a:r>
              <a:rPr lang="en-US" dirty="0" err="1">
                <a:solidFill>
                  <a:srgbClr val="E9E9E9"/>
                </a:solidFill>
              </a:rPr>
              <a:t>kết</a:t>
            </a:r>
            <a:r>
              <a:rPr lang="en-US" dirty="0">
                <a:solidFill>
                  <a:srgbClr val="E9E9E9"/>
                </a:solidFill>
              </a:rPr>
              <a:t> </a:t>
            </a:r>
            <a:r>
              <a:rPr lang="en-US" dirty="0" err="1">
                <a:solidFill>
                  <a:srgbClr val="E9E9E9"/>
                </a:solidFill>
              </a:rPr>
              <a:t>trong</a:t>
            </a:r>
            <a:r>
              <a:rPr lang="en-US" dirty="0">
                <a:solidFill>
                  <a:srgbClr val="E9E9E9"/>
                </a:solidFill>
              </a:rPr>
              <a:t> </a:t>
            </a:r>
            <a:r>
              <a:rPr lang="en-US" dirty="0" err="1">
                <a:solidFill>
                  <a:srgbClr val="E9E9E9"/>
                </a:solidFill>
              </a:rPr>
              <a:t>Đảng</a:t>
            </a:r>
            <a:r>
              <a:rPr lang="en-US" dirty="0">
                <a:solidFill>
                  <a:srgbClr val="E9E9E9"/>
                </a:solidFill>
              </a:rPr>
              <a:t> </a:t>
            </a:r>
            <a:r>
              <a:rPr lang="en-US" dirty="0" err="1">
                <a:solidFill>
                  <a:srgbClr val="E9E9E9"/>
                </a:solidFill>
              </a:rPr>
              <a:t>như</a:t>
            </a:r>
            <a:r>
              <a:rPr lang="en-US" dirty="0">
                <a:solidFill>
                  <a:srgbClr val="E9E9E9"/>
                </a:solidFill>
              </a:rPr>
              <a:t> </a:t>
            </a:r>
            <a:r>
              <a:rPr lang="en-US" dirty="0" err="1">
                <a:solidFill>
                  <a:srgbClr val="E9E9E9"/>
                </a:solidFill>
              </a:rPr>
              <a:t>giữ</a:t>
            </a:r>
            <a:r>
              <a:rPr lang="en-US" dirty="0">
                <a:solidFill>
                  <a:srgbClr val="E9E9E9"/>
                </a:solidFill>
              </a:rPr>
              <a:t> </a:t>
            </a:r>
            <a:r>
              <a:rPr lang="en-US" dirty="0" err="1">
                <a:solidFill>
                  <a:srgbClr val="E9E9E9"/>
                </a:solidFill>
              </a:rPr>
              <a:t>gìn</a:t>
            </a:r>
            <a:r>
              <a:rPr lang="en-US" dirty="0">
                <a:solidFill>
                  <a:srgbClr val="E9E9E9"/>
                </a:solidFill>
              </a:rPr>
              <a:t> con </a:t>
            </a:r>
            <a:r>
              <a:rPr lang="en-US" dirty="0" err="1">
                <a:solidFill>
                  <a:srgbClr val="E9E9E9"/>
                </a:solidFill>
              </a:rPr>
              <a:t>ngươi</a:t>
            </a:r>
            <a:r>
              <a:rPr lang="en-US" dirty="0">
                <a:solidFill>
                  <a:srgbClr val="E9E9E9"/>
                </a:solidFill>
              </a:rPr>
              <a:t> </a:t>
            </a:r>
            <a:r>
              <a:rPr lang="en-US" dirty="0" err="1">
                <a:solidFill>
                  <a:srgbClr val="E9E9E9"/>
                </a:solidFill>
              </a:rPr>
              <a:t>của</a:t>
            </a:r>
            <a:r>
              <a:rPr lang="en-US" dirty="0">
                <a:solidFill>
                  <a:srgbClr val="E9E9E9"/>
                </a:solidFill>
              </a:rPr>
              <a:t> </a:t>
            </a:r>
            <a:r>
              <a:rPr lang="en-US" dirty="0" err="1">
                <a:solidFill>
                  <a:srgbClr val="E9E9E9"/>
                </a:solidFill>
              </a:rPr>
              <a:t>mắt</a:t>
            </a:r>
            <a:r>
              <a:rPr lang="en-US" dirty="0">
                <a:solidFill>
                  <a:srgbClr val="E9E9E9"/>
                </a:solidFill>
              </a:rPr>
              <a:t> </a:t>
            </a:r>
            <a:r>
              <a:rPr lang="en-US" dirty="0" err="1">
                <a:solidFill>
                  <a:srgbClr val="E9E9E9"/>
                </a:solidFill>
              </a:rPr>
              <a:t>mình</a:t>
            </a:r>
            <a:r>
              <a:rPr lang="en-US" dirty="0">
                <a:solidFill>
                  <a:srgbClr val="E9E9E9"/>
                </a:solidFill>
              </a:rPr>
              <a:t>.</a:t>
            </a:r>
            <a:endParaRPr lang="en-VN" dirty="0">
              <a:solidFill>
                <a:srgbClr val="E9E9E9"/>
              </a:solidFil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vi-VN" sz="1400" b="0" i="0" u="none" strike="noStrike" kern="0" cap="none" spc="0" normalizeH="0" baseline="0" noProof="0" dirty="0">
                <a:ln>
                  <a:noFill/>
                </a:ln>
                <a:solidFill>
                  <a:srgbClr val="E9E9E9"/>
                </a:solidFill>
                <a:effectLst/>
                <a:uLnTx/>
                <a:uFillTx/>
                <a:latin typeface="Raleway" panose="020B0604020202020204" charset="0"/>
                <a:cs typeface="Arial"/>
                <a:sym typeface="Arial"/>
              </a:rPr>
            </a:br>
            <a:endParaRPr kumimoji="0" lang="en-US" sz="1400" b="0" i="0" u="none" strike="noStrike" kern="0" cap="none" spc="0" normalizeH="0" baseline="0" noProof="0" dirty="0">
              <a:ln>
                <a:noFill/>
              </a:ln>
              <a:solidFill>
                <a:srgbClr val="E9E9E9"/>
              </a:solidFill>
              <a:effectLst/>
              <a:uLnTx/>
              <a:uFillTx/>
              <a:latin typeface="Raleway" panose="020B0604020202020204" charset="0"/>
              <a:cs typeface="Arial"/>
              <a:sym typeface="Arial"/>
            </a:endParaRPr>
          </a:p>
        </p:txBody>
      </p:sp>
      <p:sp>
        <p:nvSpPr>
          <p:cNvPr id="10" name="Google Shape;18;p4">
            <a:extLst>
              <a:ext uri="{FF2B5EF4-FFF2-40B4-BE49-F238E27FC236}">
                <a16:creationId xmlns:a16="http://schemas.microsoft.com/office/drawing/2014/main" id="{98971FF7-8316-4C2C-AD41-5D23D956BCDA}"/>
              </a:ext>
            </a:extLst>
          </p:cNvPr>
          <p:cNvSpPr/>
          <p:nvPr/>
        </p:nvSpPr>
        <p:spPr>
          <a:xfrm>
            <a:off x="215100" y="280450"/>
            <a:ext cx="6437250" cy="4589100"/>
          </a:xfrm>
          <a:prstGeom prst="rect">
            <a:avLst/>
          </a:prstGeom>
          <a:no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68569" tIns="68569" rIns="68569" bIns="68569"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50" b="0" i="0" u="none" strike="noStrike" kern="0" cap="none" spc="0" normalizeH="0" baseline="0" noProof="0">
              <a:ln>
                <a:noFill/>
              </a:ln>
              <a:solidFill>
                <a:srgbClr val="000000"/>
              </a:solidFill>
              <a:effectLst/>
              <a:uLnTx/>
              <a:uFillTx/>
              <a:latin typeface="Arial"/>
              <a:ea typeface="+mn-ea"/>
              <a:cs typeface="+mn-cs"/>
              <a:sym typeface="Arial"/>
            </a:endParaRPr>
          </a:p>
        </p:txBody>
      </p:sp>
      <p:cxnSp>
        <p:nvCxnSpPr>
          <p:cNvPr id="12" name="Straight Connector 11">
            <a:extLst>
              <a:ext uri="{FF2B5EF4-FFF2-40B4-BE49-F238E27FC236}">
                <a16:creationId xmlns:a16="http://schemas.microsoft.com/office/drawing/2014/main" id="{23A9B670-98FC-4CBD-B8C9-1B1A23569933}"/>
              </a:ext>
            </a:extLst>
          </p:cNvPr>
          <p:cNvCxnSpPr/>
          <p:nvPr/>
        </p:nvCxnSpPr>
        <p:spPr>
          <a:xfrm>
            <a:off x="3429000" y="1246909"/>
            <a:ext cx="0" cy="2496228"/>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11" name="Picture 2">
            <a:extLst>
              <a:ext uri="{FF2B5EF4-FFF2-40B4-BE49-F238E27FC236}">
                <a16:creationId xmlns:a16="http://schemas.microsoft.com/office/drawing/2014/main" id="{28BB8346-2295-449B-9386-C33423280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153" y="1246909"/>
            <a:ext cx="2740193" cy="186333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2586C59-8C40-4F34-8C7F-7C867AC7935E}"/>
              </a:ext>
            </a:extLst>
          </p:cNvPr>
          <p:cNvSpPr txBox="1"/>
          <p:nvPr/>
        </p:nvSpPr>
        <p:spPr>
          <a:xfrm>
            <a:off x="-3487445" y="3589248"/>
            <a:ext cx="253148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EEEEEE"/>
                </a:solidFill>
                <a:effectLst/>
                <a:uLnTx/>
                <a:uFillTx/>
                <a:latin typeface="UTM Facebook" panose="02040403050506020204" pitchFamily="18" charset="0"/>
                <a:cs typeface="Arial"/>
                <a:sym typeface="Arial"/>
              </a:rPr>
              <a:t>2. VỀ Ý NGHĨA THỰC TIỄN</a:t>
            </a:r>
          </a:p>
        </p:txBody>
      </p:sp>
      <p:sp>
        <p:nvSpPr>
          <p:cNvPr id="9" name="Google Shape;193;p32">
            <a:extLst>
              <a:ext uri="{FF2B5EF4-FFF2-40B4-BE49-F238E27FC236}">
                <a16:creationId xmlns:a16="http://schemas.microsoft.com/office/drawing/2014/main" id="{4C00867B-1CC8-4E37-B9E9-C68057144394}"/>
              </a:ext>
            </a:extLst>
          </p:cNvPr>
          <p:cNvSpPr txBox="1">
            <a:spLocks/>
          </p:cNvSpPr>
          <p:nvPr/>
        </p:nvSpPr>
        <p:spPr>
          <a:xfrm>
            <a:off x="8381251" y="4406604"/>
            <a:ext cx="2622778" cy="1423085"/>
          </a:xfrm>
          <a:prstGeom prst="rect">
            <a:avLst/>
          </a:prstGeom>
        </p:spPr>
        <p:txBody>
          <a:bodyPr spcFirstLastPara="1" wrap="square" lIns="68569" tIns="68569" rIns="68569" bIns="68569"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EEEEEE"/>
              </a:buClr>
              <a:buSzPts val="6000"/>
              <a:buFont typeface="Arial"/>
              <a:buNone/>
              <a:tabLst/>
              <a:defRPr/>
            </a:pPr>
            <a:r>
              <a:rPr kumimoji="0" lang="en-US" sz="4400" b="1" i="0" u="none" strike="noStrike" kern="0" cap="none" spc="0" normalizeH="0" baseline="0" noProof="0" dirty="0">
                <a:ln>
                  <a:noFill/>
                </a:ln>
                <a:solidFill>
                  <a:srgbClr val="EEEEEE"/>
                </a:solidFill>
                <a:effectLst/>
                <a:uLnTx/>
                <a:uFillTx/>
                <a:latin typeface="UTM Facebook" panose="02040403050506020204"/>
                <a:cs typeface="Arial"/>
                <a:sym typeface="Arial"/>
              </a:rPr>
              <a:t>GIÁ TRỊ</a:t>
            </a:r>
            <a:br>
              <a:rPr kumimoji="0" lang="en-US" sz="4400" b="1" i="0" u="none" strike="noStrike" kern="0" cap="none" spc="0" normalizeH="0" baseline="0" noProof="0" dirty="0">
                <a:ln>
                  <a:noFill/>
                </a:ln>
                <a:solidFill>
                  <a:srgbClr val="EEEEEE"/>
                </a:solidFill>
                <a:effectLst/>
                <a:uLnTx/>
                <a:uFillTx/>
                <a:latin typeface="UTM Facebook" panose="02040403050506020204"/>
                <a:cs typeface="Arial"/>
                <a:sym typeface="Arial"/>
              </a:rPr>
            </a:br>
            <a:r>
              <a:rPr kumimoji="0" lang="en-US" sz="4400" b="1" i="0" u="none" strike="noStrike" kern="0" cap="none" spc="0" normalizeH="0" baseline="0" noProof="0" dirty="0">
                <a:ln>
                  <a:noFill/>
                </a:ln>
                <a:solidFill>
                  <a:srgbClr val="EEEEEE"/>
                </a:solidFill>
                <a:effectLst/>
                <a:uLnTx/>
                <a:uFillTx/>
                <a:latin typeface="UTM Facebook" panose="02040403050506020204"/>
                <a:cs typeface="Arial"/>
                <a:sym typeface="Arial"/>
              </a:rPr>
              <a:t>Ý NGHĨA</a:t>
            </a:r>
          </a:p>
        </p:txBody>
      </p:sp>
      <p:sp>
        <p:nvSpPr>
          <p:cNvPr id="13" name="Google Shape;197;p32">
            <a:extLst>
              <a:ext uri="{FF2B5EF4-FFF2-40B4-BE49-F238E27FC236}">
                <a16:creationId xmlns:a16="http://schemas.microsoft.com/office/drawing/2014/main" id="{49A7DC90-9D36-4EC7-BFD0-4D548026796E}"/>
              </a:ext>
            </a:extLst>
          </p:cNvPr>
          <p:cNvSpPr txBox="1">
            <a:spLocks/>
          </p:cNvSpPr>
          <p:nvPr/>
        </p:nvSpPr>
        <p:spPr>
          <a:xfrm>
            <a:off x="8998177" y="3743137"/>
            <a:ext cx="1388925" cy="818325"/>
          </a:xfrm>
          <a:prstGeom prst="rect">
            <a:avLst/>
          </a:prstGeom>
        </p:spPr>
        <p:txBody>
          <a:bodyPr spcFirstLastPara="1" wrap="square" lIns="68569" tIns="68569" rIns="68569" bIns="68569"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EEEEEE"/>
              </a:buClr>
              <a:buSzTx/>
              <a:buFont typeface="Arial"/>
              <a:buNone/>
              <a:tabLst/>
              <a:defRPr/>
            </a:pPr>
            <a:r>
              <a:rPr kumimoji="0" lang="en" sz="5400" b="1" i="0" u="none" strike="noStrike" kern="0" cap="none" spc="300" normalizeH="0" baseline="0" noProof="0" dirty="0">
                <a:ln>
                  <a:noFill/>
                </a:ln>
                <a:solidFill>
                  <a:srgbClr val="EEEEEE"/>
                </a:solidFill>
                <a:effectLst/>
                <a:uLnTx/>
                <a:uFillTx/>
                <a:latin typeface="UTM Facebook" panose="02040403050506020204" pitchFamily="18" charset="0"/>
                <a:cs typeface="Arial"/>
                <a:sym typeface="Arial"/>
              </a:rPr>
              <a:t>03</a:t>
            </a:r>
          </a:p>
        </p:txBody>
      </p:sp>
      <p:sp>
        <p:nvSpPr>
          <p:cNvPr id="15" name="Google Shape;219;p35">
            <a:extLst>
              <a:ext uri="{FF2B5EF4-FFF2-40B4-BE49-F238E27FC236}">
                <a16:creationId xmlns:a16="http://schemas.microsoft.com/office/drawing/2014/main" id="{083352FB-CCD7-4EE8-8AAC-07D4BD019619}"/>
              </a:ext>
            </a:extLst>
          </p:cNvPr>
          <p:cNvSpPr txBox="1">
            <a:spLocks/>
          </p:cNvSpPr>
          <p:nvPr/>
        </p:nvSpPr>
        <p:spPr>
          <a:xfrm>
            <a:off x="-4502259" y="2683108"/>
            <a:ext cx="3544446" cy="1812280"/>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Raleway"/>
              <a:buNone/>
              <a:defRPr sz="1800" b="0" i="0" u="none" strike="noStrike" cap="none">
                <a:solidFill>
                  <a:schemeClr val="lt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9pPr>
          </a:lstStyle>
          <a:p>
            <a:pPr marL="342900" marR="0" lvl="0" indent="-342900" algn="l" defTabSz="914400" rtl="0" eaLnBrk="1" fontAlgn="auto" latinLnBrk="0" hangingPunct="1">
              <a:lnSpc>
                <a:spcPct val="100000"/>
              </a:lnSpc>
              <a:spcBef>
                <a:spcPts val="0"/>
              </a:spcBef>
              <a:spcAft>
                <a:spcPts val="1200"/>
              </a:spcAft>
              <a:buClr>
                <a:srgbClr val="EEEEEE"/>
              </a:buClr>
              <a:buSzPts val="1800"/>
              <a:buFont typeface="Raleway"/>
              <a:buAutoNum type="arabicPeriod"/>
              <a:tabLst/>
              <a:defRPr/>
            </a:pPr>
            <a:r>
              <a:rPr kumimoji="0" lang="en-US" sz="1400" b="0" i="0" u="none" strike="noStrike" kern="0" cap="none" spc="0" normalizeH="0" baseline="0" noProof="0" dirty="0" err="1">
                <a:ln>
                  <a:noFill/>
                </a:ln>
                <a:solidFill>
                  <a:srgbClr val="EEEEEE"/>
                </a:solidFill>
                <a:effectLst/>
                <a:uLnTx/>
                <a:uFillTx/>
                <a:latin typeface="Raleway"/>
                <a:sym typeface="Raleway"/>
              </a:rPr>
              <a:t>Đạo</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đức</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cách</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mạng</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theo</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quan</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điểm</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Hồ</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Chí</a:t>
            </a:r>
            <a:r>
              <a:rPr kumimoji="0" lang="en-US" sz="1400" b="0" i="0" u="none" strike="noStrike" kern="0" cap="none" spc="0" normalizeH="0" baseline="0" noProof="0" dirty="0">
                <a:ln>
                  <a:noFill/>
                </a:ln>
                <a:solidFill>
                  <a:srgbClr val="EEEEEE"/>
                </a:solidFill>
                <a:effectLst/>
                <a:uLnTx/>
                <a:uFillTx/>
                <a:latin typeface="Raleway"/>
                <a:sym typeface="Raleway"/>
              </a:rPr>
              <a:t> Minh</a:t>
            </a:r>
          </a:p>
          <a:p>
            <a:pPr marL="342900" marR="0" lvl="0" indent="-342900" algn="l" defTabSz="914400" rtl="0" eaLnBrk="1" fontAlgn="auto" latinLnBrk="0" hangingPunct="1">
              <a:lnSpc>
                <a:spcPct val="100000"/>
              </a:lnSpc>
              <a:spcBef>
                <a:spcPts val="0"/>
              </a:spcBef>
              <a:spcAft>
                <a:spcPts val="1200"/>
              </a:spcAft>
              <a:buClr>
                <a:srgbClr val="EEEEEE"/>
              </a:buClr>
              <a:buSzPts val="1800"/>
              <a:buFont typeface="Raleway"/>
              <a:buAutoNum type="arabicPeriod"/>
              <a:tabLst/>
              <a:defRPr/>
            </a:pPr>
            <a:r>
              <a:rPr kumimoji="0" lang="en-US" sz="1400" b="0" i="0" u="none" strike="noStrike" kern="0" cap="none" spc="0" normalizeH="0" baseline="0" noProof="0" dirty="0" err="1">
                <a:ln>
                  <a:noFill/>
                </a:ln>
                <a:solidFill>
                  <a:srgbClr val="EEEEEE"/>
                </a:solidFill>
                <a:effectLst/>
                <a:uLnTx/>
                <a:uFillTx/>
                <a:latin typeface="Raleway"/>
                <a:sym typeface="Raleway"/>
              </a:rPr>
              <a:t>Những</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chuẩn</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mực</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đạo</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đức</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cách</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mạng</a:t>
            </a:r>
            <a:endParaRPr kumimoji="0" lang="en-US" sz="1400" b="0" i="0" u="none" strike="noStrike" kern="0" cap="none" spc="0" normalizeH="0" baseline="0" noProof="0" dirty="0">
              <a:ln>
                <a:noFill/>
              </a:ln>
              <a:solidFill>
                <a:srgbClr val="EEEEEE"/>
              </a:solidFill>
              <a:effectLst/>
              <a:uLnTx/>
              <a:uFillTx/>
              <a:latin typeface="Raleway"/>
              <a:sym typeface="Raleway"/>
            </a:endParaRPr>
          </a:p>
          <a:p>
            <a:pPr marL="342900" marR="0" lvl="0" indent="-342900" algn="l" defTabSz="914400" rtl="0" eaLnBrk="1" fontAlgn="auto" latinLnBrk="0" hangingPunct="1">
              <a:lnSpc>
                <a:spcPct val="100000"/>
              </a:lnSpc>
              <a:spcBef>
                <a:spcPts val="0"/>
              </a:spcBef>
              <a:spcAft>
                <a:spcPts val="1200"/>
              </a:spcAft>
              <a:buClr>
                <a:srgbClr val="EEEEEE"/>
              </a:buClr>
              <a:buSzPts val="1800"/>
              <a:buFont typeface="Raleway"/>
              <a:buAutoNum type="arabicPeriod"/>
              <a:tabLst/>
              <a:defRPr/>
            </a:pPr>
            <a:r>
              <a:rPr kumimoji="0" lang="en-US" sz="1400" b="0" i="0" u="none" strike="noStrike" kern="0" cap="none" spc="0" normalizeH="0" baseline="0" noProof="0" dirty="0" err="1">
                <a:ln>
                  <a:noFill/>
                </a:ln>
                <a:solidFill>
                  <a:srgbClr val="EEEEEE"/>
                </a:solidFill>
                <a:effectLst/>
                <a:uLnTx/>
                <a:uFillTx/>
                <a:latin typeface="Raleway"/>
                <a:sym typeface="Raleway"/>
              </a:rPr>
              <a:t>Những</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nguyên</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tắc</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xây</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dựng</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đạo</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đức</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cách</a:t>
            </a:r>
            <a:r>
              <a:rPr kumimoji="0" lang="en-US" sz="1400" b="0" i="0" u="none" strike="noStrike" kern="0" cap="none" spc="0" normalizeH="0" baseline="0" noProof="0" dirty="0">
                <a:ln>
                  <a:noFill/>
                </a:ln>
                <a:solidFill>
                  <a:srgbClr val="EEEEEE"/>
                </a:solidFill>
                <a:effectLst/>
                <a:uLnTx/>
                <a:uFillTx/>
                <a:latin typeface="Raleway"/>
                <a:sym typeface="Raleway"/>
              </a:rPr>
              <a:t> </a:t>
            </a:r>
            <a:r>
              <a:rPr kumimoji="0" lang="en-US" sz="1400" b="0" i="0" u="none" strike="noStrike" kern="0" cap="none" spc="0" normalizeH="0" baseline="0" noProof="0" dirty="0" err="1">
                <a:ln>
                  <a:noFill/>
                </a:ln>
                <a:solidFill>
                  <a:srgbClr val="EEEEEE"/>
                </a:solidFill>
                <a:effectLst/>
                <a:uLnTx/>
                <a:uFillTx/>
                <a:latin typeface="Raleway"/>
                <a:sym typeface="Raleway"/>
              </a:rPr>
              <a:t>mạng</a:t>
            </a:r>
            <a:endParaRPr kumimoji="0" lang="en-US" sz="1400" b="0" i="0" u="none" strike="noStrike" kern="0" cap="none" spc="0" normalizeH="0" baseline="0" noProof="0" dirty="0">
              <a:ln>
                <a:noFill/>
              </a:ln>
              <a:solidFill>
                <a:srgbClr val="EEEEEE"/>
              </a:solidFill>
              <a:effectLst/>
              <a:uLnTx/>
              <a:uFillTx/>
              <a:latin typeface="Raleway"/>
              <a:sym typeface="Raleway"/>
            </a:endParaRPr>
          </a:p>
        </p:txBody>
      </p:sp>
      <p:pic>
        <p:nvPicPr>
          <p:cNvPr id="3" name="Picture 2" descr="A group of people sitting in a room&#10;&#10;Description automatically generated with low confidence">
            <a:extLst>
              <a:ext uri="{FF2B5EF4-FFF2-40B4-BE49-F238E27FC236}">
                <a16:creationId xmlns:a16="http://schemas.microsoft.com/office/drawing/2014/main" id="{B8175E31-0192-4001-B81C-D1081C641194}"/>
              </a:ext>
            </a:extLst>
          </p:cNvPr>
          <p:cNvPicPr>
            <a:picLocks noChangeAspect="1"/>
          </p:cNvPicPr>
          <p:nvPr/>
        </p:nvPicPr>
        <p:blipFill>
          <a:blip r:embed="rId3"/>
          <a:stretch>
            <a:fillRect/>
          </a:stretch>
        </p:blipFill>
        <p:spPr>
          <a:xfrm>
            <a:off x="3480612" y="1326977"/>
            <a:ext cx="3162288" cy="2336091"/>
          </a:xfrm>
          <a:prstGeom prst="rect">
            <a:avLst/>
          </a:prstGeom>
        </p:spPr>
      </p:pic>
    </p:spTree>
    <p:extLst>
      <p:ext uri="{BB962C8B-B14F-4D97-AF65-F5344CB8AC3E}">
        <p14:creationId xmlns:p14="http://schemas.microsoft.com/office/powerpoint/2010/main" val="3772389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51C5DF6-39CA-4FD3-B0DC-5F4C04E47D38}"/>
              </a:ext>
            </a:extLst>
          </p:cNvPr>
          <p:cNvSpPr/>
          <p:nvPr/>
        </p:nvSpPr>
        <p:spPr>
          <a:xfrm>
            <a:off x="0" y="-10974"/>
            <a:ext cx="2012079" cy="26231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 name="Rectangle 4">
            <a:extLst>
              <a:ext uri="{FF2B5EF4-FFF2-40B4-BE49-F238E27FC236}">
                <a16:creationId xmlns:a16="http://schemas.microsoft.com/office/drawing/2014/main" id="{36793937-6A9A-45C9-BB15-CC22B51BD568}"/>
              </a:ext>
            </a:extLst>
          </p:cNvPr>
          <p:cNvSpPr/>
          <p:nvPr/>
        </p:nvSpPr>
        <p:spPr>
          <a:xfrm>
            <a:off x="6252783" y="0"/>
            <a:ext cx="602673" cy="56110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Rectangle 8">
            <a:extLst>
              <a:ext uri="{FF2B5EF4-FFF2-40B4-BE49-F238E27FC236}">
                <a16:creationId xmlns:a16="http://schemas.microsoft.com/office/drawing/2014/main" id="{0F2A3EA9-594E-4476-961B-0F01414D1772}"/>
              </a:ext>
            </a:extLst>
          </p:cNvPr>
          <p:cNvSpPr/>
          <p:nvPr/>
        </p:nvSpPr>
        <p:spPr>
          <a:xfrm>
            <a:off x="-9966" y="4582391"/>
            <a:ext cx="602673" cy="56110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10" name="Picture 2">
            <a:extLst>
              <a:ext uri="{FF2B5EF4-FFF2-40B4-BE49-F238E27FC236}">
                <a16:creationId xmlns:a16="http://schemas.microsoft.com/office/drawing/2014/main" id="{30EC431B-0412-4DFF-BA8A-BEDCA43A3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2548" y="3034029"/>
            <a:ext cx="2740193" cy="18633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picture containing text, person, old, group&#10;&#10;Description automatically generated">
            <a:extLst>
              <a:ext uri="{FF2B5EF4-FFF2-40B4-BE49-F238E27FC236}">
                <a16:creationId xmlns:a16="http://schemas.microsoft.com/office/drawing/2014/main" id="{BB4244A4-F24C-47AF-8111-BAC13B09C1A4}"/>
              </a:ext>
            </a:extLst>
          </p:cNvPr>
          <p:cNvPicPr>
            <a:picLocks noChangeAspect="1"/>
          </p:cNvPicPr>
          <p:nvPr/>
        </p:nvPicPr>
        <p:blipFill>
          <a:blip r:embed="rId3"/>
          <a:stretch>
            <a:fillRect/>
          </a:stretch>
        </p:blipFill>
        <p:spPr>
          <a:xfrm>
            <a:off x="8783162" y="-677053"/>
            <a:ext cx="2788661" cy="1855727"/>
          </a:xfrm>
          <a:prstGeom prst="rect">
            <a:avLst/>
          </a:prstGeom>
        </p:spPr>
      </p:pic>
      <p:sp>
        <p:nvSpPr>
          <p:cNvPr id="17" name="TextBox 16">
            <a:extLst>
              <a:ext uri="{FF2B5EF4-FFF2-40B4-BE49-F238E27FC236}">
                <a16:creationId xmlns:a16="http://schemas.microsoft.com/office/drawing/2014/main" id="{FF1A1183-41C0-434F-B4B8-20186E02DD70}"/>
              </a:ext>
            </a:extLst>
          </p:cNvPr>
          <p:cNvSpPr txBox="1"/>
          <p:nvPr/>
        </p:nvSpPr>
        <p:spPr>
          <a:xfrm>
            <a:off x="2614168" y="555101"/>
            <a:ext cx="4020634" cy="2893100"/>
          </a:xfrm>
          <a:prstGeom prst="rect">
            <a:avLst/>
          </a:prstGeom>
          <a:noFill/>
        </p:spPr>
        <p:txBody>
          <a:bodyPr wrap="square">
            <a:spAutoFit/>
          </a:bodyPr>
          <a:lstStyle/>
          <a:p>
            <a:r>
              <a:rPr lang="en-US" dirty="0"/>
              <a:t>Khi </a:t>
            </a:r>
            <a:r>
              <a:rPr lang="en-US" dirty="0" err="1"/>
              <a:t>sự</a:t>
            </a:r>
            <a:r>
              <a:rPr lang="en-US" dirty="0"/>
              <a:t> </a:t>
            </a:r>
            <a:r>
              <a:rPr lang="en-US" dirty="0" err="1"/>
              <a:t>đoàn</a:t>
            </a:r>
            <a:r>
              <a:rPr lang="en-US" dirty="0"/>
              <a:t> </a:t>
            </a:r>
            <a:r>
              <a:rPr lang="en-US" dirty="0" err="1"/>
              <a:t>kết</a:t>
            </a:r>
            <a:r>
              <a:rPr lang="en-US" dirty="0"/>
              <a:t> </a:t>
            </a:r>
            <a:r>
              <a:rPr lang="en-US" dirty="0" err="1"/>
              <a:t>thực</a:t>
            </a:r>
            <a:r>
              <a:rPr lang="en-US" dirty="0"/>
              <a:t> </a:t>
            </a:r>
            <a:r>
              <a:rPr lang="en-US" dirty="0" err="1"/>
              <a:t>sự</a:t>
            </a:r>
            <a:r>
              <a:rPr lang="en-US" dirty="0"/>
              <a:t> </a:t>
            </a:r>
            <a:r>
              <a:rPr lang="en-US" dirty="0" err="1"/>
              <a:t>trong</a:t>
            </a:r>
            <a:r>
              <a:rPr lang="en-US" dirty="0"/>
              <a:t> </a:t>
            </a:r>
            <a:r>
              <a:rPr lang="en-US" dirty="0" err="1"/>
              <a:t>Đảng</a:t>
            </a:r>
            <a:r>
              <a:rPr lang="en-US" dirty="0"/>
              <a:t> </a:t>
            </a:r>
            <a:r>
              <a:rPr lang="en-US" dirty="0" err="1"/>
              <a:t>được</a:t>
            </a:r>
            <a:r>
              <a:rPr lang="en-US" dirty="0"/>
              <a:t> </a:t>
            </a:r>
            <a:r>
              <a:rPr lang="en-US" dirty="0" err="1"/>
              <a:t>củng</a:t>
            </a:r>
            <a:r>
              <a:rPr lang="en-US" dirty="0"/>
              <a:t> </a:t>
            </a:r>
            <a:r>
              <a:rPr lang="en-US" dirty="0" err="1"/>
              <a:t>cố</a:t>
            </a:r>
            <a:r>
              <a:rPr lang="en-US" dirty="0"/>
              <a:t> </a:t>
            </a:r>
            <a:r>
              <a:rPr lang="en-US" dirty="0" err="1"/>
              <a:t>thì</a:t>
            </a:r>
            <a:r>
              <a:rPr lang="en-US" dirty="0"/>
              <a:t> </a:t>
            </a:r>
            <a:r>
              <a:rPr lang="en-US" dirty="0" err="1"/>
              <a:t>trí</a:t>
            </a:r>
            <a:r>
              <a:rPr lang="en-US" dirty="0"/>
              <a:t> </a:t>
            </a:r>
            <a:r>
              <a:rPr lang="en-US" dirty="0" err="1"/>
              <a:t>tuệ</a:t>
            </a:r>
            <a:r>
              <a:rPr lang="en-US" dirty="0"/>
              <a:t> </a:t>
            </a:r>
            <a:r>
              <a:rPr lang="en-US" dirty="0" err="1"/>
              <a:t>của</a:t>
            </a:r>
            <a:r>
              <a:rPr lang="en-US" dirty="0"/>
              <a:t> </a:t>
            </a:r>
            <a:r>
              <a:rPr lang="en-US" dirty="0" err="1"/>
              <a:t>Đảng</a:t>
            </a:r>
            <a:r>
              <a:rPr lang="en-US" dirty="0"/>
              <a:t>, </a:t>
            </a:r>
            <a:r>
              <a:rPr lang="en-US" dirty="0" err="1"/>
              <a:t>trái</a:t>
            </a:r>
            <a:r>
              <a:rPr lang="en-US" dirty="0"/>
              <a:t> </a:t>
            </a:r>
            <a:r>
              <a:rPr lang="en-US" dirty="0" err="1"/>
              <a:t>tim</a:t>
            </a:r>
            <a:r>
              <a:rPr lang="en-US" dirty="0"/>
              <a:t> </a:t>
            </a:r>
            <a:r>
              <a:rPr lang="en-US" dirty="0" err="1"/>
              <a:t>của</a:t>
            </a:r>
            <a:r>
              <a:rPr lang="en-US" dirty="0"/>
              <a:t> </a:t>
            </a:r>
            <a:r>
              <a:rPr lang="en-US" dirty="0" err="1"/>
              <a:t>Đảng</a:t>
            </a:r>
            <a:r>
              <a:rPr lang="en-US" dirty="0"/>
              <a:t> </a:t>
            </a:r>
            <a:r>
              <a:rPr lang="en-US" dirty="0" err="1"/>
              <a:t>sẽ</a:t>
            </a:r>
            <a:r>
              <a:rPr lang="en-US" dirty="0"/>
              <a:t> </a:t>
            </a:r>
            <a:r>
              <a:rPr lang="en-US" dirty="0" err="1"/>
              <a:t>trở</a:t>
            </a:r>
            <a:r>
              <a:rPr lang="en-US" dirty="0"/>
              <a:t> </a:t>
            </a:r>
            <a:r>
              <a:rPr lang="en-US" dirty="0" err="1"/>
              <a:t>nên</a:t>
            </a:r>
            <a:r>
              <a:rPr lang="en-US" dirty="0"/>
              <a:t> </a:t>
            </a:r>
            <a:r>
              <a:rPr lang="en-US" dirty="0" err="1"/>
              <a:t>trong</a:t>
            </a:r>
            <a:r>
              <a:rPr lang="en-US" dirty="0"/>
              <a:t> </a:t>
            </a:r>
            <a:r>
              <a:rPr lang="en-US" dirty="0" err="1"/>
              <a:t>sáng</a:t>
            </a:r>
            <a:r>
              <a:rPr lang="en-US" dirty="0"/>
              <a:t>. </a:t>
            </a:r>
            <a:r>
              <a:rPr lang="en-US" dirty="0" err="1"/>
              <a:t>Sự</a:t>
            </a:r>
            <a:r>
              <a:rPr lang="en-US" dirty="0"/>
              <a:t> </a:t>
            </a:r>
            <a:r>
              <a:rPr lang="en-US" dirty="0" err="1"/>
              <a:t>trong</a:t>
            </a:r>
            <a:r>
              <a:rPr lang="en-US" dirty="0"/>
              <a:t> </a:t>
            </a:r>
            <a:r>
              <a:rPr lang="en-US" dirty="0" err="1"/>
              <a:t>sáng</a:t>
            </a:r>
            <a:r>
              <a:rPr lang="en-US" dirty="0"/>
              <a:t> </a:t>
            </a:r>
            <a:r>
              <a:rPr lang="en-US" dirty="0" err="1"/>
              <a:t>đó</a:t>
            </a:r>
            <a:r>
              <a:rPr lang="en-US" dirty="0"/>
              <a:t> </a:t>
            </a:r>
            <a:r>
              <a:rPr lang="en-US" dirty="0" err="1"/>
              <a:t>sẽ</a:t>
            </a:r>
            <a:r>
              <a:rPr lang="en-US" dirty="0"/>
              <a:t> </a:t>
            </a:r>
            <a:r>
              <a:rPr lang="en-US" dirty="0" err="1"/>
              <a:t>tỏa</a:t>
            </a:r>
            <a:r>
              <a:rPr lang="en-US" dirty="0"/>
              <a:t> </a:t>
            </a:r>
            <a:r>
              <a:rPr lang="en-US" dirty="0" err="1"/>
              <a:t>ánh</a:t>
            </a:r>
            <a:r>
              <a:rPr lang="en-US" dirty="0"/>
              <a:t> </a:t>
            </a:r>
            <a:r>
              <a:rPr lang="en-US" dirty="0" err="1"/>
              <a:t>sáng</a:t>
            </a:r>
            <a:r>
              <a:rPr lang="en-US" dirty="0"/>
              <a:t> </a:t>
            </a:r>
            <a:r>
              <a:rPr lang="en-US" dirty="0" err="1"/>
              <a:t>trong</a:t>
            </a:r>
            <a:r>
              <a:rPr lang="en-US" dirty="0"/>
              <a:t> </a:t>
            </a:r>
            <a:r>
              <a:rPr lang="en-US" dirty="0" err="1"/>
              <a:t>đời</a:t>
            </a:r>
            <a:r>
              <a:rPr lang="en-US" dirty="0"/>
              <a:t> </a:t>
            </a:r>
            <a:r>
              <a:rPr lang="en-US" dirty="0" err="1"/>
              <a:t>sống</a:t>
            </a:r>
            <a:r>
              <a:rPr lang="en-US" dirty="0"/>
              <a:t> </a:t>
            </a:r>
            <a:r>
              <a:rPr lang="en-US" dirty="0" err="1"/>
              <a:t>quần</a:t>
            </a:r>
            <a:r>
              <a:rPr lang="en-US" dirty="0"/>
              <a:t> </a:t>
            </a:r>
            <a:r>
              <a:rPr lang="en-US" dirty="0" err="1"/>
              <a:t>chúng</a:t>
            </a:r>
            <a:r>
              <a:rPr lang="en-US" dirty="0"/>
              <a:t> </a:t>
            </a:r>
            <a:r>
              <a:rPr lang="en-US" dirty="0" err="1"/>
              <a:t>nhân</a:t>
            </a:r>
            <a:r>
              <a:rPr lang="en-US" dirty="0"/>
              <a:t> </a:t>
            </a:r>
            <a:r>
              <a:rPr lang="en-US" dirty="0" err="1"/>
              <a:t>dân</a:t>
            </a:r>
            <a:r>
              <a:rPr lang="en-US" dirty="0"/>
              <a:t>. </a:t>
            </a:r>
            <a:r>
              <a:rPr lang="en-US" dirty="0" err="1"/>
              <a:t>Chỉ</a:t>
            </a:r>
            <a:r>
              <a:rPr lang="en-US" dirty="0"/>
              <a:t> </a:t>
            </a:r>
            <a:r>
              <a:rPr lang="en-US" dirty="0" err="1"/>
              <a:t>khi</a:t>
            </a:r>
            <a:r>
              <a:rPr lang="en-US" dirty="0"/>
              <a:t> </a:t>
            </a:r>
            <a:r>
              <a:rPr lang="en-US" dirty="0" err="1"/>
              <a:t>đó</a:t>
            </a:r>
            <a:r>
              <a:rPr lang="en-US" dirty="0"/>
              <a:t> </a:t>
            </a:r>
            <a:r>
              <a:rPr lang="en-US" dirty="0" err="1"/>
              <a:t>đất</a:t>
            </a:r>
            <a:r>
              <a:rPr lang="en-US" dirty="0"/>
              <a:t> </a:t>
            </a:r>
            <a:r>
              <a:rPr lang="en-US" dirty="0" err="1"/>
              <a:t>nước</a:t>
            </a:r>
            <a:r>
              <a:rPr lang="en-US" dirty="0"/>
              <a:t> </a:t>
            </a:r>
            <a:r>
              <a:rPr lang="en-US" dirty="0" err="1"/>
              <a:t>chúng</a:t>
            </a:r>
            <a:r>
              <a:rPr lang="en-US" dirty="0"/>
              <a:t> ta </a:t>
            </a:r>
            <a:r>
              <a:rPr lang="en-US" dirty="0" err="1"/>
              <a:t>mới</a:t>
            </a:r>
            <a:r>
              <a:rPr lang="en-US" dirty="0"/>
              <a:t> </a:t>
            </a:r>
            <a:r>
              <a:rPr lang="en-US" dirty="0" err="1"/>
              <a:t>có</a:t>
            </a:r>
            <a:r>
              <a:rPr lang="en-US" dirty="0"/>
              <a:t> </a:t>
            </a:r>
            <a:r>
              <a:rPr lang="en-US" dirty="0" err="1"/>
              <a:t>đủ</a:t>
            </a:r>
            <a:r>
              <a:rPr lang="en-US" dirty="0"/>
              <a:t> </a:t>
            </a:r>
            <a:r>
              <a:rPr lang="en-US" dirty="0" err="1"/>
              <a:t>các</a:t>
            </a:r>
            <a:r>
              <a:rPr lang="en-US" dirty="0"/>
              <a:t> </a:t>
            </a:r>
            <a:r>
              <a:rPr lang="en-US" dirty="0" err="1"/>
              <a:t>điều</a:t>
            </a:r>
            <a:r>
              <a:rPr lang="en-US" dirty="0"/>
              <a:t> </a:t>
            </a:r>
            <a:r>
              <a:rPr lang="en-US" dirty="0" err="1"/>
              <a:t>kiện</a:t>
            </a:r>
            <a:r>
              <a:rPr lang="en-US" dirty="0"/>
              <a:t> </a:t>
            </a:r>
            <a:r>
              <a:rPr lang="en-US" dirty="0" err="1"/>
              <a:t>phát</a:t>
            </a:r>
            <a:r>
              <a:rPr lang="en-US" dirty="0"/>
              <a:t> </a:t>
            </a:r>
            <a:r>
              <a:rPr lang="en-US" dirty="0" err="1"/>
              <a:t>triển</a:t>
            </a:r>
            <a:r>
              <a:rPr lang="en-US" dirty="0"/>
              <a:t>, </a:t>
            </a:r>
            <a:r>
              <a:rPr lang="en-US" dirty="0" err="1"/>
              <a:t>sánh</a:t>
            </a:r>
            <a:r>
              <a:rPr lang="en-US" dirty="0"/>
              <a:t> </a:t>
            </a:r>
            <a:r>
              <a:rPr lang="en-US" dirty="0" err="1"/>
              <a:t>vai</a:t>
            </a:r>
            <a:r>
              <a:rPr lang="en-US" dirty="0"/>
              <a:t> </a:t>
            </a:r>
            <a:r>
              <a:rPr lang="en-US" dirty="0" err="1"/>
              <a:t>với</a:t>
            </a:r>
            <a:r>
              <a:rPr lang="en-US" dirty="0"/>
              <a:t> </a:t>
            </a:r>
            <a:r>
              <a:rPr lang="en-US" dirty="0" err="1"/>
              <a:t>các</a:t>
            </a:r>
            <a:r>
              <a:rPr lang="en-US" dirty="0"/>
              <a:t> </a:t>
            </a:r>
            <a:r>
              <a:rPr lang="en-US" dirty="0" err="1"/>
              <a:t>cường</a:t>
            </a:r>
            <a:r>
              <a:rPr lang="en-US" dirty="0"/>
              <a:t> </a:t>
            </a:r>
            <a:r>
              <a:rPr lang="en-US" dirty="0" err="1"/>
              <a:t>quốc</a:t>
            </a:r>
            <a:r>
              <a:rPr lang="en-US" dirty="0"/>
              <a:t> </a:t>
            </a:r>
            <a:r>
              <a:rPr lang="en-US" dirty="0" err="1"/>
              <a:t>năm</a:t>
            </a:r>
            <a:r>
              <a:rPr lang="en-US" dirty="0"/>
              <a:t> </a:t>
            </a:r>
            <a:r>
              <a:rPr lang="en-US" dirty="0" err="1"/>
              <a:t>châu</a:t>
            </a:r>
            <a:r>
              <a:rPr lang="en-US" dirty="0"/>
              <a:t> </a:t>
            </a:r>
            <a:r>
              <a:rPr lang="en-US" dirty="0" err="1"/>
              <a:t>như</a:t>
            </a:r>
            <a:r>
              <a:rPr lang="en-US" dirty="0"/>
              <a:t> </a:t>
            </a:r>
            <a:r>
              <a:rPr lang="en-US" dirty="0" err="1"/>
              <a:t>Bác</a:t>
            </a:r>
            <a:r>
              <a:rPr lang="en-US" dirty="0"/>
              <a:t> </a:t>
            </a:r>
            <a:r>
              <a:rPr lang="en-US" dirty="0" err="1"/>
              <a:t>Hồ</a:t>
            </a:r>
            <a:r>
              <a:rPr lang="en-US" dirty="0"/>
              <a:t> </a:t>
            </a:r>
            <a:r>
              <a:rPr lang="en-US" dirty="0" err="1"/>
              <a:t>từng</a:t>
            </a:r>
            <a:r>
              <a:rPr lang="en-US" dirty="0"/>
              <a:t> </a:t>
            </a:r>
            <a:r>
              <a:rPr lang="en-US" dirty="0" err="1"/>
              <a:t>mong</a:t>
            </a:r>
            <a:r>
              <a:rPr lang="en-US" dirty="0"/>
              <a:t> </a:t>
            </a:r>
            <a:r>
              <a:rPr lang="en-US" dirty="0" err="1"/>
              <a:t>muốn</a:t>
            </a:r>
            <a:r>
              <a:rPr lang="en-US" dirty="0"/>
              <a:t>. </a:t>
            </a:r>
            <a:r>
              <a:rPr lang="en-US" dirty="0" err="1"/>
              <a:t>Và</a:t>
            </a:r>
            <a:r>
              <a:rPr lang="en-US" dirty="0"/>
              <a:t> </a:t>
            </a:r>
            <a:r>
              <a:rPr lang="en-US" dirty="0" err="1"/>
              <a:t>cũng</a:t>
            </a:r>
            <a:r>
              <a:rPr lang="en-US" dirty="0"/>
              <a:t> </a:t>
            </a:r>
            <a:r>
              <a:rPr lang="en-US" dirty="0" err="1"/>
              <a:t>chỉ</a:t>
            </a:r>
            <a:r>
              <a:rPr lang="en-US" dirty="0"/>
              <a:t> </a:t>
            </a:r>
            <a:r>
              <a:rPr lang="en-US" dirty="0" err="1"/>
              <a:t>khi</a:t>
            </a:r>
            <a:r>
              <a:rPr lang="en-US" dirty="0"/>
              <a:t> </a:t>
            </a:r>
            <a:r>
              <a:rPr lang="en-US" dirty="0" err="1"/>
              <a:t>đó</a:t>
            </a:r>
            <a:r>
              <a:rPr lang="en-US" dirty="0"/>
              <a:t> </a:t>
            </a:r>
            <a:r>
              <a:rPr lang="en-US" dirty="0" err="1"/>
              <a:t>mỗi</a:t>
            </a:r>
            <a:r>
              <a:rPr lang="en-US" dirty="0"/>
              <a:t> </a:t>
            </a:r>
            <a:r>
              <a:rPr lang="en-US" dirty="0" err="1"/>
              <a:t>người</a:t>
            </a:r>
            <a:r>
              <a:rPr lang="en-US" dirty="0"/>
              <a:t> </a:t>
            </a:r>
            <a:r>
              <a:rPr lang="en-US" dirty="0" err="1"/>
              <a:t>Việt</a:t>
            </a:r>
            <a:r>
              <a:rPr lang="en-US" dirty="0"/>
              <a:t> Nam </a:t>
            </a:r>
            <a:r>
              <a:rPr lang="en-US" dirty="0" err="1"/>
              <a:t>mới</a:t>
            </a:r>
            <a:r>
              <a:rPr lang="en-US" dirty="0"/>
              <a:t> </a:t>
            </a:r>
            <a:r>
              <a:rPr lang="en-US" dirty="0" err="1"/>
              <a:t>có</a:t>
            </a:r>
            <a:r>
              <a:rPr lang="en-US" dirty="0"/>
              <a:t> </a:t>
            </a:r>
            <a:r>
              <a:rPr lang="en-US" dirty="0" err="1"/>
              <a:t>đủ</a:t>
            </a:r>
            <a:r>
              <a:rPr lang="en-US" dirty="0"/>
              <a:t> </a:t>
            </a:r>
            <a:r>
              <a:rPr lang="en-US" dirty="0" err="1"/>
              <a:t>điều</a:t>
            </a:r>
            <a:r>
              <a:rPr lang="en-US" dirty="0"/>
              <a:t> </a:t>
            </a:r>
            <a:r>
              <a:rPr lang="en-US" dirty="0" err="1"/>
              <a:t>kiện</a:t>
            </a:r>
            <a:r>
              <a:rPr lang="en-US" dirty="0"/>
              <a:t>, </a:t>
            </a:r>
            <a:r>
              <a:rPr lang="en-US" dirty="0" err="1"/>
              <a:t>toàn</a:t>
            </a:r>
            <a:r>
              <a:rPr lang="en-US" dirty="0"/>
              <a:t> </a:t>
            </a:r>
            <a:r>
              <a:rPr lang="en-US" dirty="0" err="1"/>
              <a:t>tâm</a:t>
            </a:r>
            <a:r>
              <a:rPr lang="en-US" dirty="0"/>
              <a:t> </a:t>
            </a:r>
            <a:r>
              <a:rPr lang="en-US" dirty="0" err="1"/>
              <a:t>toàn</a:t>
            </a:r>
            <a:r>
              <a:rPr lang="en-US" dirty="0"/>
              <a:t> </a:t>
            </a:r>
            <a:r>
              <a:rPr lang="en-US" dirty="0" err="1"/>
              <a:t>ý</a:t>
            </a:r>
            <a:r>
              <a:rPr lang="en-US" dirty="0"/>
              <a:t> </a:t>
            </a:r>
            <a:r>
              <a:rPr lang="en-US" dirty="0" err="1"/>
              <a:t>thực</a:t>
            </a:r>
            <a:r>
              <a:rPr lang="en-US" dirty="0"/>
              <a:t> </a:t>
            </a:r>
            <a:r>
              <a:rPr lang="en-US" dirty="0" err="1"/>
              <a:t>hiện</a:t>
            </a:r>
            <a:r>
              <a:rPr lang="en-US" dirty="0"/>
              <a:t> </a:t>
            </a:r>
            <a:r>
              <a:rPr lang="en-US" dirty="0" err="1"/>
              <a:t>lời</a:t>
            </a:r>
            <a:r>
              <a:rPr lang="en-US" dirty="0"/>
              <a:t> </a:t>
            </a:r>
            <a:r>
              <a:rPr lang="en-US" dirty="0" err="1"/>
              <a:t>kêu</a:t>
            </a:r>
            <a:r>
              <a:rPr lang="en-US" dirty="0"/>
              <a:t> </a:t>
            </a:r>
            <a:r>
              <a:rPr lang="en-US" dirty="0" err="1"/>
              <a:t>gọi</a:t>
            </a:r>
            <a:r>
              <a:rPr lang="en-US" dirty="0"/>
              <a:t> </a:t>
            </a:r>
            <a:r>
              <a:rPr lang="en-US" dirty="0" err="1"/>
              <a:t>của</a:t>
            </a:r>
            <a:r>
              <a:rPr lang="en-US" dirty="0"/>
              <a:t> </a:t>
            </a:r>
            <a:r>
              <a:rPr lang="en-US" dirty="0" err="1"/>
              <a:t>Người</a:t>
            </a:r>
            <a:r>
              <a:rPr lang="en-US" dirty="0"/>
              <a:t>:</a:t>
            </a:r>
            <a:endParaRPr lang="en-VN" dirty="0"/>
          </a:p>
          <a:p>
            <a:r>
              <a:rPr lang="en-US" dirty="0"/>
              <a:t>	“</a:t>
            </a:r>
            <a:r>
              <a:rPr lang="en-US" dirty="0" err="1"/>
              <a:t>Hỡi</a:t>
            </a:r>
            <a:r>
              <a:rPr lang="en-US" dirty="0"/>
              <a:t> ai con </a:t>
            </a:r>
            <a:r>
              <a:rPr lang="en-US" dirty="0" err="1"/>
              <a:t>cháu</a:t>
            </a:r>
            <a:r>
              <a:rPr lang="en-US" dirty="0"/>
              <a:t> </a:t>
            </a:r>
            <a:r>
              <a:rPr lang="en-US" dirty="0" err="1"/>
              <a:t>Rồng</a:t>
            </a:r>
            <a:r>
              <a:rPr lang="en-US" dirty="0"/>
              <a:t> </a:t>
            </a:r>
            <a:r>
              <a:rPr lang="en-US" dirty="0" err="1"/>
              <a:t>Tiên</a:t>
            </a:r>
            <a:endParaRPr lang="en-VN" dirty="0"/>
          </a:p>
          <a:p>
            <a:r>
              <a:rPr lang="en-US" dirty="0"/>
              <a:t>	Mau </a:t>
            </a:r>
            <a:r>
              <a:rPr lang="en-US" dirty="0" err="1"/>
              <a:t>mau</a:t>
            </a:r>
            <a:r>
              <a:rPr lang="en-US" dirty="0"/>
              <a:t> </a:t>
            </a:r>
            <a:r>
              <a:rPr lang="en-US" dirty="0" err="1"/>
              <a:t>đoàn</a:t>
            </a:r>
            <a:r>
              <a:rPr lang="en-US" dirty="0"/>
              <a:t> </a:t>
            </a:r>
            <a:r>
              <a:rPr lang="en-US" dirty="0" err="1"/>
              <a:t>kết</a:t>
            </a:r>
            <a:r>
              <a:rPr lang="en-US" dirty="0"/>
              <a:t> </a:t>
            </a:r>
            <a:r>
              <a:rPr lang="en-US" dirty="0" err="1"/>
              <a:t>vững</a:t>
            </a:r>
            <a:r>
              <a:rPr lang="en-US" dirty="0"/>
              <a:t> </a:t>
            </a:r>
            <a:r>
              <a:rPr lang="en-US" dirty="0" err="1"/>
              <a:t>bền</a:t>
            </a:r>
            <a:r>
              <a:rPr lang="en-US" dirty="0"/>
              <a:t> </a:t>
            </a:r>
            <a:r>
              <a:rPr lang="en-US" dirty="0" err="1"/>
              <a:t>cùng</a:t>
            </a:r>
            <a:r>
              <a:rPr lang="en-US" dirty="0"/>
              <a:t> </a:t>
            </a:r>
            <a:r>
              <a:rPr lang="en-US" dirty="0" err="1"/>
              <a:t>nhau</a:t>
            </a:r>
            <a:endParaRPr lang="en-VN" dirty="0"/>
          </a:p>
        </p:txBody>
      </p:sp>
      <p:pic>
        <p:nvPicPr>
          <p:cNvPr id="19" name="Picture 2">
            <a:extLst>
              <a:ext uri="{FF2B5EF4-FFF2-40B4-BE49-F238E27FC236}">
                <a16:creationId xmlns:a16="http://schemas.microsoft.com/office/drawing/2014/main" id="{35B90867-3A05-4CA1-92A0-31E49BDA26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057" y="2878809"/>
            <a:ext cx="2800261" cy="233672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423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6" name="Google Shape;470;p48">
            <a:extLst>
              <a:ext uri="{FF2B5EF4-FFF2-40B4-BE49-F238E27FC236}">
                <a16:creationId xmlns:a16="http://schemas.microsoft.com/office/drawing/2014/main" id="{5BFBD513-5576-45B5-AC3F-AF199BC75C48}"/>
              </a:ext>
            </a:extLst>
          </p:cNvPr>
          <p:cNvSpPr txBox="1">
            <a:spLocks/>
          </p:cNvSpPr>
          <p:nvPr/>
        </p:nvSpPr>
        <p:spPr>
          <a:xfrm>
            <a:off x="-6161062" y="691050"/>
            <a:ext cx="6390450" cy="1094400"/>
          </a:xfrm>
          <a:prstGeom prst="rect">
            <a:avLst/>
          </a:prstGeom>
          <a:noFill/>
          <a:ln>
            <a:noFill/>
          </a:ln>
        </p:spPr>
        <p:txBody>
          <a:bodyPr spcFirstLastPara="1" wrap="square" lIns="68569" tIns="68569" rIns="68569" bIns="6856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7200"/>
              <a:buFont typeface="Staatliches"/>
              <a:buNone/>
              <a:defRPr sz="5400" b="1" i="0" u="none" strike="noStrike" cap="none">
                <a:solidFill>
                  <a:schemeClr val="lt2"/>
                </a:solidFill>
                <a:latin typeface="Staatliches"/>
                <a:ea typeface="Staatliches"/>
                <a:cs typeface="Staatliches"/>
                <a:sym typeface="Staatliches"/>
              </a:defRPr>
            </a:lvl1pPr>
            <a:lvl2pPr marR="0" lvl="1" algn="ctr" rtl="0">
              <a:lnSpc>
                <a:spcPct val="100000"/>
              </a:lnSpc>
              <a:spcBef>
                <a:spcPts val="0"/>
              </a:spcBef>
              <a:spcAft>
                <a:spcPts val="0"/>
              </a:spcAft>
              <a:buClr>
                <a:schemeClr val="lt2"/>
              </a:buClr>
              <a:buSzPts val="7200"/>
              <a:buFont typeface="Staatliches"/>
              <a:buNone/>
              <a:defRPr sz="5400" b="1" i="0" u="none" strike="noStrike" cap="none">
                <a:solidFill>
                  <a:schemeClr val="lt2"/>
                </a:solidFill>
                <a:latin typeface="Staatliches"/>
                <a:ea typeface="Staatliches"/>
                <a:cs typeface="Staatliches"/>
                <a:sym typeface="Staatliches"/>
              </a:defRPr>
            </a:lvl2pPr>
            <a:lvl3pPr marR="0" lvl="2" algn="ctr" rtl="0">
              <a:lnSpc>
                <a:spcPct val="100000"/>
              </a:lnSpc>
              <a:spcBef>
                <a:spcPts val="0"/>
              </a:spcBef>
              <a:spcAft>
                <a:spcPts val="0"/>
              </a:spcAft>
              <a:buClr>
                <a:schemeClr val="lt2"/>
              </a:buClr>
              <a:buSzPts val="7200"/>
              <a:buFont typeface="Staatliches"/>
              <a:buNone/>
              <a:defRPr sz="5400" b="1" i="0" u="none" strike="noStrike" cap="none">
                <a:solidFill>
                  <a:schemeClr val="lt2"/>
                </a:solidFill>
                <a:latin typeface="Staatliches"/>
                <a:ea typeface="Staatliches"/>
                <a:cs typeface="Staatliches"/>
                <a:sym typeface="Staatliches"/>
              </a:defRPr>
            </a:lvl3pPr>
            <a:lvl4pPr marR="0" lvl="3" algn="ctr" rtl="0">
              <a:lnSpc>
                <a:spcPct val="100000"/>
              </a:lnSpc>
              <a:spcBef>
                <a:spcPts val="0"/>
              </a:spcBef>
              <a:spcAft>
                <a:spcPts val="0"/>
              </a:spcAft>
              <a:buClr>
                <a:schemeClr val="lt2"/>
              </a:buClr>
              <a:buSzPts val="7200"/>
              <a:buFont typeface="Staatliches"/>
              <a:buNone/>
              <a:defRPr sz="5400" b="1" i="0" u="none" strike="noStrike" cap="none">
                <a:solidFill>
                  <a:schemeClr val="lt2"/>
                </a:solidFill>
                <a:latin typeface="Staatliches"/>
                <a:ea typeface="Staatliches"/>
                <a:cs typeface="Staatliches"/>
                <a:sym typeface="Staatliches"/>
              </a:defRPr>
            </a:lvl4pPr>
            <a:lvl5pPr marR="0" lvl="4" algn="ctr" rtl="0">
              <a:lnSpc>
                <a:spcPct val="100000"/>
              </a:lnSpc>
              <a:spcBef>
                <a:spcPts val="0"/>
              </a:spcBef>
              <a:spcAft>
                <a:spcPts val="0"/>
              </a:spcAft>
              <a:buClr>
                <a:schemeClr val="lt2"/>
              </a:buClr>
              <a:buSzPts val="7200"/>
              <a:buFont typeface="Staatliches"/>
              <a:buNone/>
              <a:defRPr sz="5400" b="1" i="0" u="none" strike="noStrike" cap="none">
                <a:solidFill>
                  <a:schemeClr val="lt2"/>
                </a:solidFill>
                <a:latin typeface="Staatliches"/>
                <a:ea typeface="Staatliches"/>
                <a:cs typeface="Staatliches"/>
                <a:sym typeface="Staatliches"/>
              </a:defRPr>
            </a:lvl5pPr>
            <a:lvl6pPr marR="0" lvl="5" algn="ctr" rtl="0">
              <a:lnSpc>
                <a:spcPct val="100000"/>
              </a:lnSpc>
              <a:spcBef>
                <a:spcPts val="0"/>
              </a:spcBef>
              <a:spcAft>
                <a:spcPts val="0"/>
              </a:spcAft>
              <a:buClr>
                <a:schemeClr val="lt2"/>
              </a:buClr>
              <a:buSzPts val="7200"/>
              <a:buFont typeface="Staatliches"/>
              <a:buNone/>
              <a:defRPr sz="5400" b="1" i="0" u="none" strike="noStrike" cap="none">
                <a:solidFill>
                  <a:schemeClr val="lt2"/>
                </a:solidFill>
                <a:latin typeface="Staatliches"/>
                <a:ea typeface="Staatliches"/>
                <a:cs typeface="Staatliches"/>
                <a:sym typeface="Staatliches"/>
              </a:defRPr>
            </a:lvl6pPr>
            <a:lvl7pPr marR="0" lvl="6" algn="ctr" rtl="0">
              <a:lnSpc>
                <a:spcPct val="100000"/>
              </a:lnSpc>
              <a:spcBef>
                <a:spcPts val="0"/>
              </a:spcBef>
              <a:spcAft>
                <a:spcPts val="0"/>
              </a:spcAft>
              <a:buClr>
                <a:schemeClr val="lt2"/>
              </a:buClr>
              <a:buSzPts val="7200"/>
              <a:buFont typeface="Staatliches"/>
              <a:buNone/>
              <a:defRPr sz="5400" b="1" i="0" u="none" strike="noStrike" cap="none">
                <a:solidFill>
                  <a:schemeClr val="lt2"/>
                </a:solidFill>
                <a:latin typeface="Staatliches"/>
                <a:ea typeface="Staatliches"/>
                <a:cs typeface="Staatliches"/>
                <a:sym typeface="Staatliches"/>
              </a:defRPr>
            </a:lvl7pPr>
            <a:lvl8pPr marR="0" lvl="7" algn="ctr" rtl="0">
              <a:lnSpc>
                <a:spcPct val="100000"/>
              </a:lnSpc>
              <a:spcBef>
                <a:spcPts val="0"/>
              </a:spcBef>
              <a:spcAft>
                <a:spcPts val="0"/>
              </a:spcAft>
              <a:buClr>
                <a:schemeClr val="lt2"/>
              </a:buClr>
              <a:buSzPts val="7200"/>
              <a:buFont typeface="Staatliches"/>
              <a:buNone/>
              <a:defRPr sz="5400" b="1" i="0" u="none" strike="noStrike" cap="none">
                <a:solidFill>
                  <a:schemeClr val="lt2"/>
                </a:solidFill>
                <a:latin typeface="Staatliches"/>
                <a:ea typeface="Staatliches"/>
                <a:cs typeface="Staatliches"/>
                <a:sym typeface="Staatliches"/>
              </a:defRPr>
            </a:lvl8pPr>
            <a:lvl9pPr marR="0" lvl="8" algn="ctr" rtl="0">
              <a:lnSpc>
                <a:spcPct val="100000"/>
              </a:lnSpc>
              <a:spcBef>
                <a:spcPts val="0"/>
              </a:spcBef>
              <a:spcAft>
                <a:spcPts val="0"/>
              </a:spcAft>
              <a:buClr>
                <a:schemeClr val="lt2"/>
              </a:buClr>
              <a:buSzPts val="7200"/>
              <a:buFont typeface="Staatliches"/>
              <a:buNone/>
              <a:defRPr sz="5400" b="1" i="0" u="none" strike="noStrike" cap="none">
                <a:solidFill>
                  <a:schemeClr val="lt2"/>
                </a:solidFill>
                <a:latin typeface="Staatliches"/>
                <a:ea typeface="Staatliches"/>
                <a:cs typeface="Staatliches"/>
                <a:sym typeface="Staatliches"/>
              </a:defRPr>
            </a:lvl9pPr>
          </a:lstStyle>
          <a:p>
            <a:pPr marL="0" marR="0" lvl="0" indent="0" algn="ctr" defTabSz="914400" rtl="0" eaLnBrk="1" fontAlgn="auto" latinLnBrk="0" hangingPunct="1">
              <a:lnSpc>
                <a:spcPct val="100000"/>
              </a:lnSpc>
              <a:spcBef>
                <a:spcPts val="0"/>
              </a:spcBef>
              <a:spcAft>
                <a:spcPts val="0"/>
              </a:spcAft>
              <a:buClr>
                <a:srgbClr val="EEEEEE"/>
              </a:buClr>
              <a:buSzPts val="7200"/>
              <a:buFont typeface="Staatliches"/>
              <a:buNone/>
              <a:tabLst/>
              <a:defRPr/>
            </a:pPr>
            <a:r>
              <a:rPr kumimoji="0" lang="en-US" sz="5400" b="1" i="0" u="none" strike="noStrike" kern="0" cap="none" spc="0" normalizeH="0" baseline="0" noProof="0">
                <a:ln>
                  <a:noFill/>
                </a:ln>
                <a:solidFill>
                  <a:srgbClr val="EEEEEE"/>
                </a:solidFill>
                <a:effectLst/>
                <a:uLnTx/>
                <a:uFillTx/>
                <a:latin typeface="Staatliches"/>
                <a:sym typeface="Staatliches"/>
              </a:rPr>
              <a:t>Thanks for watching</a:t>
            </a:r>
            <a:endParaRPr kumimoji="0" lang="en-US" sz="5400" b="1" i="0" u="none" strike="noStrike" kern="0" cap="none" spc="0" normalizeH="0" baseline="0" noProof="0" dirty="0">
              <a:ln>
                <a:noFill/>
              </a:ln>
              <a:solidFill>
                <a:srgbClr val="EEEEEE"/>
              </a:solidFill>
              <a:effectLst/>
              <a:uLnTx/>
              <a:uFillTx/>
              <a:latin typeface="Staatliches"/>
              <a:sym typeface="Staatliches"/>
            </a:endParaRPr>
          </a:p>
        </p:txBody>
      </p:sp>
      <p:pic>
        <p:nvPicPr>
          <p:cNvPr id="3" name="Picture 2" descr="A picture containing outdoor, person, posing&#10;&#10;Description automatically generated">
            <a:extLst>
              <a:ext uri="{FF2B5EF4-FFF2-40B4-BE49-F238E27FC236}">
                <a16:creationId xmlns:a16="http://schemas.microsoft.com/office/drawing/2014/main" id="{5AC9E8C9-15FA-42E7-AA1A-3035D4A53558}"/>
              </a:ext>
            </a:extLst>
          </p:cNvPr>
          <p:cNvPicPr>
            <a:picLocks noChangeAspect="1"/>
          </p:cNvPicPr>
          <p:nvPr/>
        </p:nvPicPr>
        <p:blipFill>
          <a:blip r:embed="rId3"/>
          <a:stretch>
            <a:fillRect/>
          </a:stretch>
        </p:blipFill>
        <p:spPr>
          <a:xfrm>
            <a:off x="3539600" y="0"/>
            <a:ext cx="3623200" cy="5143500"/>
          </a:xfrm>
          <a:prstGeom prst="rect">
            <a:avLst/>
          </a:prstGeom>
        </p:spPr>
      </p:pic>
      <p:sp>
        <p:nvSpPr>
          <p:cNvPr id="11" name="Google Shape;172;p30">
            <a:extLst>
              <a:ext uri="{FF2B5EF4-FFF2-40B4-BE49-F238E27FC236}">
                <a16:creationId xmlns:a16="http://schemas.microsoft.com/office/drawing/2014/main" id="{A7E2E9BE-ED34-0943-AECC-80B38CCBAB09}"/>
              </a:ext>
            </a:extLst>
          </p:cNvPr>
          <p:cNvSpPr/>
          <p:nvPr/>
        </p:nvSpPr>
        <p:spPr>
          <a:xfrm>
            <a:off x="215100" y="853275"/>
            <a:ext cx="3222900" cy="3441825"/>
          </a:xfrm>
          <a:prstGeom prst="rect">
            <a:avLst/>
          </a:prstGeom>
          <a:noFill/>
          <a:ln w="28575" cap="flat" cmpd="sng">
            <a:solidFill>
              <a:schemeClr val="lt2"/>
            </a:solidFill>
            <a:prstDash val="solid"/>
            <a:round/>
            <a:headEnd type="none" w="sm" len="sm"/>
            <a:tailEnd type="none" w="sm" len="sm"/>
          </a:ln>
        </p:spPr>
        <p:txBody>
          <a:bodyPr spcFirstLastPara="1" wrap="square" lIns="68569" tIns="68569" rIns="68569" bIns="68569"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50" b="0" i="0" u="none" strike="noStrike" kern="0" cap="none" spc="0" normalizeH="0" baseline="0" noProof="0">
              <a:ln>
                <a:noFill/>
              </a:ln>
              <a:solidFill>
                <a:srgbClr val="000000"/>
              </a:solidFill>
              <a:effectLst/>
              <a:uLnTx/>
              <a:uFillTx/>
              <a:latin typeface="Raleway" pitchFamily="2" charset="77"/>
              <a:sym typeface="Arial"/>
            </a:endParaRPr>
          </a:p>
        </p:txBody>
      </p:sp>
      <p:sp>
        <p:nvSpPr>
          <p:cNvPr id="12" name="Google Shape;173;p30">
            <a:extLst>
              <a:ext uri="{FF2B5EF4-FFF2-40B4-BE49-F238E27FC236}">
                <a16:creationId xmlns:a16="http://schemas.microsoft.com/office/drawing/2014/main" id="{E4DCE68B-F64F-6E4F-A641-22CD3E1A9FB5}"/>
              </a:ext>
            </a:extLst>
          </p:cNvPr>
          <p:cNvSpPr txBox="1">
            <a:spLocks/>
          </p:cNvSpPr>
          <p:nvPr/>
        </p:nvSpPr>
        <p:spPr>
          <a:xfrm>
            <a:off x="229388" y="597310"/>
            <a:ext cx="3529156" cy="1281879"/>
          </a:xfrm>
          <a:prstGeom prst="rect">
            <a:avLst/>
          </a:prstGeom>
          <a:noFill/>
          <a:ln>
            <a:noFill/>
          </a:ln>
        </p:spPr>
        <p:txBody>
          <a:bodyPr spcFirstLastPara="1" wrap="square" lIns="68569" tIns="68569" rIns="68569" bIns="68569"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2"/>
              </a:buClr>
              <a:buSzPts val="9600"/>
              <a:buFont typeface="Staatliches"/>
              <a:buNone/>
              <a:defRPr sz="7200" b="0" i="0" u="none" strike="noStrike" cap="none">
                <a:solidFill>
                  <a:schemeClr val="lt2"/>
                </a:solidFill>
                <a:latin typeface="Staatliches"/>
                <a:ea typeface="Staatliches"/>
                <a:cs typeface="Staatliches"/>
                <a:sym typeface="Staatliches"/>
              </a:defRPr>
            </a:lvl1pPr>
            <a:lvl2pPr marR="0" lvl="1" algn="ctr" rtl="0">
              <a:lnSpc>
                <a:spcPct val="80000"/>
              </a:lnSpc>
              <a:spcBef>
                <a:spcPts val="0"/>
              </a:spcBef>
              <a:spcAft>
                <a:spcPts val="0"/>
              </a:spcAft>
              <a:buClr>
                <a:schemeClr val="lt2"/>
              </a:buClr>
              <a:buSzPts val="5200"/>
              <a:buFont typeface="Staatliches"/>
              <a:buNone/>
              <a:defRPr sz="3900" b="1" i="0" u="none" strike="noStrike" cap="none">
                <a:solidFill>
                  <a:schemeClr val="lt2"/>
                </a:solidFill>
                <a:latin typeface="Staatliches"/>
                <a:ea typeface="Staatliches"/>
                <a:cs typeface="Staatliches"/>
                <a:sym typeface="Staatliches"/>
              </a:defRPr>
            </a:lvl2pPr>
            <a:lvl3pPr marR="0" lvl="2" algn="ctr" rtl="0">
              <a:lnSpc>
                <a:spcPct val="80000"/>
              </a:lnSpc>
              <a:spcBef>
                <a:spcPts val="0"/>
              </a:spcBef>
              <a:spcAft>
                <a:spcPts val="0"/>
              </a:spcAft>
              <a:buClr>
                <a:schemeClr val="lt2"/>
              </a:buClr>
              <a:buSzPts val="5200"/>
              <a:buFont typeface="Staatliches"/>
              <a:buNone/>
              <a:defRPr sz="3900" b="1" i="0" u="none" strike="noStrike" cap="none">
                <a:solidFill>
                  <a:schemeClr val="lt2"/>
                </a:solidFill>
                <a:latin typeface="Staatliches"/>
                <a:ea typeface="Staatliches"/>
                <a:cs typeface="Staatliches"/>
                <a:sym typeface="Staatliches"/>
              </a:defRPr>
            </a:lvl3pPr>
            <a:lvl4pPr marR="0" lvl="3" algn="ctr" rtl="0">
              <a:lnSpc>
                <a:spcPct val="80000"/>
              </a:lnSpc>
              <a:spcBef>
                <a:spcPts val="0"/>
              </a:spcBef>
              <a:spcAft>
                <a:spcPts val="0"/>
              </a:spcAft>
              <a:buClr>
                <a:schemeClr val="lt2"/>
              </a:buClr>
              <a:buSzPts val="5200"/>
              <a:buFont typeface="Staatliches"/>
              <a:buNone/>
              <a:defRPr sz="3900" b="1" i="0" u="none" strike="noStrike" cap="none">
                <a:solidFill>
                  <a:schemeClr val="lt2"/>
                </a:solidFill>
                <a:latin typeface="Staatliches"/>
                <a:ea typeface="Staatliches"/>
                <a:cs typeface="Staatliches"/>
                <a:sym typeface="Staatliches"/>
              </a:defRPr>
            </a:lvl4pPr>
            <a:lvl5pPr marR="0" lvl="4" algn="ctr" rtl="0">
              <a:lnSpc>
                <a:spcPct val="80000"/>
              </a:lnSpc>
              <a:spcBef>
                <a:spcPts val="0"/>
              </a:spcBef>
              <a:spcAft>
                <a:spcPts val="0"/>
              </a:spcAft>
              <a:buClr>
                <a:schemeClr val="lt2"/>
              </a:buClr>
              <a:buSzPts val="5200"/>
              <a:buFont typeface="Staatliches"/>
              <a:buNone/>
              <a:defRPr sz="3900" b="1" i="0" u="none" strike="noStrike" cap="none">
                <a:solidFill>
                  <a:schemeClr val="lt2"/>
                </a:solidFill>
                <a:latin typeface="Staatliches"/>
                <a:ea typeface="Staatliches"/>
                <a:cs typeface="Staatliches"/>
                <a:sym typeface="Staatliches"/>
              </a:defRPr>
            </a:lvl5pPr>
            <a:lvl6pPr marR="0" lvl="5" algn="ctr" rtl="0">
              <a:lnSpc>
                <a:spcPct val="80000"/>
              </a:lnSpc>
              <a:spcBef>
                <a:spcPts val="0"/>
              </a:spcBef>
              <a:spcAft>
                <a:spcPts val="0"/>
              </a:spcAft>
              <a:buClr>
                <a:schemeClr val="lt2"/>
              </a:buClr>
              <a:buSzPts val="5200"/>
              <a:buFont typeface="Staatliches"/>
              <a:buNone/>
              <a:defRPr sz="3900" b="1" i="0" u="none" strike="noStrike" cap="none">
                <a:solidFill>
                  <a:schemeClr val="lt2"/>
                </a:solidFill>
                <a:latin typeface="Staatliches"/>
                <a:ea typeface="Staatliches"/>
                <a:cs typeface="Staatliches"/>
                <a:sym typeface="Staatliches"/>
              </a:defRPr>
            </a:lvl6pPr>
            <a:lvl7pPr marR="0" lvl="6" algn="ctr" rtl="0">
              <a:lnSpc>
                <a:spcPct val="80000"/>
              </a:lnSpc>
              <a:spcBef>
                <a:spcPts val="0"/>
              </a:spcBef>
              <a:spcAft>
                <a:spcPts val="0"/>
              </a:spcAft>
              <a:buClr>
                <a:schemeClr val="lt2"/>
              </a:buClr>
              <a:buSzPts val="5200"/>
              <a:buFont typeface="Staatliches"/>
              <a:buNone/>
              <a:defRPr sz="3900" b="1" i="0" u="none" strike="noStrike" cap="none">
                <a:solidFill>
                  <a:schemeClr val="lt2"/>
                </a:solidFill>
                <a:latin typeface="Staatliches"/>
                <a:ea typeface="Staatliches"/>
                <a:cs typeface="Staatliches"/>
                <a:sym typeface="Staatliches"/>
              </a:defRPr>
            </a:lvl7pPr>
            <a:lvl8pPr marR="0" lvl="7" algn="ctr" rtl="0">
              <a:lnSpc>
                <a:spcPct val="80000"/>
              </a:lnSpc>
              <a:spcBef>
                <a:spcPts val="0"/>
              </a:spcBef>
              <a:spcAft>
                <a:spcPts val="0"/>
              </a:spcAft>
              <a:buClr>
                <a:schemeClr val="lt2"/>
              </a:buClr>
              <a:buSzPts val="5200"/>
              <a:buFont typeface="Staatliches"/>
              <a:buNone/>
              <a:defRPr sz="3900" b="1" i="0" u="none" strike="noStrike" cap="none">
                <a:solidFill>
                  <a:schemeClr val="lt2"/>
                </a:solidFill>
                <a:latin typeface="Staatliches"/>
                <a:ea typeface="Staatliches"/>
                <a:cs typeface="Staatliches"/>
                <a:sym typeface="Staatliches"/>
              </a:defRPr>
            </a:lvl8pPr>
            <a:lvl9pPr marR="0" lvl="8" algn="ctr" rtl="0">
              <a:lnSpc>
                <a:spcPct val="80000"/>
              </a:lnSpc>
              <a:spcBef>
                <a:spcPts val="0"/>
              </a:spcBef>
              <a:spcAft>
                <a:spcPts val="0"/>
              </a:spcAft>
              <a:buClr>
                <a:schemeClr val="lt2"/>
              </a:buClr>
              <a:buSzPts val="5200"/>
              <a:buFont typeface="Staatliches"/>
              <a:buNone/>
              <a:defRPr sz="3900" b="1" i="0" u="none" strike="noStrike" cap="none">
                <a:solidFill>
                  <a:schemeClr val="lt2"/>
                </a:solidFill>
                <a:latin typeface="Staatliches"/>
                <a:ea typeface="Staatliches"/>
                <a:cs typeface="Staatliches"/>
                <a:sym typeface="Staatliches"/>
              </a:defRPr>
            </a:lvl9pPr>
          </a:lstStyle>
          <a:p>
            <a:r>
              <a:rPr lang="en-US" sz="6000">
                <a:latin typeface="Raleway" pitchFamily="2" charset="77"/>
              </a:rPr>
              <a:t>Nhóm 5</a:t>
            </a:r>
            <a:endParaRPr lang="en-US" sz="6000" dirty="0">
              <a:latin typeface="Raleway" pitchFamily="2" charset="77"/>
            </a:endParaRPr>
          </a:p>
        </p:txBody>
      </p:sp>
      <p:sp>
        <p:nvSpPr>
          <p:cNvPr id="13" name="Google Shape;174;p30">
            <a:extLst>
              <a:ext uri="{FF2B5EF4-FFF2-40B4-BE49-F238E27FC236}">
                <a16:creationId xmlns:a16="http://schemas.microsoft.com/office/drawing/2014/main" id="{EE096CB3-B121-104D-9791-87B4252E4E2D}"/>
              </a:ext>
            </a:extLst>
          </p:cNvPr>
          <p:cNvSpPr txBox="1">
            <a:spLocks/>
          </p:cNvSpPr>
          <p:nvPr/>
        </p:nvSpPr>
        <p:spPr>
          <a:xfrm>
            <a:off x="609813" y="2052297"/>
            <a:ext cx="2687737" cy="1966879"/>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Raleway"/>
              <a:buNone/>
              <a:defRPr sz="1800" b="0" i="0" u="none" strike="noStrike" cap="none">
                <a:solidFill>
                  <a:schemeClr val="lt2"/>
                </a:solidFill>
                <a:latin typeface="Raleway"/>
                <a:ea typeface="Raleway"/>
                <a:cs typeface="Raleway"/>
                <a:sym typeface="Raleway"/>
              </a:defRPr>
            </a:lvl1pPr>
            <a:lvl2pPr marL="914400" marR="0" lvl="1" indent="-317500" algn="l"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9pPr>
          </a:lstStyle>
          <a:p>
            <a:pPr marL="285750" indent="-171450" fontAlgn="base">
              <a:buFont typeface="Arial" panose="020B0604020202020204" pitchFamily="34" charset="0"/>
              <a:buChar char="•"/>
            </a:pPr>
            <a:r>
              <a:rPr lang="vi-VN" sz="1200" dirty="0">
                <a:latin typeface="Raleway" pitchFamily="2" charset="77"/>
              </a:rPr>
              <a:t>Lê Thanh Hải 20191813</a:t>
            </a:r>
          </a:p>
          <a:p>
            <a:pPr marL="285750" indent="-171450" fontAlgn="base">
              <a:buFontTx/>
              <a:buChar char="-"/>
            </a:pPr>
            <a:r>
              <a:rPr lang="vi-VN" sz="1200" dirty="0">
                <a:latin typeface="Raleway" pitchFamily="2" charset="77"/>
              </a:rPr>
              <a:t>Tổng hợp và Làm powerpoint</a:t>
            </a:r>
          </a:p>
          <a:p>
            <a:pPr marL="285750" indent="-171450" fontAlgn="base">
              <a:buFontTx/>
              <a:buChar char="-"/>
            </a:pPr>
            <a:endParaRPr lang="vi-VN" sz="1200" dirty="0">
              <a:latin typeface="Raleway" pitchFamily="2" charset="77"/>
            </a:endParaRPr>
          </a:p>
          <a:p>
            <a:pPr marL="285750" indent="-171450" fontAlgn="base">
              <a:buFont typeface="Arial" panose="020B0604020202020204" pitchFamily="34" charset="0"/>
              <a:buChar char="•"/>
            </a:pPr>
            <a:r>
              <a:rPr lang="vi-VN" sz="1200" dirty="0">
                <a:latin typeface="Raleway" pitchFamily="2" charset="77"/>
              </a:rPr>
              <a:t>Nguyễn Ngọc Trung 20192122</a:t>
            </a:r>
          </a:p>
          <a:p>
            <a:pPr marL="285750" indent="-171450" fontAlgn="base">
              <a:buFontTx/>
              <a:buChar char="-"/>
            </a:pPr>
            <a:r>
              <a:rPr lang="vi-VN" sz="1200" dirty="0">
                <a:latin typeface="Raleway" pitchFamily="2" charset="77"/>
              </a:rPr>
              <a:t>Tìm tài liệu và tổng hợp</a:t>
            </a:r>
          </a:p>
          <a:p>
            <a:pPr marL="285750" indent="-171450" fontAlgn="base">
              <a:buFontTx/>
              <a:buChar char="-"/>
            </a:pPr>
            <a:endParaRPr lang="vi-VN" sz="1200" dirty="0">
              <a:latin typeface="Raleway" pitchFamily="2" charset="77"/>
            </a:endParaRPr>
          </a:p>
          <a:p>
            <a:pPr marL="285750" indent="-171450" fontAlgn="base">
              <a:buFont typeface="Arial" panose="020B0604020202020204" pitchFamily="34" charset="0"/>
              <a:buChar char="•"/>
            </a:pPr>
            <a:r>
              <a:rPr lang="vi-VN" sz="1200" dirty="0">
                <a:latin typeface="Raleway" pitchFamily="2" charset="77"/>
              </a:rPr>
              <a:t>Bùi Sơn Nam 20191975</a:t>
            </a:r>
          </a:p>
          <a:p>
            <a:pPr marL="285750" indent="-171450" fontAlgn="base">
              <a:buFontTx/>
              <a:buChar char="-"/>
            </a:pPr>
            <a:r>
              <a:rPr lang="vi-VN" sz="1200" dirty="0">
                <a:latin typeface="Raleway" pitchFamily="2" charset="77"/>
              </a:rPr>
              <a:t>Thuyết trình và tìm tài liệu</a:t>
            </a:r>
          </a:p>
          <a:p>
            <a:pPr marL="114300" indent="0" fontAlgn="base"/>
            <a:endParaRPr lang="vi-VN" sz="1200" dirty="0">
              <a:latin typeface="Raleway" pitchFamily="2" charset="77"/>
            </a:endParaRPr>
          </a:p>
          <a:p>
            <a:pPr marL="285750" indent="-171450" fontAlgn="base">
              <a:buFont typeface="Arial" panose="020B0604020202020204" pitchFamily="34" charset="0"/>
              <a:buChar char="•"/>
            </a:pPr>
            <a:r>
              <a:rPr lang="vi-VN" sz="1200" dirty="0">
                <a:latin typeface="Raleway" pitchFamily="2" charset="77"/>
              </a:rPr>
              <a:t>Lê Đình Tứ 20192142</a:t>
            </a:r>
          </a:p>
          <a:p>
            <a:pPr marL="285750" indent="-171450" fontAlgn="base">
              <a:buFontTx/>
              <a:buChar char="-"/>
            </a:pPr>
            <a:r>
              <a:rPr lang="vi-VN" sz="1200" dirty="0">
                <a:latin typeface="Raleway" pitchFamily="2" charset="77"/>
              </a:rPr>
              <a:t>Tìm tài liệu và tổng hợp</a:t>
            </a:r>
          </a:p>
          <a:p>
            <a:pPr marL="342900">
              <a:buFont typeface="+mj-lt"/>
              <a:buAutoNum type="arabicPeriod"/>
            </a:pPr>
            <a:endParaRPr lang="vi-VN" sz="1400" dirty="0">
              <a:latin typeface="Raleway" pitchFamily="2" charset="77"/>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7" name="Google Shape;224;p36">
            <a:extLst>
              <a:ext uri="{FF2B5EF4-FFF2-40B4-BE49-F238E27FC236}">
                <a16:creationId xmlns:a16="http://schemas.microsoft.com/office/drawing/2014/main" id="{75E3B743-29AF-4B35-87C9-2F84BF4CA79B}"/>
              </a:ext>
            </a:extLst>
          </p:cNvPr>
          <p:cNvSpPr txBox="1">
            <a:spLocks/>
          </p:cNvSpPr>
          <p:nvPr/>
        </p:nvSpPr>
        <p:spPr>
          <a:xfrm>
            <a:off x="-3538725" y="3011402"/>
            <a:ext cx="2688055" cy="101182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Staatliches"/>
              <a:buNone/>
              <a:defRPr sz="2700" b="1" i="0" u="none" strike="noStrike" cap="none">
                <a:solidFill>
                  <a:schemeClr val="lt2"/>
                </a:solidFill>
                <a:latin typeface="Staatliches"/>
                <a:ea typeface="Staatliches"/>
                <a:cs typeface="Staatliches"/>
                <a:sym typeface="Staatliches"/>
              </a:defRPr>
            </a:lvl1pPr>
            <a:lvl2pPr marR="0" lvl="1"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2pPr>
            <a:lvl3pPr marR="0" lvl="2"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3pPr>
            <a:lvl4pPr marR="0" lvl="3"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4pPr>
            <a:lvl5pPr marR="0" lvl="4"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5pPr>
            <a:lvl6pPr marR="0" lvl="5"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6pPr>
            <a:lvl7pPr marR="0" lvl="6"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7pPr>
            <a:lvl8pPr marR="0" lvl="7"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8pPr>
            <a:lvl9pPr marR="0" lvl="8"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9pPr>
          </a:lstStyle>
          <a:p>
            <a:pPr algn="ctr">
              <a:spcAft>
                <a:spcPts val="1200"/>
              </a:spcAft>
            </a:pPr>
            <a:r>
              <a:rPr lang="vi-VN" sz="2000" dirty="0">
                <a:latin typeface="UTM Facebook" panose="02040403050506020204" pitchFamily="18" charset="0"/>
              </a:rPr>
              <a:t>B. TINH HOA ĐẠO ĐỨC PHƯƠNG ĐÔNG, PHƯƠNG TÂY</a:t>
            </a:r>
          </a:p>
        </p:txBody>
      </p:sp>
      <p:sp>
        <p:nvSpPr>
          <p:cNvPr id="6" name="Google Shape;219;p35">
            <a:extLst>
              <a:ext uri="{FF2B5EF4-FFF2-40B4-BE49-F238E27FC236}">
                <a16:creationId xmlns:a16="http://schemas.microsoft.com/office/drawing/2014/main" id="{A4B5A6A2-EAFA-4164-89D2-07A4C660B12C}"/>
              </a:ext>
            </a:extLst>
          </p:cNvPr>
          <p:cNvSpPr txBox="1">
            <a:spLocks/>
          </p:cNvSpPr>
          <p:nvPr/>
        </p:nvSpPr>
        <p:spPr>
          <a:xfrm>
            <a:off x="7621103" y="1525083"/>
            <a:ext cx="4722194" cy="664769"/>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Raleway"/>
              <a:buNone/>
              <a:defRPr sz="1800" b="0" i="0" u="none" strike="noStrike" cap="none">
                <a:solidFill>
                  <a:schemeClr val="lt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9pPr>
          </a:lstStyle>
          <a:p>
            <a:pPr marL="0" indent="0">
              <a:spcAft>
                <a:spcPts val="1200"/>
              </a:spcAft>
            </a:pPr>
            <a:r>
              <a:rPr lang="en-US" sz="3600" b="1">
                <a:latin typeface="UTM Facebook" panose="02040403050506020204" pitchFamily="18" charset="0"/>
              </a:rPr>
              <a:t>1. CƠ SỞ LÝ LUẬN </a:t>
            </a:r>
            <a:endParaRPr lang="vi-VN" sz="3600" b="1"/>
          </a:p>
        </p:txBody>
      </p:sp>
      <p:sp>
        <p:nvSpPr>
          <p:cNvPr id="8" name="Google Shape;219;p35">
            <a:extLst>
              <a:ext uri="{FF2B5EF4-FFF2-40B4-BE49-F238E27FC236}">
                <a16:creationId xmlns:a16="http://schemas.microsoft.com/office/drawing/2014/main" id="{F94212E6-7586-4713-AFE1-A21ED273C5A7}"/>
              </a:ext>
            </a:extLst>
          </p:cNvPr>
          <p:cNvSpPr txBox="1">
            <a:spLocks/>
          </p:cNvSpPr>
          <p:nvPr/>
        </p:nvSpPr>
        <p:spPr>
          <a:xfrm>
            <a:off x="8104909" y="2256561"/>
            <a:ext cx="4238388" cy="1151002"/>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Raleway"/>
              <a:buNone/>
              <a:defRPr sz="1800" b="0" i="0" u="none" strike="noStrike" cap="none">
                <a:solidFill>
                  <a:schemeClr val="lt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9pPr>
          </a:lstStyle>
          <a:p>
            <a:pPr marL="0" indent="0" algn="l">
              <a:spcAft>
                <a:spcPts val="1200"/>
              </a:spcAft>
            </a:pPr>
            <a:r>
              <a:rPr lang="en-US" sz="1400"/>
              <a:t>a. Truyền thống đạo đức tốt đẹp của dân tộc </a:t>
            </a:r>
            <a:endParaRPr lang="vi-VN" sz="1400"/>
          </a:p>
          <a:p>
            <a:pPr marL="0" indent="0" algn="l">
              <a:spcAft>
                <a:spcPts val="1200"/>
              </a:spcAft>
            </a:pPr>
            <a:r>
              <a:rPr lang="en-US" sz="1400"/>
              <a:t>b. Tinh hoa đạo đức phương Đông, phương Tây</a:t>
            </a:r>
          </a:p>
          <a:p>
            <a:pPr marL="0" indent="0" algn="l">
              <a:spcAft>
                <a:spcPts val="1200"/>
              </a:spcAft>
            </a:pPr>
            <a:r>
              <a:rPr lang="en-US" sz="1400"/>
              <a:t>c. Quan điểm Mác – Lênin về đạo đức cách mạng</a:t>
            </a:r>
          </a:p>
        </p:txBody>
      </p:sp>
      <p:pic>
        <p:nvPicPr>
          <p:cNvPr id="12" name="Picture 2">
            <a:extLst>
              <a:ext uri="{FF2B5EF4-FFF2-40B4-BE49-F238E27FC236}">
                <a16:creationId xmlns:a16="http://schemas.microsoft.com/office/drawing/2014/main" id="{FB8A9DD1-6155-4944-B566-689AC5EA5B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32" t="1125" r="5276"/>
          <a:stretch/>
        </p:blipFill>
        <p:spPr bwMode="auto">
          <a:xfrm>
            <a:off x="8104909" y="462142"/>
            <a:ext cx="3132278" cy="4219213"/>
          </a:xfrm>
          <a:prstGeom prst="rect">
            <a:avLst/>
          </a:prstGeom>
          <a:noFill/>
          <a:ln w="57150">
            <a:noFill/>
          </a:ln>
          <a:extLst>
            <a:ext uri="{909E8E84-426E-40DD-AFC4-6F175D3DCCD1}">
              <a14:hiddenFill xmlns:a14="http://schemas.microsoft.com/office/drawing/2010/main">
                <a:solidFill>
                  <a:srgbClr val="FFFFFF"/>
                </a:solidFill>
              </a14:hiddenFill>
            </a:ext>
          </a:extLst>
        </p:spPr>
      </p:pic>
      <p:sp>
        <p:nvSpPr>
          <p:cNvPr id="11" name="Google Shape;225;p36">
            <a:extLst>
              <a:ext uri="{FF2B5EF4-FFF2-40B4-BE49-F238E27FC236}">
                <a16:creationId xmlns:a16="http://schemas.microsoft.com/office/drawing/2014/main" id="{27D99661-8816-47B0-950A-305588AE5ABD}"/>
              </a:ext>
            </a:extLst>
          </p:cNvPr>
          <p:cNvSpPr txBox="1">
            <a:spLocks/>
          </p:cNvSpPr>
          <p:nvPr/>
        </p:nvSpPr>
        <p:spPr>
          <a:xfrm>
            <a:off x="143236" y="685346"/>
            <a:ext cx="3882202" cy="704526"/>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342900" marR="0" lvl="0" indent="-238125" algn="l" rtl="0">
              <a:lnSpc>
                <a:spcPct val="100000"/>
              </a:lnSpc>
              <a:spcBef>
                <a:spcPts val="0"/>
              </a:spcBef>
              <a:spcAft>
                <a:spcPts val="0"/>
              </a:spcAft>
              <a:buClr>
                <a:schemeClr val="lt2"/>
              </a:buClr>
              <a:buSzPts val="1400"/>
              <a:buFont typeface="Raleway"/>
              <a:buChar char="●"/>
              <a:defRPr sz="1050" b="0" i="0" u="none" strike="noStrike" cap="none">
                <a:solidFill>
                  <a:schemeClr val="lt2"/>
                </a:solidFill>
                <a:latin typeface="Raleway"/>
                <a:ea typeface="Raleway"/>
                <a:cs typeface="Raleway"/>
                <a:sym typeface="Raleway"/>
              </a:defRPr>
            </a:lvl1pPr>
            <a:lvl2pPr marL="685800" marR="0" lvl="1" indent="-238125" algn="l" rtl="0">
              <a:lnSpc>
                <a:spcPct val="100000"/>
              </a:lnSpc>
              <a:spcBef>
                <a:spcPts val="1200"/>
              </a:spcBef>
              <a:spcAft>
                <a:spcPts val="0"/>
              </a:spcAft>
              <a:buClr>
                <a:schemeClr val="lt2"/>
              </a:buClr>
              <a:buSzPts val="1400"/>
              <a:buFont typeface="Raleway"/>
              <a:buChar char="○"/>
              <a:defRPr sz="1050" b="0" i="0" u="none" strike="noStrike" cap="none">
                <a:solidFill>
                  <a:schemeClr val="lt2"/>
                </a:solidFill>
                <a:latin typeface="Raleway"/>
                <a:ea typeface="Raleway"/>
                <a:cs typeface="Raleway"/>
                <a:sym typeface="Raleway"/>
              </a:defRPr>
            </a:lvl2pPr>
            <a:lvl3pPr marL="1028700" marR="0" lvl="2" indent="-238125" algn="l" rtl="0">
              <a:lnSpc>
                <a:spcPct val="100000"/>
              </a:lnSpc>
              <a:spcBef>
                <a:spcPts val="1200"/>
              </a:spcBef>
              <a:spcAft>
                <a:spcPts val="0"/>
              </a:spcAft>
              <a:buClr>
                <a:schemeClr val="lt2"/>
              </a:buClr>
              <a:buSzPts val="1400"/>
              <a:buFont typeface="Raleway"/>
              <a:buChar char="■"/>
              <a:defRPr sz="1050" b="0" i="0" u="none" strike="noStrike" cap="none">
                <a:solidFill>
                  <a:schemeClr val="lt2"/>
                </a:solidFill>
                <a:latin typeface="Raleway"/>
                <a:ea typeface="Raleway"/>
                <a:cs typeface="Raleway"/>
                <a:sym typeface="Raleway"/>
              </a:defRPr>
            </a:lvl3pPr>
            <a:lvl4pPr marL="1371600" marR="0" lvl="3" indent="-238125" algn="l" rtl="0">
              <a:lnSpc>
                <a:spcPct val="100000"/>
              </a:lnSpc>
              <a:spcBef>
                <a:spcPts val="1200"/>
              </a:spcBef>
              <a:spcAft>
                <a:spcPts val="0"/>
              </a:spcAft>
              <a:buClr>
                <a:schemeClr val="lt2"/>
              </a:buClr>
              <a:buSzPts val="1400"/>
              <a:buFont typeface="Raleway"/>
              <a:buChar char="●"/>
              <a:defRPr sz="1050" b="0" i="0" u="none" strike="noStrike" cap="none">
                <a:solidFill>
                  <a:schemeClr val="lt2"/>
                </a:solidFill>
                <a:latin typeface="Raleway"/>
                <a:ea typeface="Raleway"/>
                <a:cs typeface="Raleway"/>
                <a:sym typeface="Raleway"/>
              </a:defRPr>
            </a:lvl4pPr>
            <a:lvl5pPr marL="1714500" marR="0" lvl="4" indent="-238125" algn="l" rtl="0">
              <a:lnSpc>
                <a:spcPct val="100000"/>
              </a:lnSpc>
              <a:spcBef>
                <a:spcPts val="1200"/>
              </a:spcBef>
              <a:spcAft>
                <a:spcPts val="0"/>
              </a:spcAft>
              <a:buClr>
                <a:schemeClr val="lt2"/>
              </a:buClr>
              <a:buSzPts val="1400"/>
              <a:buFont typeface="Raleway"/>
              <a:buChar char="○"/>
              <a:defRPr sz="1050" b="0" i="0" u="none" strike="noStrike" cap="none">
                <a:solidFill>
                  <a:schemeClr val="lt2"/>
                </a:solidFill>
                <a:latin typeface="Raleway"/>
                <a:ea typeface="Raleway"/>
                <a:cs typeface="Raleway"/>
                <a:sym typeface="Raleway"/>
              </a:defRPr>
            </a:lvl5pPr>
            <a:lvl6pPr marL="2057400" marR="0" lvl="5" indent="-238125" algn="l" rtl="0">
              <a:lnSpc>
                <a:spcPct val="100000"/>
              </a:lnSpc>
              <a:spcBef>
                <a:spcPts val="1200"/>
              </a:spcBef>
              <a:spcAft>
                <a:spcPts val="0"/>
              </a:spcAft>
              <a:buClr>
                <a:schemeClr val="lt2"/>
              </a:buClr>
              <a:buSzPts val="1400"/>
              <a:buFont typeface="Raleway"/>
              <a:buChar char="■"/>
              <a:defRPr sz="1050" b="0" i="0" u="none" strike="noStrike" cap="none">
                <a:solidFill>
                  <a:schemeClr val="lt2"/>
                </a:solidFill>
                <a:latin typeface="Raleway"/>
                <a:ea typeface="Raleway"/>
                <a:cs typeface="Raleway"/>
                <a:sym typeface="Raleway"/>
              </a:defRPr>
            </a:lvl6pPr>
            <a:lvl7pPr marL="2400300" marR="0" lvl="6" indent="-238125" algn="l" rtl="0">
              <a:lnSpc>
                <a:spcPct val="100000"/>
              </a:lnSpc>
              <a:spcBef>
                <a:spcPts val="1200"/>
              </a:spcBef>
              <a:spcAft>
                <a:spcPts val="0"/>
              </a:spcAft>
              <a:buClr>
                <a:schemeClr val="lt2"/>
              </a:buClr>
              <a:buSzPts val="1400"/>
              <a:buFont typeface="Raleway"/>
              <a:buChar char="●"/>
              <a:defRPr sz="1050" b="0" i="0" u="none" strike="noStrike" cap="none">
                <a:solidFill>
                  <a:schemeClr val="lt2"/>
                </a:solidFill>
                <a:latin typeface="Raleway"/>
                <a:ea typeface="Raleway"/>
                <a:cs typeface="Raleway"/>
                <a:sym typeface="Raleway"/>
              </a:defRPr>
            </a:lvl7pPr>
            <a:lvl8pPr marL="2743200" marR="0" lvl="7" indent="-238125" algn="l" rtl="0">
              <a:lnSpc>
                <a:spcPct val="100000"/>
              </a:lnSpc>
              <a:spcBef>
                <a:spcPts val="1200"/>
              </a:spcBef>
              <a:spcAft>
                <a:spcPts val="0"/>
              </a:spcAft>
              <a:buClr>
                <a:schemeClr val="lt2"/>
              </a:buClr>
              <a:buSzPts val="1400"/>
              <a:buFont typeface="Raleway"/>
              <a:buChar char="○"/>
              <a:defRPr sz="1050" b="0" i="0" u="none" strike="noStrike" cap="none">
                <a:solidFill>
                  <a:schemeClr val="lt2"/>
                </a:solidFill>
                <a:latin typeface="Raleway"/>
                <a:ea typeface="Raleway"/>
                <a:cs typeface="Raleway"/>
                <a:sym typeface="Raleway"/>
              </a:defRPr>
            </a:lvl8pPr>
            <a:lvl9pPr marL="3086100" marR="0" lvl="8" indent="-238125" algn="l" rtl="0">
              <a:lnSpc>
                <a:spcPct val="100000"/>
              </a:lnSpc>
              <a:spcBef>
                <a:spcPts val="1200"/>
              </a:spcBef>
              <a:spcAft>
                <a:spcPts val="1200"/>
              </a:spcAft>
              <a:buClr>
                <a:schemeClr val="lt2"/>
              </a:buClr>
              <a:buSzPts val="1400"/>
              <a:buFont typeface="Raleway"/>
              <a:buChar char="■"/>
              <a:defRPr sz="1050" b="0" i="0" u="none" strike="noStrike" cap="none">
                <a:solidFill>
                  <a:schemeClr val="lt2"/>
                </a:solidFill>
                <a:latin typeface="Raleway"/>
                <a:ea typeface="Raleway"/>
                <a:cs typeface="Raleway"/>
                <a:sym typeface="Raleway"/>
              </a:defRPr>
            </a:lvl9pPr>
          </a:lstStyle>
          <a:p>
            <a:r>
              <a:rPr lang="en-US" sz="1600" dirty="0" err="1"/>
              <a:t>Tư</a:t>
            </a:r>
            <a:r>
              <a:rPr lang="en-US" sz="1600" dirty="0"/>
              <a:t> </a:t>
            </a:r>
            <a:r>
              <a:rPr lang="en-US" sz="1600" dirty="0" err="1"/>
              <a:t>tưởng</a:t>
            </a:r>
            <a:r>
              <a:rPr lang="en-US" sz="1600" dirty="0"/>
              <a:t> </a:t>
            </a:r>
            <a:r>
              <a:rPr lang="en-US" sz="1600" dirty="0" err="1"/>
              <a:t>đoàn</a:t>
            </a:r>
            <a:r>
              <a:rPr lang="en-US" sz="1600" dirty="0"/>
              <a:t> </a:t>
            </a:r>
            <a:r>
              <a:rPr lang="en-US" sz="1600" dirty="0" err="1"/>
              <a:t>kết</a:t>
            </a:r>
            <a:r>
              <a:rPr lang="en-US" sz="1600" dirty="0"/>
              <a:t> </a:t>
            </a:r>
            <a:r>
              <a:rPr lang="en-US" sz="1600" dirty="0" err="1"/>
              <a:t>đến</a:t>
            </a:r>
            <a:r>
              <a:rPr lang="en-US" sz="1600" dirty="0"/>
              <a:t> </a:t>
            </a:r>
            <a:r>
              <a:rPr lang="en-US" sz="1600" dirty="0" err="1"/>
              <a:t>với</a:t>
            </a:r>
            <a:r>
              <a:rPr lang="en-US" sz="1600" dirty="0"/>
              <a:t> </a:t>
            </a:r>
            <a:r>
              <a:rPr lang="en-US" sz="1600" dirty="0" err="1"/>
              <a:t>Nguyễn</a:t>
            </a:r>
            <a:r>
              <a:rPr lang="en-US" sz="1600" dirty="0"/>
              <a:t> </a:t>
            </a:r>
            <a:r>
              <a:rPr lang="en-US" sz="1600" dirty="0" err="1"/>
              <a:t>Ái</a:t>
            </a:r>
            <a:r>
              <a:rPr lang="en-US" sz="1600" dirty="0"/>
              <a:t> </a:t>
            </a:r>
            <a:r>
              <a:rPr lang="en-US" sz="1600" dirty="0" err="1"/>
              <a:t>Quốc</a:t>
            </a:r>
            <a:r>
              <a:rPr lang="en-US" sz="1600" dirty="0"/>
              <a:t> - </a:t>
            </a:r>
            <a:r>
              <a:rPr lang="en-US" sz="1600" dirty="0" err="1"/>
              <a:t>Hồ</a:t>
            </a:r>
            <a:r>
              <a:rPr lang="en-US" sz="1600" dirty="0"/>
              <a:t> </a:t>
            </a:r>
            <a:r>
              <a:rPr lang="en-US" sz="1600" dirty="0" err="1"/>
              <a:t>Chí</a:t>
            </a:r>
            <a:r>
              <a:rPr lang="en-US" sz="1600" dirty="0"/>
              <a:t> Minh </a:t>
            </a:r>
            <a:r>
              <a:rPr lang="en-US" sz="1600" dirty="0" err="1"/>
              <a:t>khá</a:t>
            </a:r>
            <a:r>
              <a:rPr lang="en-US" sz="1600" dirty="0"/>
              <a:t> </a:t>
            </a:r>
            <a:r>
              <a:rPr lang="en-US" sz="1600" dirty="0" err="1"/>
              <a:t>sớm</a:t>
            </a:r>
            <a:r>
              <a:rPr lang="en-US" sz="1600" dirty="0"/>
              <a:t>. </a:t>
            </a:r>
            <a:r>
              <a:rPr lang="en-US" sz="1600" dirty="0" err="1"/>
              <a:t>Ngay</a:t>
            </a:r>
            <a:r>
              <a:rPr lang="en-US" sz="1600" dirty="0"/>
              <a:t> </a:t>
            </a:r>
            <a:r>
              <a:rPr lang="en-US" sz="1600" dirty="0" err="1"/>
              <a:t>từ</a:t>
            </a:r>
            <a:r>
              <a:rPr lang="en-US" sz="1600" dirty="0"/>
              <a:t> </a:t>
            </a:r>
            <a:r>
              <a:rPr lang="en-US" sz="1600" dirty="0" err="1"/>
              <a:t>những</a:t>
            </a:r>
            <a:r>
              <a:rPr lang="en-US" sz="1600" dirty="0"/>
              <a:t> </a:t>
            </a:r>
            <a:r>
              <a:rPr lang="en-US" sz="1600" dirty="0" err="1"/>
              <a:t>năm</a:t>
            </a:r>
            <a:r>
              <a:rPr lang="en-US" sz="1600" dirty="0"/>
              <a:t> 1920, </a:t>
            </a:r>
            <a:r>
              <a:rPr lang="en-US" sz="1600" dirty="0" err="1"/>
              <a:t>khi</a:t>
            </a:r>
            <a:r>
              <a:rPr lang="en-US" sz="1600" dirty="0"/>
              <a:t> </a:t>
            </a:r>
            <a:r>
              <a:rPr lang="en-US" sz="1600" dirty="0" err="1"/>
              <a:t>còn</a:t>
            </a:r>
            <a:r>
              <a:rPr lang="en-US" sz="1600" dirty="0"/>
              <a:t> </a:t>
            </a:r>
            <a:r>
              <a:rPr lang="en-US" sz="1600" dirty="0" err="1"/>
              <a:t>đang</a:t>
            </a:r>
            <a:r>
              <a:rPr lang="en-US" sz="1600" dirty="0"/>
              <a:t> </a:t>
            </a:r>
            <a:r>
              <a:rPr lang="en-US" sz="1600" dirty="0" err="1"/>
              <a:t>bôn</a:t>
            </a:r>
            <a:r>
              <a:rPr lang="en-US" sz="1600" dirty="0"/>
              <a:t> </a:t>
            </a:r>
            <a:r>
              <a:rPr lang="en-US" sz="1600" dirty="0" err="1"/>
              <a:t>ba</a:t>
            </a:r>
            <a:r>
              <a:rPr lang="en-US" sz="1600" dirty="0"/>
              <a:t> </a:t>
            </a:r>
            <a:r>
              <a:rPr lang="en-US" sz="1600" dirty="0" err="1"/>
              <a:t>hoạt</a:t>
            </a:r>
            <a:r>
              <a:rPr lang="en-US" sz="1600" dirty="0"/>
              <a:t> </a:t>
            </a:r>
            <a:r>
              <a:rPr lang="en-US" sz="1600" dirty="0" err="1"/>
              <a:t>động</a:t>
            </a:r>
            <a:r>
              <a:rPr lang="en-US" sz="1600" dirty="0"/>
              <a:t> </a:t>
            </a:r>
            <a:r>
              <a:rPr lang="en-US" sz="1600" dirty="0" err="1"/>
              <a:t>tìm</a:t>
            </a:r>
            <a:r>
              <a:rPr lang="en-US" sz="1600" dirty="0"/>
              <a:t> </a:t>
            </a:r>
            <a:r>
              <a:rPr lang="en-US" sz="1600" dirty="0" err="1"/>
              <a:t>đường</a:t>
            </a:r>
            <a:r>
              <a:rPr lang="en-US" sz="1600" dirty="0"/>
              <a:t> </a:t>
            </a:r>
            <a:r>
              <a:rPr lang="en-US" sz="1600" dirty="0" err="1"/>
              <a:t>cứu</a:t>
            </a:r>
            <a:r>
              <a:rPr lang="en-US" sz="1600" dirty="0"/>
              <a:t> </a:t>
            </a:r>
            <a:r>
              <a:rPr lang="en-US" sz="1600" dirty="0" err="1"/>
              <a:t>nước</a:t>
            </a:r>
            <a:r>
              <a:rPr lang="en-US" sz="1600" dirty="0"/>
              <a:t> </a:t>
            </a:r>
            <a:r>
              <a:rPr lang="en-US" sz="1600" dirty="0" err="1"/>
              <a:t>ở</a:t>
            </a:r>
            <a:r>
              <a:rPr lang="en-US" sz="1600" dirty="0"/>
              <a:t> </a:t>
            </a:r>
            <a:r>
              <a:rPr lang="en-US" sz="1600" dirty="0" err="1"/>
              <a:t>nước</a:t>
            </a:r>
            <a:r>
              <a:rPr lang="en-US" sz="1600" dirty="0"/>
              <a:t> </a:t>
            </a:r>
            <a:r>
              <a:rPr lang="en-US" sz="1600" dirty="0" err="1"/>
              <a:t>ngoài</a:t>
            </a:r>
            <a:r>
              <a:rPr lang="en-US" sz="1600" dirty="0"/>
              <a:t>, </a:t>
            </a:r>
            <a:r>
              <a:rPr lang="en-US" sz="1600" dirty="0" err="1"/>
              <a:t>trong</a:t>
            </a:r>
            <a:r>
              <a:rPr lang="en-US" sz="1600" dirty="0"/>
              <a:t> </a:t>
            </a:r>
            <a:r>
              <a:rPr lang="en-US" sz="1600" dirty="0" err="1"/>
              <a:t>nhiều</a:t>
            </a:r>
            <a:r>
              <a:rPr lang="en-US" sz="1600" dirty="0"/>
              <a:t> </a:t>
            </a:r>
            <a:r>
              <a:rPr lang="en-US" sz="1600" dirty="0" err="1"/>
              <a:t>bài</a:t>
            </a:r>
            <a:r>
              <a:rPr lang="en-US" sz="1600" dirty="0"/>
              <a:t> </a:t>
            </a:r>
            <a:r>
              <a:rPr lang="en-US" sz="1600" dirty="0" err="1"/>
              <a:t>báo</a:t>
            </a:r>
            <a:r>
              <a:rPr lang="en-US" sz="1600" dirty="0"/>
              <a:t>, </a:t>
            </a:r>
            <a:r>
              <a:rPr lang="en-US" sz="1600" dirty="0" err="1"/>
              <a:t>bài</a:t>
            </a:r>
            <a:r>
              <a:rPr lang="en-US" sz="1600" dirty="0"/>
              <a:t> </a:t>
            </a:r>
            <a:r>
              <a:rPr lang="en-US" sz="1600" dirty="0" err="1"/>
              <a:t>nói</a:t>
            </a:r>
            <a:r>
              <a:rPr lang="en-US" sz="1600" dirty="0"/>
              <a:t> </a:t>
            </a:r>
            <a:r>
              <a:rPr lang="en-US" sz="1600" dirty="0" err="1"/>
              <a:t>chuyện</a:t>
            </a:r>
            <a:r>
              <a:rPr lang="en-US" sz="1600" dirty="0"/>
              <a:t>, </a:t>
            </a:r>
            <a:r>
              <a:rPr lang="en-US" sz="1600" dirty="0" err="1"/>
              <a:t>Người</a:t>
            </a:r>
            <a:r>
              <a:rPr lang="en-US" sz="1600" dirty="0"/>
              <a:t> </a:t>
            </a:r>
            <a:r>
              <a:rPr lang="en-US" sz="1600" dirty="0" err="1"/>
              <a:t>đã</a:t>
            </a:r>
            <a:r>
              <a:rPr lang="en-US" sz="1600" dirty="0"/>
              <a:t> </a:t>
            </a:r>
            <a:r>
              <a:rPr lang="en-US" sz="1600" dirty="0" err="1"/>
              <a:t>kêu</a:t>
            </a:r>
            <a:r>
              <a:rPr lang="en-US" sz="1600" dirty="0"/>
              <a:t> </a:t>
            </a:r>
            <a:r>
              <a:rPr lang="en-US" sz="1600" dirty="0" err="1"/>
              <a:t>gọi</a:t>
            </a:r>
            <a:r>
              <a:rPr lang="en-US" sz="1600" dirty="0"/>
              <a:t> </a:t>
            </a:r>
            <a:r>
              <a:rPr lang="en-US" sz="1600" dirty="0" err="1"/>
              <a:t>tinh</a:t>
            </a:r>
            <a:r>
              <a:rPr lang="en-US" sz="1600" dirty="0"/>
              <a:t> </a:t>
            </a:r>
            <a:r>
              <a:rPr lang="en-US" sz="1600" dirty="0" err="1"/>
              <a:t>thần</a:t>
            </a:r>
            <a:r>
              <a:rPr lang="en-US" sz="1600" dirty="0"/>
              <a:t> </a:t>
            </a:r>
            <a:r>
              <a:rPr lang="en-US" sz="1600" dirty="0" err="1"/>
              <a:t>đoàn</a:t>
            </a:r>
            <a:r>
              <a:rPr lang="en-US" sz="1600" dirty="0"/>
              <a:t> </a:t>
            </a:r>
            <a:r>
              <a:rPr lang="en-US" sz="1600" dirty="0" err="1"/>
              <a:t>kết</a:t>
            </a:r>
            <a:r>
              <a:rPr lang="en-US" sz="1600" dirty="0"/>
              <a:t> </a:t>
            </a:r>
            <a:r>
              <a:rPr lang="en-US" sz="1600" dirty="0" err="1"/>
              <a:t>giữa</a:t>
            </a:r>
            <a:r>
              <a:rPr lang="en-US" sz="1600" dirty="0"/>
              <a:t> </a:t>
            </a:r>
            <a:r>
              <a:rPr lang="en-US" sz="1600" dirty="0" err="1"/>
              <a:t>người</a:t>
            </a:r>
            <a:r>
              <a:rPr lang="en-US" sz="1600" dirty="0"/>
              <a:t> lao </a:t>
            </a:r>
            <a:r>
              <a:rPr lang="en-US" sz="1600" dirty="0" err="1"/>
              <a:t>động</a:t>
            </a:r>
            <a:r>
              <a:rPr lang="en-US" sz="1600" dirty="0"/>
              <a:t> </a:t>
            </a:r>
            <a:r>
              <a:rPr lang="en-US" sz="1600" dirty="0" err="1"/>
              <a:t>ở</a:t>
            </a:r>
            <a:r>
              <a:rPr lang="en-US" sz="1600" dirty="0"/>
              <a:t> </a:t>
            </a:r>
            <a:r>
              <a:rPr lang="en-US" sz="1600" dirty="0" err="1"/>
              <a:t>các</a:t>
            </a:r>
            <a:r>
              <a:rPr lang="en-US" sz="1600" dirty="0"/>
              <a:t> </a:t>
            </a:r>
            <a:r>
              <a:rPr lang="en-US" sz="1600" dirty="0" err="1"/>
              <a:t>nước</a:t>
            </a:r>
            <a:r>
              <a:rPr lang="en-US" sz="1600" dirty="0"/>
              <a:t> </a:t>
            </a:r>
            <a:r>
              <a:rPr lang="en-US" sz="1600" dirty="0" err="1"/>
              <a:t>chính</a:t>
            </a:r>
            <a:r>
              <a:rPr lang="en-US" sz="1600" dirty="0"/>
              <a:t> </a:t>
            </a:r>
            <a:r>
              <a:rPr lang="en-US" sz="1600" dirty="0" err="1"/>
              <a:t>quốc</a:t>
            </a:r>
            <a:r>
              <a:rPr lang="en-US" sz="1600" dirty="0"/>
              <a:t> </a:t>
            </a:r>
            <a:r>
              <a:rPr lang="en-US" sz="1600" dirty="0" err="1"/>
              <a:t>với</a:t>
            </a:r>
            <a:r>
              <a:rPr lang="en-US" sz="1600" dirty="0"/>
              <a:t> </a:t>
            </a:r>
            <a:r>
              <a:rPr lang="en-US" sz="1600" dirty="0" err="1"/>
              <a:t>quần</a:t>
            </a:r>
            <a:r>
              <a:rPr lang="en-US" sz="1600" dirty="0"/>
              <a:t> </a:t>
            </a:r>
            <a:r>
              <a:rPr lang="en-US" sz="1600" dirty="0" err="1"/>
              <a:t>chúng</a:t>
            </a:r>
            <a:r>
              <a:rPr lang="en-US" sz="1600" dirty="0"/>
              <a:t> </a:t>
            </a:r>
            <a:r>
              <a:rPr lang="en-US" sz="1600" dirty="0" err="1"/>
              <a:t>nhân</a:t>
            </a:r>
            <a:r>
              <a:rPr lang="en-US" sz="1600" dirty="0"/>
              <a:t> </a:t>
            </a:r>
            <a:r>
              <a:rPr lang="en-US" sz="1600" dirty="0" err="1"/>
              <a:t>dân</a:t>
            </a:r>
            <a:r>
              <a:rPr lang="en-US" sz="1600" dirty="0"/>
              <a:t> </a:t>
            </a:r>
            <a:r>
              <a:rPr lang="en-US" sz="1600" dirty="0" err="1"/>
              <a:t>ở</a:t>
            </a:r>
            <a:r>
              <a:rPr lang="en-US" sz="1600" dirty="0"/>
              <a:t> </a:t>
            </a:r>
            <a:r>
              <a:rPr lang="en-US" sz="1600" dirty="0" err="1"/>
              <a:t>các</a:t>
            </a:r>
            <a:r>
              <a:rPr lang="en-US" sz="1600" dirty="0"/>
              <a:t> </a:t>
            </a:r>
            <a:r>
              <a:rPr lang="en-US" sz="1600" dirty="0" err="1"/>
              <a:t>nước</a:t>
            </a:r>
            <a:r>
              <a:rPr lang="en-US" sz="1600" dirty="0"/>
              <a:t> </a:t>
            </a:r>
            <a:r>
              <a:rPr lang="en-US" sz="1600" dirty="0" err="1"/>
              <a:t>thuộc</a:t>
            </a:r>
            <a:r>
              <a:rPr lang="en-US" sz="1600" dirty="0"/>
              <a:t> </a:t>
            </a:r>
            <a:r>
              <a:rPr lang="en-US" sz="1600" dirty="0" err="1"/>
              <a:t>địa</a:t>
            </a:r>
            <a:r>
              <a:rPr lang="en-US" sz="1600" dirty="0"/>
              <a:t>. </a:t>
            </a:r>
            <a:r>
              <a:rPr lang="en-US" sz="1600" dirty="0" err="1"/>
              <a:t>Lời</a:t>
            </a:r>
            <a:r>
              <a:rPr lang="en-US" sz="1600" dirty="0"/>
              <a:t> </a:t>
            </a:r>
            <a:r>
              <a:rPr lang="en-US" sz="1600" dirty="0" err="1"/>
              <a:t>kêu</a:t>
            </a:r>
            <a:r>
              <a:rPr lang="en-US" sz="1600" dirty="0"/>
              <a:t> </a:t>
            </a:r>
            <a:r>
              <a:rPr lang="en-US" sz="1600" dirty="0" err="1"/>
              <a:t>gọi</a:t>
            </a:r>
            <a:r>
              <a:rPr lang="en-US" sz="1600" dirty="0"/>
              <a:t> </a:t>
            </a:r>
            <a:r>
              <a:rPr lang="en-US" sz="1600" dirty="0" err="1"/>
              <a:t>đã</a:t>
            </a:r>
            <a:r>
              <a:rPr lang="en-US" sz="1600" dirty="0"/>
              <a:t> </a:t>
            </a:r>
            <a:r>
              <a:rPr lang="en-US" sz="1600" dirty="0" err="1"/>
              <a:t>dần</a:t>
            </a:r>
            <a:r>
              <a:rPr lang="en-US" sz="1600" dirty="0"/>
              <a:t> </a:t>
            </a:r>
            <a:r>
              <a:rPr lang="en-US" sz="1600" dirty="0" err="1"/>
              <a:t>dần</a:t>
            </a:r>
            <a:r>
              <a:rPr lang="en-US" sz="1600" dirty="0"/>
              <a:t> </a:t>
            </a:r>
            <a:r>
              <a:rPr lang="en-US" sz="1600" dirty="0" err="1"/>
              <a:t>thức</a:t>
            </a:r>
            <a:r>
              <a:rPr lang="en-US" sz="1600" dirty="0"/>
              <a:t> </a:t>
            </a:r>
            <a:r>
              <a:rPr lang="en-US" sz="1600" dirty="0" err="1"/>
              <a:t>tỉnh</a:t>
            </a:r>
            <a:r>
              <a:rPr lang="en-US" sz="1600" dirty="0"/>
              <a:t> </a:t>
            </a:r>
            <a:r>
              <a:rPr lang="en-US" sz="1600" dirty="0" err="1"/>
              <a:t>những</a:t>
            </a:r>
            <a:r>
              <a:rPr lang="en-US" sz="1600" dirty="0"/>
              <a:t> </a:t>
            </a:r>
            <a:r>
              <a:rPr lang="en-US" sz="1600" dirty="0" err="1"/>
              <a:t>người</a:t>
            </a:r>
            <a:r>
              <a:rPr lang="en-US" sz="1600" dirty="0"/>
              <a:t> </a:t>
            </a:r>
            <a:r>
              <a:rPr lang="en-US" sz="1600" dirty="0" err="1"/>
              <a:t>cộng</a:t>
            </a:r>
            <a:r>
              <a:rPr lang="en-US" sz="1600" dirty="0"/>
              <a:t> </a:t>
            </a:r>
            <a:r>
              <a:rPr lang="en-US" sz="1600" dirty="0" err="1"/>
              <a:t>sản</a:t>
            </a:r>
            <a:r>
              <a:rPr lang="en-US" sz="1600" dirty="0"/>
              <a:t>, </a:t>
            </a:r>
            <a:r>
              <a:rPr lang="en-US" sz="1600" dirty="0" err="1"/>
              <a:t>những</a:t>
            </a:r>
            <a:r>
              <a:rPr lang="en-US" sz="1600" dirty="0"/>
              <a:t> </a:t>
            </a:r>
            <a:r>
              <a:rPr lang="en-US" sz="1600" dirty="0" err="1"/>
              <a:t>người</a:t>
            </a:r>
            <a:r>
              <a:rPr lang="en-US" sz="1600" dirty="0"/>
              <a:t> </a:t>
            </a:r>
            <a:r>
              <a:rPr lang="en-US" sz="1600" dirty="0" err="1"/>
              <a:t>dân</a:t>
            </a:r>
            <a:r>
              <a:rPr lang="en-US" sz="1600" dirty="0"/>
              <a:t> </a:t>
            </a:r>
            <a:r>
              <a:rPr lang="en-US" sz="1600" dirty="0" err="1"/>
              <a:t>chủ</a:t>
            </a:r>
            <a:r>
              <a:rPr lang="en-US" sz="1600" dirty="0"/>
              <a:t> </a:t>
            </a:r>
            <a:r>
              <a:rPr lang="en-US" sz="1600" dirty="0" err="1"/>
              <a:t>ở</a:t>
            </a:r>
            <a:r>
              <a:rPr lang="en-US" sz="1600" dirty="0"/>
              <a:t> </a:t>
            </a:r>
            <a:r>
              <a:rPr lang="en-US" sz="1600" dirty="0" err="1"/>
              <a:t>các</a:t>
            </a:r>
            <a:r>
              <a:rPr lang="en-US" sz="1600" dirty="0"/>
              <a:t> </a:t>
            </a:r>
            <a:r>
              <a:rPr lang="en-US" sz="1600" dirty="0" err="1"/>
              <a:t>nước</a:t>
            </a:r>
            <a:r>
              <a:rPr lang="en-US" sz="1600" dirty="0"/>
              <a:t> </a:t>
            </a:r>
            <a:r>
              <a:rPr lang="en-US" sz="1600" dirty="0" err="1"/>
              <a:t>quan</a:t>
            </a:r>
            <a:r>
              <a:rPr lang="en-US" sz="1600" dirty="0"/>
              <a:t> </a:t>
            </a:r>
            <a:r>
              <a:rPr lang="en-US" sz="1600" dirty="0" err="1"/>
              <a:t>tâm</a:t>
            </a:r>
            <a:r>
              <a:rPr lang="en-US" sz="1600" dirty="0"/>
              <a:t> </a:t>
            </a:r>
            <a:r>
              <a:rPr lang="en-US" sz="1600" dirty="0" err="1"/>
              <a:t>nhiều</a:t>
            </a:r>
            <a:r>
              <a:rPr lang="en-US" sz="1600" dirty="0"/>
              <a:t> </a:t>
            </a:r>
            <a:r>
              <a:rPr lang="en-US" sz="1600" dirty="0" err="1"/>
              <a:t>hơn</a:t>
            </a:r>
            <a:r>
              <a:rPr lang="en-US" sz="1600" dirty="0"/>
              <a:t> </a:t>
            </a:r>
            <a:r>
              <a:rPr lang="en-US" sz="1600" dirty="0" err="1"/>
              <a:t>đến</a:t>
            </a:r>
            <a:r>
              <a:rPr lang="en-US" sz="1600" dirty="0"/>
              <a:t> </a:t>
            </a:r>
            <a:r>
              <a:rPr lang="en-US" sz="1600" dirty="0" err="1"/>
              <a:t>phong</a:t>
            </a:r>
            <a:r>
              <a:rPr lang="en-US" sz="1600" dirty="0"/>
              <a:t> </a:t>
            </a:r>
            <a:r>
              <a:rPr lang="en-US" sz="1600" dirty="0" err="1"/>
              <a:t>trào</a:t>
            </a:r>
            <a:r>
              <a:rPr lang="en-US" sz="1600" dirty="0"/>
              <a:t> </a:t>
            </a:r>
            <a:r>
              <a:rPr lang="en-US" sz="1600" dirty="0" err="1"/>
              <a:t>giải</a:t>
            </a:r>
            <a:r>
              <a:rPr lang="en-US" sz="1600" dirty="0"/>
              <a:t> </a:t>
            </a:r>
            <a:r>
              <a:rPr lang="en-US" sz="1600" dirty="0" err="1"/>
              <a:t>phóng</a:t>
            </a:r>
            <a:r>
              <a:rPr lang="en-US" sz="1600" dirty="0"/>
              <a:t> </a:t>
            </a:r>
            <a:r>
              <a:rPr lang="en-US" sz="1600" dirty="0" err="1"/>
              <a:t>dân</a:t>
            </a:r>
            <a:r>
              <a:rPr lang="en-US" sz="1600" dirty="0"/>
              <a:t> </a:t>
            </a:r>
            <a:r>
              <a:rPr lang="en-US" sz="1600" dirty="0" err="1"/>
              <a:t>tộc</a:t>
            </a:r>
            <a:r>
              <a:rPr lang="en-US" sz="1600" dirty="0"/>
              <a:t> </a:t>
            </a:r>
            <a:r>
              <a:rPr lang="en-US" sz="1600" dirty="0" err="1"/>
              <a:t>ở</a:t>
            </a:r>
            <a:r>
              <a:rPr lang="en-US" sz="1600" dirty="0"/>
              <a:t> </a:t>
            </a:r>
            <a:r>
              <a:rPr lang="en-US" sz="1600" dirty="0" err="1"/>
              <a:t>những</a:t>
            </a:r>
            <a:r>
              <a:rPr lang="en-US" sz="1600" dirty="0"/>
              <a:t> </a:t>
            </a:r>
            <a:r>
              <a:rPr lang="en-US" sz="1600" dirty="0" err="1"/>
              <a:t>nước</a:t>
            </a:r>
            <a:r>
              <a:rPr lang="en-US" sz="1600" dirty="0"/>
              <a:t> </a:t>
            </a:r>
            <a:r>
              <a:rPr lang="en-US" sz="1600" dirty="0" err="1"/>
              <a:t>đang</a:t>
            </a:r>
            <a:r>
              <a:rPr lang="en-US" sz="1600" dirty="0"/>
              <a:t> </a:t>
            </a:r>
            <a:r>
              <a:rPr lang="en-US" sz="1600" dirty="0" err="1"/>
              <a:t>bị</a:t>
            </a:r>
            <a:r>
              <a:rPr lang="en-US" sz="1600" dirty="0"/>
              <a:t> </a:t>
            </a:r>
            <a:r>
              <a:rPr lang="en-US" sz="1600" dirty="0" err="1"/>
              <a:t>chế</a:t>
            </a:r>
            <a:r>
              <a:rPr lang="en-US" sz="1600" dirty="0"/>
              <a:t> </a:t>
            </a:r>
            <a:r>
              <a:rPr lang="en-US" sz="1600" dirty="0" err="1"/>
              <a:t>độ</a:t>
            </a:r>
            <a:r>
              <a:rPr lang="en-US" sz="1600" dirty="0"/>
              <a:t> </a:t>
            </a:r>
            <a:r>
              <a:rPr lang="en-US" sz="1600" dirty="0" err="1"/>
              <a:t>thực</a:t>
            </a:r>
            <a:r>
              <a:rPr lang="en-US" sz="1600" dirty="0"/>
              <a:t> </a:t>
            </a:r>
            <a:r>
              <a:rPr lang="en-US" sz="1600" dirty="0" err="1"/>
              <a:t>dân</a:t>
            </a:r>
            <a:r>
              <a:rPr lang="en-US" sz="1600" dirty="0"/>
              <a:t> </a:t>
            </a:r>
            <a:r>
              <a:rPr lang="en-US" sz="1600" dirty="0" err="1"/>
              <a:t>xâm</a:t>
            </a:r>
            <a:r>
              <a:rPr lang="en-US" sz="1600" dirty="0"/>
              <a:t> </a:t>
            </a:r>
            <a:r>
              <a:rPr lang="en-US" sz="1600" dirty="0" err="1"/>
              <a:t>chiếm</a:t>
            </a:r>
            <a:r>
              <a:rPr lang="en-US" sz="1600" dirty="0"/>
              <a:t>.</a:t>
            </a:r>
            <a:endParaRPr lang="en-VN" sz="1600" dirty="0"/>
          </a:p>
        </p:txBody>
      </p:sp>
      <p:pic>
        <p:nvPicPr>
          <p:cNvPr id="3" name="Picture 2" descr="A person with a mustache&#10;&#10;Description automatically generated with medium confidence">
            <a:extLst>
              <a:ext uri="{FF2B5EF4-FFF2-40B4-BE49-F238E27FC236}">
                <a16:creationId xmlns:a16="http://schemas.microsoft.com/office/drawing/2014/main" id="{A483DC82-56BD-49E1-8D71-F6771C238729}"/>
              </a:ext>
            </a:extLst>
          </p:cNvPr>
          <p:cNvPicPr>
            <a:picLocks noChangeAspect="1"/>
          </p:cNvPicPr>
          <p:nvPr/>
        </p:nvPicPr>
        <p:blipFill>
          <a:blip r:embed="rId4"/>
          <a:stretch>
            <a:fillRect/>
          </a:stretch>
        </p:blipFill>
        <p:spPr>
          <a:xfrm>
            <a:off x="4169960" y="381631"/>
            <a:ext cx="2688040" cy="4495398"/>
          </a:xfrm>
          <a:prstGeom prst="rect">
            <a:avLst/>
          </a:prstGeom>
        </p:spPr>
      </p:pic>
    </p:spTree>
    <p:extLst>
      <p:ext uri="{BB962C8B-B14F-4D97-AF65-F5344CB8AC3E}">
        <p14:creationId xmlns:p14="http://schemas.microsoft.com/office/powerpoint/2010/main" val="3404789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7" name="Google Shape;224;p36">
            <a:extLst>
              <a:ext uri="{FF2B5EF4-FFF2-40B4-BE49-F238E27FC236}">
                <a16:creationId xmlns:a16="http://schemas.microsoft.com/office/drawing/2014/main" id="{75E3B743-29AF-4B35-87C9-2F84BF4CA79B}"/>
              </a:ext>
            </a:extLst>
          </p:cNvPr>
          <p:cNvSpPr txBox="1">
            <a:spLocks/>
          </p:cNvSpPr>
          <p:nvPr/>
        </p:nvSpPr>
        <p:spPr>
          <a:xfrm>
            <a:off x="-3538725" y="3011402"/>
            <a:ext cx="2688055" cy="101182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Staatliches"/>
              <a:buNone/>
              <a:defRPr sz="2700" b="1" i="0" u="none" strike="noStrike" cap="none">
                <a:solidFill>
                  <a:schemeClr val="lt2"/>
                </a:solidFill>
                <a:latin typeface="Staatliches"/>
                <a:ea typeface="Staatliches"/>
                <a:cs typeface="Staatliches"/>
                <a:sym typeface="Staatliches"/>
              </a:defRPr>
            </a:lvl1pPr>
            <a:lvl2pPr marR="0" lvl="1"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2pPr>
            <a:lvl3pPr marR="0" lvl="2"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3pPr>
            <a:lvl4pPr marR="0" lvl="3"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4pPr>
            <a:lvl5pPr marR="0" lvl="4"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5pPr>
            <a:lvl6pPr marR="0" lvl="5"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6pPr>
            <a:lvl7pPr marR="0" lvl="6"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7pPr>
            <a:lvl8pPr marR="0" lvl="7"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8pPr>
            <a:lvl9pPr marR="0" lvl="8"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9pPr>
          </a:lstStyle>
          <a:p>
            <a:pPr algn="ctr">
              <a:spcAft>
                <a:spcPts val="1200"/>
              </a:spcAft>
            </a:pPr>
            <a:r>
              <a:rPr lang="vi-VN" sz="2000" dirty="0">
                <a:latin typeface="UTM Facebook" panose="02040403050506020204" pitchFamily="18" charset="0"/>
              </a:rPr>
              <a:t>B. TINH HOA ĐẠO ĐỨC PHƯƠNG ĐÔNG, PHƯƠNG TÂY</a:t>
            </a:r>
          </a:p>
        </p:txBody>
      </p:sp>
      <p:sp>
        <p:nvSpPr>
          <p:cNvPr id="6" name="Google Shape;219;p35">
            <a:extLst>
              <a:ext uri="{FF2B5EF4-FFF2-40B4-BE49-F238E27FC236}">
                <a16:creationId xmlns:a16="http://schemas.microsoft.com/office/drawing/2014/main" id="{A4B5A6A2-EAFA-4164-89D2-07A4C660B12C}"/>
              </a:ext>
            </a:extLst>
          </p:cNvPr>
          <p:cNvSpPr txBox="1">
            <a:spLocks/>
          </p:cNvSpPr>
          <p:nvPr/>
        </p:nvSpPr>
        <p:spPr>
          <a:xfrm>
            <a:off x="7621103" y="1525083"/>
            <a:ext cx="4722194" cy="664769"/>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Raleway"/>
              <a:buNone/>
              <a:defRPr sz="1800" b="0" i="0" u="none" strike="noStrike" cap="none">
                <a:solidFill>
                  <a:schemeClr val="lt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9pPr>
          </a:lstStyle>
          <a:p>
            <a:pPr marL="0" indent="0">
              <a:spcAft>
                <a:spcPts val="1200"/>
              </a:spcAft>
            </a:pPr>
            <a:r>
              <a:rPr lang="en-US" sz="3600" b="1">
                <a:latin typeface="UTM Facebook" panose="02040403050506020204" pitchFamily="18" charset="0"/>
              </a:rPr>
              <a:t>1. CƠ SỞ LÝ LUẬN </a:t>
            </a:r>
            <a:endParaRPr lang="vi-VN" sz="3600" b="1"/>
          </a:p>
        </p:txBody>
      </p:sp>
      <p:sp>
        <p:nvSpPr>
          <p:cNvPr id="8" name="Google Shape;219;p35">
            <a:extLst>
              <a:ext uri="{FF2B5EF4-FFF2-40B4-BE49-F238E27FC236}">
                <a16:creationId xmlns:a16="http://schemas.microsoft.com/office/drawing/2014/main" id="{F94212E6-7586-4713-AFE1-A21ED273C5A7}"/>
              </a:ext>
            </a:extLst>
          </p:cNvPr>
          <p:cNvSpPr txBox="1">
            <a:spLocks/>
          </p:cNvSpPr>
          <p:nvPr/>
        </p:nvSpPr>
        <p:spPr>
          <a:xfrm>
            <a:off x="8104909" y="2256561"/>
            <a:ext cx="4238388" cy="1151002"/>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Raleway"/>
              <a:buNone/>
              <a:defRPr sz="1800" b="0" i="0" u="none" strike="noStrike" cap="none">
                <a:solidFill>
                  <a:schemeClr val="lt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9pPr>
          </a:lstStyle>
          <a:p>
            <a:pPr marL="0" indent="0" algn="l">
              <a:spcAft>
                <a:spcPts val="1200"/>
              </a:spcAft>
            </a:pPr>
            <a:r>
              <a:rPr lang="en-US" sz="1400"/>
              <a:t>a. Truyền thống đạo đức tốt đẹp của dân tộc </a:t>
            </a:r>
            <a:endParaRPr lang="vi-VN" sz="1400"/>
          </a:p>
          <a:p>
            <a:pPr marL="0" indent="0" algn="l">
              <a:spcAft>
                <a:spcPts val="1200"/>
              </a:spcAft>
            </a:pPr>
            <a:r>
              <a:rPr lang="en-US" sz="1400"/>
              <a:t>b. Tinh hoa đạo đức phương Đông, phương Tây</a:t>
            </a:r>
          </a:p>
          <a:p>
            <a:pPr marL="0" indent="0" algn="l">
              <a:spcAft>
                <a:spcPts val="1200"/>
              </a:spcAft>
            </a:pPr>
            <a:r>
              <a:rPr lang="en-US" sz="1400"/>
              <a:t>c. Quan điểm Mác – Lênin về đạo đức cách mạng</a:t>
            </a:r>
          </a:p>
        </p:txBody>
      </p:sp>
      <p:pic>
        <p:nvPicPr>
          <p:cNvPr id="12" name="Picture 2">
            <a:extLst>
              <a:ext uri="{FF2B5EF4-FFF2-40B4-BE49-F238E27FC236}">
                <a16:creationId xmlns:a16="http://schemas.microsoft.com/office/drawing/2014/main" id="{FB8A9DD1-6155-4944-B566-689AC5EA5B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32" t="1125" r="5276"/>
          <a:stretch/>
        </p:blipFill>
        <p:spPr bwMode="auto">
          <a:xfrm>
            <a:off x="8104909" y="462142"/>
            <a:ext cx="3132278" cy="4219213"/>
          </a:xfrm>
          <a:prstGeom prst="rect">
            <a:avLst/>
          </a:prstGeom>
          <a:noFill/>
          <a:ln w="57150">
            <a:noFill/>
          </a:ln>
          <a:extLst>
            <a:ext uri="{909E8E84-426E-40DD-AFC4-6F175D3DCCD1}">
              <a14:hiddenFill xmlns:a14="http://schemas.microsoft.com/office/drawing/2010/main">
                <a:solidFill>
                  <a:srgbClr val="FFFFFF"/>
                </a:solidFill>
              </a14:hiddenFill>
            </a:ext>
          </a:extLst>
        </p:spPr>
      </p:pic>
      <p:sp>
        <p:nvSpPr>
          <p:cNvPr id="17" name="Google Shape;225;p36">
            <a:extLst>
              <a:ext uri="{FF2B5EF4-FFF2-40B4-BE49-F238E27FC236}">
                <a16:creationId xmlns:a16="http://schemas.microsoft.com/office/drawing/2014/main" id="{4931A50B-45AE-434F-81F4-62561FBAB85C}"/>
              </a:ext>
            </a:extLst>
          </p:cNvPr>
          <p:cNvSpPr txBox="1">
            <a:spLocks noGrp="1"/>
          </p:cNvSpPr>
          <p:nvPr>
            <p:ph type="body" idx="1"/>
          </p:nvPr>
        </p:nvSpPr>
        <p:spPr>
          <a:xfrm>
            <a:off x="161057" y="242592"/>
            <a:ext cx="3096765" cy="775180"/>
          </a:xfrm>
          <a:prstGeom prst="rect">
            <a:avLst/>
          </a:prstGeom>
        </p:spPr>
        <p:txBody>
          <a:bodyPr spcFirstLastPara="1" wrap="square" lIns="68569" tIns="68569" rIns="68569" bIns="68569" anchor="t" anchorCtr="0">
            <a:noAutofit/>
          </a:bodyPr>
          <a:lstStyle/>
          <a:p>
            <a:r>
              <a:rPr lang="en-US" sz="1100" dirty="0" err="1"/>
              <a:t>Kể</a:t>
            </a:r>
            <a:r>
              <a:rPr lang="en-US" sz="1100" dirty="0"/>
              <a:t> </a:t>
            </a:r>
            <a:r>
              <a:rPr lang="en-US" sz="1100" dirty="0" err="1"/>
              <a:t>từ</a:t>
            </a:r>
            <a:r>
              <a:rPr lang="en-US" sz="1100" dirty="0"/>
              <a:t> </a:t>
            </a:r>
            <a:r>
              <a:rPr lang="en-US" sz="1100" dirty="0" err="1"/>
              <a:t>khi</a:t>
            </a:r>
            <a:r>
              <a:rPr lang="en-US" sz="1100" dirty="0"/>
              <a:t> </a:t>
            </a:r>
            <a:r>
              <a:rPr lang="en-US" sz="1100" dirty="0" err="1"/>
              <a:t>trở</a:t>
            </a:r>
            <a:r>
              <a:rPr lang="en-US" sz="1100" dirty="0"/>
              <a:t> </a:t>
            </a:r>
            <a:r>
              <a:rPr lang="en-US" sz="1100" dirty="0" err="1"/>
              <a:t>về</a:t>
            </a:r>
            <a:r>
              <a:rPr lang="en-US" sz="1100" dirty="0"/>
              <a:t> </a:t>
            </a:r>
            <a:r>
              <a:rPr lang="en-US" sz="1100" dirty="0" err="1"/>
              <a:t>nước</a:t>
            </a:r>
            <a:r>
              <a:rPr lang="en-US" sz="1100" dirty="0"/>
              <a:t> </a:t>
            </a:r>
            <a:r>
              <a:rPr lang="en-US" sz="1100" dirty="0" err="1"/>
              <a:t>trực</a:t>
            </a:r>
            <a:r>
              <a:rPr lang="en-US" sz="1100" dirty="0"/>
              <a:t> </a:t>
            </a:r>
            <a:r>
              <a:rPr lang="en-US" sz="1100" dirty="0" err="1"/>
              <a:t>tiếp</a:t>
            </a:r>
            <a:r>
              <a:rPr lang="en-US" sz="1100" dirty="0"/>
              <a:t> </a:t>
            </a:r>
            <a:r>
              <a:rPr lang="en-US" sz="1100" dirty="0" err="1"/>
              <a:t>lãnh</a:t>
            </a:r>
            <a:r>
              <a:rPr lang="en-US" sz="1100" dirty="0"/>
              <a:t> </a:t>
            </a:r>
            <a:r>
              <a:rPr lang="en-US" sz="1100" dirty="0" err="1"/>
              <a:t>đạo</a:t>
            </a:r>
            <a:r>
              <a:rPr lang="en-US" sz="1100" dirty="0"/>
              <a:t> </a:t>
            </a:r>
            <a:r>
              <a:rPr lang="en-US" sz="1100" dirty="0" err="1"/>
              <a:t>cuộc</a:t>
            </a:r>
            <a:r>
              <a:rPr lang="en-US" sz="1100" dirty="0"/>
              <a:t> </a:t>
            </a:r>
            <a:r>
              <a:rPr lang="en-US" sz="1100" dirty="0" err="1"/>
              <a:t>cách</a:t>
            </a:r>
            <a:r>
              <a:rPr lang="en-US" sz="1100" dirty="0"/>
              <a:t> </a:t>
            </a:r>
            <a:r>
              <a:rPr lang="en-US" sz="1100" dirty="0" err="1"/>
              <a:t>mạng</a:t>
            </a:r>
            <a:r>
              <a:rPr lang="en-US" sz="1100" dirty="0"/>
              <a:t> </a:t>
            </a:r>
            <a:r>
              <a:rPr lang="en-US" sz="1100" dirty="0" err="1"/>
              <a:t>giải</a:t>
            </a:r>
            <a:r>
              <a:rPr lang="en-US" sz="1100" dirty="0"/>
              <a:t> </a:t>
            </a:r>
            <a:r>
              <a:rPr lang="en-US" sz="1100" dirty="0" err="1"/>
              <a:t>phóng</a:t>
            </a:r>
            <a:r>
              <a:rPr lang="en-US" sz="1100" dirty="0"/>
              <a:t> </a:t>
            </a:r>
            <a:r>
              <a:rPr lang="en-US" sz="1100" dirty="0" err="1"/>
              <a:t>dân</a:t>
            </a:r>
            <a:r>
              <a:rPr lang="en-US" sz="1100" dirty="0"/>
              <a:t> </a:t>
            </a:r>
            <a:r>
              <a:rPr lang="en-US" sz="1100" dirty="0" err="1"/>
              <a:t>tộc</a:t>
            </a:r>
            <a:r>
              <a:rPr lang="en-US" sz="1100" dirty="0"/>
              <a:t>, </a:t>
            </a:r>
            <a:r>
              <a:rPr lang="en-US" sz="1100" dirty="0" err="1"/>
              <a:t>Hồ</a:t>
            </a:r>
            <a:r>
              <a:rPr lang="en-US" sz="1100" dirty="0"/>
              <a:t> </a:t>
            </a:r>
            <a:r>
              <a:rPr lang="en-US" sz="1100" dirty="0" err="1"/>
              <a:t>Chí</a:t>
            </a:r>
            <a:r>
              <a:rPr lang="en-US" sz="1100" dirty="0"/>
              <a:t> Minh </a:t>
            </a:r>
            <a:r>
              <a:rPr lang="en-US" sz="1100" dirty="0" err="1"/>
              <a:t>càng</a:t>
            </a:r>
            <a:r>
              <a:rPr lang="en-US" sz="1100" dirty="0"/>
              <a:t> </a:t>
            </a:r>
            <a:r>
              <a:rPr lang="en-US" sz="1100" dirty="0" err="1"/>
              <a:t>có</a:t>
            </a:r>
            <a:r>
              <a:rPr lang="en-US" sz="1100" dirty="0"/>
              <a:t> </a:t>
            </a:r>
            <a:r>
              <a:rPr lang="en-US" sz="1100" dirty="0" err="1"/>
              <a:t>điều</a:t>
            </a:r>
            <a:r>
              <a:rPr lang="en-US" sz="1100" dirty="0"/>
              <a:t> </a:t>
            </a:r>
            <a:r>
              <a:rPr lang="en-US" sz="1100" dirty="0" err="1"/>
              <a:t>kiện</a:t>
            </a:r>
            <a:r>
              <a:rPr lang="en-US" sz="1100" dirty="0"/>
              <a:t> </a:t>
            </a:r>
            <a:r>
              <a:rPr lang="en-US" sz="1100" dirty="0" err="1"/>
              <a:t>hiểu</a:t>
            </a:r>
            <a:r>
              <a:rPr lang="en-US" sz="1100" dirty="0"/>
              <a:t> </a:t>
            </a:r>
            <a:r>
              <a:rPr lang="en-US" sz="1100" dirty="0" err="1"/>
              <a:t>sâu</a:t>
            </a:r>
            <a:r>
              <a:rPr lang="en-US" sz="1100" dirty="0"/>
              <a:t> </a:t>
            </a:r>
            <a:r>
              <a:rPr lang="en-US" sz="1100" dirty="0" err="1"/>
              <a:t>hơn</a:t>
            </a:r>
            <a:r>
              <a:rPr lang="en-US" sz="1100" dirty="0"/>
              <a:t> </a:t>
            </a:r>
            <a:r>
              <a:rPr lang="en-US" sz="1100" dirty="0" err="1"/>
              <a:t>giá</a:t>
            </a:r>
            <a:r>
              <a:rPr lang="en-US" sz="1100" dirty="0"/>
              <a:t> </a:t>
            </a:r>
            <a:r>
              <a:rPr lang="en-US" sz="1100" dirty="0" err="1"/>
              <a:t>trị</a:t>
            </a:r>
            <a:r>
              <a:rPr lang="en-US" sz="1100" dirty="0"/>
              <a:t> </a:t>
            </a:r>
            <a:r>
              <a:rPr lang="en-US" sz="1100" dirty="0" err="1"/>
              <a:t>của</a:t>
            </a:r>
            <a:r>
              <a:rPr lang="en-US" sz="1100" dirty="0"/>
              <a:t> </a:t>
            </a:r>
            <a:r>
              <a:rPr lang="en-US" sz="1100" dirty="0" err="1"/>
              <a:t>tinh</a:t>
            </a:r>
            <a:r>
              <a:rPr lang="en-US" sz="1100" dirty="0"/>
              <a:t> </a:t>
            </a:r>
            <a:r>
              <a:rPr lang="en-US" sz="1100" dirty="0" err="1"/>
              <a:t>thần</a:t>
            </a:r>
            <a:r>
              <a:rPr lang="en-US" sz="1100" dirty="0"/>
              <a:t> </a:t>
            </a:r>
            <a:r>
              <a:rPr lang="en-US" sz="1100" dirty="0" err="1"/>
              <a:t>đoàn</a:t>
            </a:r>
            <a:r>
              <a:rPr lang="en-US" sz="1100" dirty="0"/>
              <a:t> </a:t>
            </a:r>
            <a:r>
              <a:rPr lang="en-US" sz="1100" dirty="0" err="1"/>
              <a:t>kết</a:t>
            </a:r>
            <a:r>
              <a:rPr lang="en-US" sz="1100" dirty="0"/>
              <a:t>.</a:t>
            </a:r>
          </a:p>
          <a:p>
            <a:r>
              <a:rPr lang="en-US" sz="1100" dirty="0"/>
              <a:t> </a:t>
            </a:r>
            <a:r>
              <a:rPr lang="en-US" sz="1100" dirty="0" err="1"/>
              <a:t>Những</a:t>
            </a:r>
            <a:r>
              <a:rPr lang="en-US" sz="1100" dirty="0"/>
              <a:t> ai </a:t>
            </a:r>
            <a:r>
              <a:rPr lang="en-US" sz="1100" dirty="0" err="1"/>
              <a:t>nghiên</a:t>
            </a:r>
            <a:r>
              <a:rPr lang="en-US" sz="1100" dirty="0"/>
              <a:t> </a:t>
            </a:r>
            <a:r>
              <a:rPr lang="en-US" sz="1100" dirty="0" err="1"/>
              <a:t>cứu</a:t>
            </a:r>
            <a:r>
              <a:rPr lang="en-US" sz="1100" dirty="0"/>
              <a:t> </a:t>
            </a:r>
            <a:r>
              <a:rPr lang="en-US" sz="1100" dirty="0" err="1"/>
              <a:t>về</a:t>
            </a:r>
            <a:r>
              <a:rPr lang="en-US" sz="1100" dirty="0"/>
              <a:t> </a:t>
            </a:r>
            <a:r>
              <a:rPr lang="en-US" sz="1100" dirty="0" err="1"/>
              <a:t>lịch</a:t>
            </a:r>
            <a:r>
              <a:rPr lang="en-US" sz="1100" dirty="0"/>
              <a:t> </a:t>
            </a:r>
            <a:r>
              <a:rPr lang="en-US" sz="1100" dirty="0" err="1"/>
              <a:t>sử</a:t>
            </a:r>
            <a:r>
              <a:rPr lang="en-US" sz="1100" dirty="0"/>
              <a:t> </a:t>
            </a:r>
            <a:r>
              <a:rPr lang="en-US" sz="1100" dirty="0" err="1"/>
              <a:t>văn</a:t>
            </a:r>
            <a:r>
              <a:rPr lang="en-US" sz="1100" dirty="0"/>
              <a:t> </a:t>
            </a:r>
            <a:r>
              <a:rPr lang="en-US" sz="1100" dirty="0" err="1"/>
              <a:t>hóa</a:t>
            </a:r>
            <a:r>
              <a:rPr lang="en-US" sz="1100" dirty="0"/>
              <a:t> </a:t>
            </a:r>
            <a:r>
              <a:rPr lang="en-US" sz="1100" dirty="0" err="1"/>
              <a:t>Việt</a:t>
            </a:r>
            <a:r>
              <a:rPr lang="en-US" sz="1100" dirty="0"/>
              <a:t> Nam </a:t>
            </a:r>
            <a:r>
              <a:rPr lang="en-US" sz="1100" dirty="0" err="1"/>
              <a:t>từ</a:t>
            </a:r>
            <a:r>
              <a:rPr lang="en-US" sz="1100" dirty="0"/>
              <a:t> </a:t>
            </a:r>
            <a:r>
              <a:rPr lang="en-US" sz="1100" dirty="0" err="1"/>
              <a:t>thời</a:t>
            </a:r>
            <a:r>
              <a:rPr lang="en-US" sz="1100" dirty="0"/>
              <a:t> </a:t>
            </a:r>
            <a:r>
              <a:rPr lang="en-US" sz="1100" dirty="0" err="1"/>
              <a:t>Hùng</a:t>
            </a:r>
            <a:r>
              <a:rPr lang="en-US" sz="1100" dirty="0"/>
              <a:t> </a:t>
            </a:r>
            <a:r>
              <a:rPr lang="en-US" sz="1100" dirty="0" err="1"/>
              <a:t>Vương</a:t>
            </a:r>
            <a:r>
              <a:rPr lang="en-US" sz="1100" dirty="0"/>
              <a:t> </a:t>
            </a:r>
            <a:r>
              <a:rPr lang="en-US" sz="1100" dirty="0" err="1"/>
              <a:t>dựng</a:t>
            </a:r>
            <a:r>
              <a:rPr lang="en-US" sz="1100" dirty="0"/>
              <a:t> </a:t>
            </a:r>
            <a:r>
              <a:rPr lang="en-US" sz="1100" dirty="0" err="1"/>
              <a:t>nước</a:t>
            </a:r>
            <a:r>
              <a:rPr lang="en-US" sz="1100" dirty="0"/>
              <a:t>, </a:t>
            </a:r>
            <a:r>
              <a:rPr lang="en-US" sz="1100" dirty="0" err="1"/>
              <a:t>đều</a:t>
            </a:r>
            <a:r>
              <a:rPr lang="en-US" sz="1100" dirty="0"/>
              <a:t> </a:t>
            </a:r>
            <a:r>
              <a:rPr lang="en-US" sz="1100" dirty="0" err="1"/>
              <a:t>không</a:t>
            </a:r>
            <a:r>
              <a:rPr lang="en-US" sz="1100" dirty="0"/>
              <a:t> </a:t>
            </a:r>
            <a:r>
              <a:rPr lang="en-US" sz="1100" dirty="0" err="1"/>
              <a:t>xa</a:t>
            </a:r>
            <a:r>
              <a:rPr lang="en-US" sz="1100" dirty="0"/>
              <a:t> </a:t>
            </a:r>
            <a:r>
              <a:rPr lang="en-US" sz="1100" dirty="0" err="1"/>
              <a:t>lạ</a:t>
            </a:r>
            <a:r>
              <a:rPr lang="en-US" sz="1100" dirty="0"/>
              <a:t> </a:t>
            </a:r>
            <a:r>
              <a:rPr lang="en-US" sz="1100" dirty="0" err="1"/>
              <a:t>với</a:t>
            </a:r>
            <a:r>
              <a:rPr lang="en-US" sz="1100" dirty="0"/>
              <a:t> </a:t>
            </a:r>
            <a:r>
              <a:rPr lang="en-US" sz="1100" dirty="0" err="1"/>
              <a:t>câu</a:t>
            </a:r>
            <a:r>
              <a:rPr lang="en-US" sz="1100" dirty="0"/>
              <a:t> </a:t>
            </a:r>
            <a:r>
              <a:rPr lang="en-US" sz="1100" dirty="0" err="1"/>
              <a:t>chuyện</a:t>
            </a:r>
            <a:r>
              <a:rPr lang="en-US" sz="1100" dirty="0"/>
              <a:t> </a:t>
            </a:r>
            <a:r>
              <a:rPr lang="en-US" sz="1100" dirty="0" err="1"/>
              <a:t>Lạc</a:t>
            </a:r>
            <a:r>
              <a:rPr lang="en-US" sz="1100" dirty="0"/>
              <a:t> Long </a:t>
            </a:r>
            <a:r>
              <a:rPr lang="en-US" sz="1100" dirty="0" err="1"/>
              <a:t>Quân</a:t>
            </a:r>
            <a:r>
              <a:rPr lang="en-US" sz="1100" dirty="0"/>
              <a:t> </a:t>
            </a:r>
            <a:r>
              <a:rPr lang="en-US" sz="1100" dirty="0" err="1"/>
              <a:t>lấy</a:t>
            </a:r>
            <a:r>
              <a:rPr lang="en-US" sz="1100" dirty="0"/>
              <a:t> </a:t>
            </a:r>
            <a:r>
              <a:rPr lang="en-US" sz="1100" dirty="0" err="1"/>
              <a:t>bà</a:t>
            </a:r>
            <a:r>
              <a:rPr lang="en-US" sz="1100" dirty="0"/>
              <a:t> </a:t>
            </a:r>
            <a:r>
              <a:rPr lang="en-US" sz="1100" dirty="0" err="1"/>
              <a:t>Âu</a:t>
            </a:r>
            <a:r>
              <a:rPr lang="en-US" sz="1100" dirty="0"/>
              <a:t> </a:t>
            </a:r>
            <a:r>
              <a:rPr lang="en-US" sz="1100" dirty="0" err="1"/>
              <a:t>Cơ</a:t>
            </a:r>
            <a:r>
              <a:rPr lang="en-US" sz="1100" dirty="0"/>
              <a:t> </a:t>
            </a:r>
            <a:r>
              <a:rPr lang="en-US" sz="1100" dirty="0" err="1"/>
              <a:t>sinh</a:t>
            </a:r>
            <a:r>
              <a:rPr lang="en-US" sz="1100" dirty="0"/>
              <a:t> ra 100 </a:t>
            </a:r>
            <a:r>
              <a:rPr lang="en-US" sz="1100" dirty="0" err="1"/>
              <a:t>trứng</a:t>
            </a:r>
            <a:r>
              <a:rPr lang="en-US" sz="1100" dirty="0"/>
              <a:t>. </a:t>
            </a:r>
            <a:r>
              <a:rPr lang="en-US" sz="1100" dirty="0" err="1"/>
              <a:t>Từ</a:t>
            </a:r>
            <a:r>
              <a:rPr lang="en-US" sz="1100" dirty="0"/>
              <a:t> “</a:t>
            </a:r>
            <a:r>
              <a:rPr lang="en-US" sz="1100" dirty="0" err="1"/>
              <a:t>bọc</a:t>
            </a:r>
            <a:r>
              <a:rPr lang="en-US" sz="1100" dirty="0"/>
              <a:t> </a:t>
            </a:r>
            <a:r>
              <a:rPr lang="en-US" sz="1100" dirty="0" err="1"/>
              <a:t>trứng</a:t>
            </a:r>
            <a:r>
              <a:rPr lang="en-US" sz="1100" dirty="0"/>
              <a:t>” </a:t>
            </a:r>
            <a:r>
              <a:rPr lang="en-US" sz="1100" dirty="0" err="1"/>
              <a:t>đó</a:t>
            </a:r>
            <a:r>
              <a:rPr lang="en-US" sz="1100" dirty="0"/>
              <a:t> </a:t>
            </a:r>
            <a:r>
              <a:rPr lang="en-US" sz="1100" dirty="0" err="1"/>
              <a:t>sản</a:t>
            </a:r>
            <a:r>
              <a:rPr lang="en-US" sz="1100" dirty="0"/>
              <a:t> </a:t>
            </a:r>
            <a:r>
              <a:rPr lang="en-US" sz="1100" dirty="0" err="1"/>
              <a:t>sinh</a:t>
            </a:r>
            <a:r>
              <a:rPr lang="en-US" sz="1100" dirty="0"/>
              <a:t> ra </a:t>
            </a:r>
            <a:r>
              <a:rPr lang="en-US" sz="1100" dirty="0" err="1"/>
              <a:t>hàng</a:t>
            </a:r>
            <a:r>
              <a:rPr lang="en-US" sz="1100" dirty="0"/>
              <a:t> </a:t>
            </a:r>
            <a:r>
              <a:rPr lang="en-US" sz="1100" dirty="0" err="1"/>
              <a:t>triệu</a:t>
            </a:r>
            <a:r>
              <a:rPr lang="en-US" sz="1100" dirty="0"/>
              <a:t>, </a:t>
            </a:r>
            <a:r>
              <a:rPr lang="en-US" sz="1100" dirty="0" err="1"/>
              <a:t>hàng</a:t>
            </a:r>
            <a:r>
              <a:rPr lang="en-US" sz="1100" dirty="0"/>
              <a:t> </a:t>
            </a:r>
            <a:r>
              <a:rPr lang="en-US" sz="1100" dirty="0" err="1"/>
              <a:t>chục</a:t>
            </a:r>
            <a:r>
              <a:rPr lang="en-US" sz="1100" dirty="0"/>
              <a:t> </a:t>
            </a:r>
            <a:r>
              <a:rPr lang="en-US" sz="1100" dirty="0" err="1"/>
              <a:t>triệu</a:t>
            </a:r>
            <a:r>
              <a:rPr lang="en-US" sz="1100" dirty="0"/>
              <a:t> </a:t>
            </a:r>
            <a:r>
              <a:rPr lang="en-US" sz="1100" dirty="0" err="1"/>
              <a:t>người</a:t>
            </a:r>
            <a:r>
              <a:rPr lang="en-US" sz="1100" dirty="0"/>
              <a:t> </a:t>
            </a:r>
            <a:r>
              <a:rPr lang="en-US" sz="1100" dirty="0" err="1"/>
              <a:t>Việt</a:t>
            </a:r>
            <a:r>
              <a:rPr lang="en-US" sz="1100" dirty="0"/>
              <a:t> Nam </a:t>
            </a:r>
            <a:r>
              <a:rPr lang="en-US" sz="1100" dirty="0" err="1"/>
              <a:t>sau</a:t>
            </a:r>
            <a:r>
              <a:rPr lang="en-US" sz="1100" dirty="0"/>
              <a:t> </a:t>
            </a:r>
            <a:r>
              <a:rPr lang="en-US" sz="1100" dirty="0" err="1"/>
              <a:t>này</a:t>
            </a:r>
            <a:r>
              <a:rPr lang="en-US" sz="1100" dirty="0"/>
              <a:t>. </a:t>
            </a:r>
            <a:r>
              <a:rPr lang="en-US" sz="1100" dirty="0" err="1"/>
              <a:t>Từ</a:t>
            </a:r>
            <a:r>
              <a:rPr lang="en-US" sz="1100" dirty="0"/>
              <a:t> </a:t>
            </a:r>
            <a:r>
              <a:rPr lang="en-US" sz="1100" dirty="0" err="1"/>
              <a:t>đó</a:t>
            </a:r>
            <a:r>
              <a:rPr lang="en-US" sz="1100" dirty="0"/>
              <a:t>, </a:t>
            </a:r>
            <a:r>
              <a:rPr lang="en-US" sz="1100" dirty="0" err="1"/>
              <a:t>trong</a:t>
            </a:r>
            <a:r>
              <a:rPr lang="en-US" sz="1100" dirty="0"/>
              <a:t> </a:t>
            </a:r>
            <a:r>
              <a:rPr lang="en-US" sz="1100" dirty="0" err="1"/>
              <a:t>ngôn</a:t>
            </a:r>
            <a:r>
              <a:rPr lang="en-US" sz="1100" dirty="0"/>
              <a:t> </a:t>
            </a:r>
            <a:r>
              <a:rPr lang="en-US" sz="1100" dirty="0" err="1"/>
              <a:t>ngữ</a:t>
            </a:r>
            <a:r>
              <a:rPr lang="en-US" sz="1100" dirty="0"/>
              <a:t> </a:t>
            </a:r>
            <a:r>
              <a:rPr lang="en-US" sz="1100" dirty="0" err="1"/>
              <a:t>Việt</a:t>
            </a:r>
            <a:r>
              <a:rPr lang="en-US" sz="1100" dirty="0"/>
              <a:t> Nam, </a:t>
            </a:r>
            <a:r>
              <a:rPr lang="en-US" sz="1100" dirty="0" err="1"/>
              <a:t>từ</a:t>
            </a:r>
            <a:r>
              <a:rPr lang="en-US" sz="1100" dirty="0"/>
              <a:t> </a:t>
            </a:r>
            <a:r>
              <a:rPr lang="en-US" sz="1100" dirty="0" err="1"/>
              <a:t>xa</a:t>
            </a:r>
            <a:r>
              <a:rPr lang="en-US" sz="1100" dirty="0"/>
              <a:t> </a:t>
            </a:r>
            <a:r>
              <a:rPr lang="en-US" sz="1100" dirty="0" err="1"/>
              <a:t>xưa</a:t>
            </a:r>
            <a:r>
              <a:rPr lang="en-US" sz="1100" dirty="0"/>
              <a:t> </a:t>
            </a:r>
            <a:r>
              <a:rPr lang="en-US" sz="1100" dirty="0" err="1"/>
              <a:t>đã</a:t>
            </a:r>
            <a:r>
              <a:rPr lang="en-US" sz="1100" dirty="0"/>
              <a:t> </a:t>
            </a:r>
            <a:r>
              <a:rPr lang="en-US" sz="1100" dirty="0" err="1"/>
              <a:t>xuất</a:t>
            </a:r>
            <a:r>
              <a:rPr lang="en-US" sz="1100" dirty="0"/>
              <a:t> </a:t>
            </a:r>
            <a:r>
              <a:rPr lang="en-US" sz="1100" dirty="0" err="1"/>
              <a:t>hiện</a:t>
            </a:r>
            <a:r>
              <a:rPr lang="en-US" sz="1100" dirty="0"/>
              <a:t> </a:t>
            </a:r>
            <a:r>
              <a:rPr lang="en-US" sz="1100" dirty="0" err="1"/>
              <a:t>hai</a:t>
            </a:r>
            <a:r>
              <a:rPr lang="en-US" sz="1100" dirty="0"/>
              <a:t> </a:t>
            </a:r>
            <a:r>
              <a:rPr lang="en-US" sz="1100" dirty="0" err="1"/>
              <a:t>tiếng</a:t>
            </a:r>
            <a:r>
              <a:rPr lang="en-US" sz="1100" dirty="0"/>
              <a:t> “</a:t>
            </a:r>
            <a:r>
              <a:rPr lang="en-US" sz="1100" dirty="0" err="1"/>
              <a:t>đồng</a:t>
            </a:r>
            <a:r>
              <a:rPr lang="en-US" sz="1100" dirty="0"/>
              <a:t> </a:t>
            </a:r>
            <a:r>
              <a:rPr lang="en-US" sz="1100" dirty="0" err="1"/>
              <a:t>bào</a:t>
            </a:r>
            <a:r>
              <a:rPr lang="en-US" sz="1100" dirty="0"/>
              <a:t>”. </a:t>
            </a:r>
            <a:r>
              <a:rPr lang="en-US" sz="1100" dirty="0" err="1"/>
              <a:t>Đồng</a:t>
            </a:r>
            <a:r>
              <a:rPr lang="en-US" sz="1100" dirty="0"/>
              <a:t> </a:t>
            </a:r>
            <a:r>
              <a:rPr lang="en-US" sz="1100" dirty="0" err="1"/>
              <a:t>bào</a:t>
            </a:r>
            <a:r>
              <a:rPr lang="en-US" sz="1100" dirty="0"/>
              <a:t> </a:t>
            </a:r>
            <a:r>
              <a:rPr lang="en-US" sz="1100" dirty="0" err="1"/>
              <a:t>có</a:t>
            </a:r>
            <a:r>
              <a:rPr lang="en-US" sz="1100" dirty="0"/>
              <a:t> </a:t>
            </a:r>
            <a:r>
              <a:rPr lang="en-US" sz="1100" dirty="0" err="1"/>
              <a:t>nghĩa</a:t>
            </a:r>
            <a:r>
              <a:rPr lang="en-US" sz="1100" dirty="0"/>
              <a:t> </a:t>
            </a:r>
            <a:r>
              <a:rPr lang="en-US" sz="1100" dirty="0" err="1"/>
              <a:t>là</a:t>
            </a:r>
            <a:r>
              <a:rPr lang="en-US" sz="1100" dirty="0"/>
              <a:t> </a:t>
            </a:r>
            <a:r>
              <a:rPr lang="en-US" sz="1100" dirty="0" err="1"/>
              <a:t>cùng</a:t>
            </a:r>
            <a:r>
              <a:rPr lang="en-US" sz="1100" dirty="0"/>
              <a:t> </a:t>
            </a:r>
            <a:r>
              <a:rPr lang="en-US" sz="1100" dirty="0" err="1"/>
              <a:t>chung</a:t>
            </a:r>
            <a:r>
              <a:rPr lang="en-US" sz="1100" dirty="0"/>
              <a:t> </a:t>
            </a:r>
            <a:r>
              <a:rPr lang="en-US" sz="1100" dirty="0" err="1"/>
              <a:t>một</a:t>
            </a:r>
            <a:r>
              <a:rPr lang="en-US" sz="1100" dirty="0"/>
              <a:t> </a:t>
            </a:r>
            <a:r>
              <a:rPr lang="en-US" sz="1100" dirty="0" err="1"/>
              <a:t>bọc</a:t>
            </a:r>
            <a:r>
              <a:rPr lang="en-US" sz="1100" dirty="0"/>
              <a:t> </a:t>
            </a:r>
            <a:r>
              <a:rPr lang="en-US" sz="1100" dirty="0" err="1"/>
              <a:t>trứng</a:t>
            </a:r>
            <a:r>
              <a:rPr lang="en-US" sz="1100" dirty="0"/>
              <a:t> (</a:t>
            </a:r>
            <a:r>
              <a:rPr lang="en-US" sz="1100" dirty="0" err="1"/>
              <a:t>đồng</a:t>
            </a:r>
            <a:r>
              <a:rPr lang="en-US" sz="1100" dirty="0"/>
              <a:t> = </a:t>
            </a:r>
            <a:r>
              <a:rPr lang="en-US" sz="1100" dirty="0" err="1"/>
              <a:t>cùng</a:t>
            </a:r>
            <a:r>
              <a:rPr lang="en-US" sz="1100" dirty="0"/>
              <a:t>, </a:t>
            </a:r>
            <a:r>
              <a:rPr lang="en-US" sz="1100" dirty="0" err="1"/>
              <a:t>bào</a:t>
            </a:r>
            <a:r>
              <a:rPr lang="en-US" sz="1100" dirty="0"/>
              <a:t> = </a:t>
            </a:r>
            <a:r>
              <a:rPr lang="en-US" sz="1100" dirty="0" err="1"/>
              <a:t>bọc</a:t>
            </a:r>
            <a:r>
              <a:rPr lang="en-US" sz="1100" dirty="0"/>
              <a:t>). Hai </a:t>
            </a:r>
            <a:r>
              <a:rPr lang="en-US" sz="1100" dirty="0" err="1"/>
              <a:t>tiếng</a:t>
            </a:r>
            <a:r>
              <a:rPr lang="en-US" sz="1100" dirty="0"/>
              <a:t> “</a:t>
            </a:r>
            <a:r>
              <a:rPr lang="en-US" sz="1100" dirty="0" err="1"/>
              <a:t>đồng</a:t>
            </a:r>
            <a:r>
              <a:rPr lang="en-US" sz="1100" dirty="0"/>
              <a:t> </a:t>
            </a:r>
            <a:r>
              <a:rPr lang="en-US" sz="1100" dirty="0" err="1"/>
              <a:t>bào</a:t>
            </a:r>
            <a:r>
              <a:rPr lang="en-US" sz="1100" dirty="0"/>
              <a:t>” </a:t>
            </a:r>
            <a:r>
              <a:rPr lang="en-US" sz="1100" dirty="0" err="1"/>
              <a:t>từ</a:t>
            </a:r>
            <a:r>
              <a:rPr lang="en-US" sz="1100" dirty="0"/>
              <a:t> </a:t>
            </a:r>
            <a:r>
              <a:rPr lang="en-US" sz="1100" dirty="0" err="1"/>
              <a:t>xa</a:t>
            </a:r>
            <a:r>
              <a:rPr lang="en-US" sz="1100" dirty="0"/>
              <a:t> </a:t>
            </a:r>
            <a:r>
              <a:rPr lang="en-US" sz="1100" dirty="0" err="1"/>
              <a:t>xưa</a:t>
            </a:r>
            <a:r>
              <a:rPr lang="en-US" sz="1100" dirty="0"/>
              <a:t> </a:t>
            </a:r>
            <a:r>
              <a:rPr lang="en-US" sz="1100" dirty="0" err="1"/>
              <a:t>vốn</a:t>
            </a:r>
            <a:r>
              <a:rPr lang="en-US" sz="1100" dirty="0"/>
              <a:t> </a:t>
            </a:r>
            <a:r>
              <a:rPr lang="en-US" sz="1100" dirty="0" err="1"/>
              <a:t>đã</a:t>
            </a:r>
            <a:r>
              <a:rPr lang="en-US" sz="1100" dirty="0"/>
              <a:t> </a:t>
            </a:r>
            <a:r>
              <a:rPr lang="en-US" sz="1100" dirty="0" err="1"/>
              <a:t>mang</a:t>
            </a:r>
            <a:r>
              <a:rPr lang="en-US" sz="1100" dirty="0"/>
              <a:t> </a:t>
            </a:r>
            <a:r>
              <a:rPr lang="en-US" sz="1100" dirty="0" err="1"/>
              <a:t>ý</a:t>
            </a:r>
            <a:r>
              <a:rPr lang="en-US" sz="1100" dirty="0"/>
              <a:t> </a:t>
            </a:r>
            <a:r>
              <a:rPr lang="en-US" sz="1100" dirty="0" err="1"/>
              <a:t>nghĩa</a:t>
            </a:r>
            <a:r>
              <a:rPr lang="en-US" sz="1100" dirty="0"/>
              <a:t> </a:t>
            </a:r>
            <a:r>
              <a:rPr lang="en-US" sz="1100" dirty="0" err="1"/>
              <a:t>một</a:t>
            </a:r>
            <a:r>
              <a:rPr lang="en-US" sz="1100" dirty="0"/>
              <a:t> </a:t>
            </a:r>
            <a:r>
              <a:rPr lang="en-US" sz="1100" dirty="0" err="1"/>
              <a:t>thông</a:t>
            </a:r>
            <a:r>
              <a:rPr lang="en-US" sz="1100" dirty="0"/>
              <a:t> </a:t>
            </a:r>
            <a:r>
              <a:rPr lang="en-US" sz="1100" dirty="0" err="1"/>
              <a:t>điệp</a:t>
            </a:r>
            <a:r>
              <a:rPr lang="en-US" sz="1100" dirty="0"/>
              <a:t> </a:t>
            </a:r>
            <a:r>
              <a:rPr lang="en-US" sz="1100" dirty="0" err="1"/>
              <a:t>cực</a:t>
            </a:r>
            <a:r>
              <a:rPr lang="en-US" sz="1100" dirty="0"/>
              <a:t> </a:t>
            </a:r>
            <a:r>
              <a:rPr lang="en-US" sz="1100" dirty="0" err="1"/>
              <a:t>kỳ</a:t>
            </a:r>
            <a:r>
              <a:rPr lang="en-US" sz="1100" dirty="0"/>
              <a:t> </a:t>
            </a:r>
            <a:r>
              <a:rPr lang="en-US" sz="1100" dirty="0" err="1"/>
              <a:t>quan</a:t>
            </a:r>
            <a:r>
              <a:rPr lang="en-US" sz="1100" dirty="0"/>
              <a:t> </a:t>
            </a:r>
            <a:r>
              <a:rPr lang="en-US" sz="1100" dirty="0" err="1"/>
              <a:t>trọng</a:t>
            </a:r>
            <a:r>
              <a:rPr lang="en-US" sz="1100" dirty="0"/>
              <a:t>: </a:t>
            </a:r>
            <a:r>
              <a:rPr lang="en-US" sz="1100" dirty="0" err="1"/>
              <a:t>Những</a:t>
            </a:r>
            <a:r>
              <a:rPr lang="en-US" sz="1100" dirty="0"/>
              <a:t> </a:t>
            </a:r>
            <a:r>
              <a:rPr lang="en-US" sz="1100" dirty="0" err="1"/>
              <a:t>người</a:t>
            </a:r>
            <a:r>
              <a:rPr lang="en-US" sz="1100" dirty="0"/>
              <a:t> </a:t>
            </a:r>
            <a:r>
              <a:rPr lang="en-US" sz="1100" dirty="0" err="1"/>
              <a:t>Việt</a:t>
            </a:r>
            <a:r>
              <a:rPr lang="en-US" sz="1100" dirty="0"/>
              <a:t> Nam </a:t>
            </a:r>
            <a:r>
              <a:rPr lang="en-US" sz="1100" dirty="0" err="1"/>
              <a:t>chúng</a:t>
            </a:r>
            <a:r>
              <a:rPr lang="en-US" sz="1100" dirty="0"/>
              <a:t> ta, </a:t>
            </a:r>
            <a:r>
              <a:rPr lang="en-US" sz="1100" dirty="0" err="1"/>
              <a:t>dù</a:t>
            </a:r>
            <a:r>
              <a:rPr lang="en-US" sz="1100" dirty="0"/>
              <a:t> </a:t>
            </a:r>
            <a:r>
              <a:rPr lang="en-US" sz="1100" dirty="0" err="1"/>
              <a:t>sinh</a:t>
            </a:r>
            <a:r>
              <a:rPr lang="en-US" sz="1100" dirty="0"/>
              <a:t> </a:t>
            </a:r>
            <a:r>
              <a:rPr lang="en-US" sz="1100" dirty="0" err="1"/>
              <a:t>sống</a:t>
            </a:r>
            <a:r>
              <a:rPr lang="en-US" sz="1100" dirty="0"/>
              <a:t> </a:t>
            </a:r>
            <a:r>
              <a:rPr lang="en-US" sz="1100" dirty="0" err="1"/>
              <a:t>ở</a:t>
            </a:r>
            <a:r>
              <a:rPr lang="en-US" sz="1100" dirty="0"/>
              <a:t> </a:t>
            </a:r>
            <a:r>
              <a:rPr lang="en-US" sz="1100" dirty="0" err="1"/>
              <a:t>đâu</a:t>
            </a:r>
            <a:r>
              <a:rPr lang="en-US" sz="1100" dirty="0"/>
              <a:t>, </a:t>
            </a:r>
            <a:r>
              <a:rPr lang="en-US" sz="1100" dirty="0" err="1"/>
              <a:t>ở</a:t>
            </a:r>
            <a:r>
              <a:rPr lang="en-US" sz="1100" dirty="0"/>
              <a:t> </a:t>
            </a:r>
            <a:r>
              <a:rPr lang="en-US" sz="1100" dirty="0" err="1"/>
              <a:t>trong</a:t>
            </a:r>
            <a:r>
              <a:rPr lang="en-US" sz="1100" dirty="0"/>
              <a:t> hay </a:t>
            </a:r>
            <a:r>
              <a:rPr lang="en-US" sz="1100" dirty="0" err="1"/>
              <a:t>ngoài</a:t>
            </a:r>
            <a:r>
              <a:rPr lang="en-US" sz="1100" dirty="0"/>
              <a:t> </a:t>
            </a:r>
            <a:r>
              <a:rPr lang="en-US" sz="1100" dirty="0" err="1"/>
              <a:t>nước</a:t>
            </a:r>
            <a:r>
              <a:rPr lang="en-US" sz="1100" dirty="0"/>
              <a:t>, </a:t>
            </a:r>
            <a:r>
              <a:rPr lang="en-US" sz="1100" dirty="0" err="1"/>
              <a:t>ở</a:t>
            </a:r>
            <a:r>
              <a:rPr lang="en-US" sz="1100" dirty="0"/>
              <a:t> </a:t>
            </a:r>
            <a:r>
              <a:rPr lang="en-US" sz="1100" dirty="0" err="1"/>
              <a:t>vùng</a:t>
            </a:r>
            <a:r>
              <a:rPr lang="en-US" sz="1100" dirty="0"/>
              <a:t> </a:t>
            </a:r>
            <a:r>
              <a:rPr lang="en-US" sz="1100" dirty="0" err="1"/>
              <a:t>đồng</a:t>
            </a:r>
            <a:r>
              <a:rPr lang="en-US" sz="1100" dirty="0"/>
              <a:t> </a:t>
            </a:r>
            <a:r>
              <a:rPr lang="en-US" sz="1100" dirty="0" err="1"/>
              <a:t>bằng</a:t>
            </a:r>
            <a:r>
              <a:rPr lang="en-US" sz="1100" dirty="0"/>
              <a:t> hay </a:t>
            </a:r>
            <a:r>
              <a:rPr lang="en-US" sz="1100" dirty="0" err="1"/>
              <a:t>rừng</a:t>
            </a:r>
            <a:r>
              <a:rPr lang="en-US" sz="1100" dirty="0"/>
              <a:t> </a:t>
            </a:r>
            <a:r>
              <a:rPr lang="en-US" sz="1100" dirty="0" err="1"/>
              <a:t>núi</a:t>
            </a:r>
            <a:r>
              <a:rPr lang="en-US" sz="1100" dirty="0"/>
              <a:t>, </a:t>
            </a:r>
            <a:r>
              <a:rPr lang="en-US" sz="1100" dirty="0" err="1"/>
              <a:t>hải</a:t>
            </a:r>
            <a:r>
              <a:rPr lang="en-US" sz="1100" dirty="0"/>
              <a:t> </a:t>
            </a:r>
            <a:r>
              <a:rPr lang="en-US" sz="1100" dirty="0" err="1"/>
              <a:t>đảo</a:t>
            </a:r>
            <a:r>
              <a:rPr lang="en-US" sz="1100" dirty="0"/>
              <a:t> </a:t>
            </a:r>
            <a:r>
              <a:rPr lang="en-US" sz="1100" dirty="0" err="1"/>
              <a:t>đều</a:t>
            </a:r>
            <a:r>
              <a:rPr lang="en-US" sz="1100" dirty="0"/>
              <a:t> </a:t>
            </a:r>
            <a:r>
              <a:rPr lang="en-US" sz="1100" dirty="0" err="1"/>
              <a:t>có</a:t>
            </a:r>
            <a:r>
              <a:rPr lang="en-US" sz="1100" dirty="0"/>
              <a:t> </a:t>
            </a:r>
            <a:r>
              <a:rPr lang="en-US" sz="1100" dirty="0" err="1"/>
              <a:t>chung</a:t>
            </a:r>
            <a:r>
              <a:rPr lang="en-US" sz="1100" dirty="0"/>
              <a:t> </a:t>
            </a:r>
            <a:r>
              <a:rPr lang="en-US" sz="1100" dirty="0" err="1"/>
              <a:t>một</a:t>
            </a:r>
            <a:r>
              <a:rPr lang="en-US" sz="1100" dirty="0"/>
              <a:t> </a:t>
            </a:r>
            <a:r>
              <a:rPr lang="en-US" sz="1100" dirty="0" err="1"/>
              <a:t>cội</a:t>
            </a:r>
            <a:r>
              <a:rPr lang="en-US" sz="1100" dirty="0"/>
              <a:t> </a:t>
            </a:r>
            <a:r>
              <a:rPr lang="en-US" sz="1100" dirty="0" err="1"/>
              <a:t>nguồn</a:t>
            </a:r>
            <a:r>
              <a:rPr lang="en-US" sz="1100" dirty="0"/>
              <a:t>, </a:t>
            </a:r>
            <a:r>
              <a:rPr lang="en-US" sz="1100" dirty="0" err="1"/>
              <a:t>một</a:t>
            </a:r>
            <a:r>
              <a:rPr lang="en-US" sz="1100" dirty="0"/>
              <a:t> </a:t>
            </a:r>
            <a:r>
              <a:rPr lang="en-US" sz="1100" dirty="0" err="1"/>
              <a:t>sự</a:t>
            </a:r>
            <a:r>
              <a:rPr lang="en-US" sz="1100" dirty="0"/>
              <a:t> </a:t>
            </a:r>
            <a:r>
              <a:rPr lang="en-US" sz="1100" dirty="0" err="1"/>
              <a:t>gắn</a:t>
            </a:r>
            <a:r>
              <a:rPr lang="en-US" sz="1100" dirty="0"/>
              <a:t> </a:t>
            </a:r>
            <a:r>
              <a:rPr lang="en-US" sz="1100" dirty="0" err="1"/>
              <a:t>bó</a:t>
            </a:r>
            <a:r>
              <a:rPr lang="en-US" sz="1100" dirty="0"/>
              <a:t> </a:t>
            </a:r>
            <a:r>
              <a:rPr lang="en-US" sz="1100" dirty="0" err="1"/>
              <a:t>máu</a:t>
            </a:r>
            <a:r>
              <a:rPr lang="en-US" sz="1100" dirty="0"/>
              <a:t> </a:t>
            </a:r>
            <a:r>
              <a:rPr lang="en-US" sz="1100" dirty="0" err="1"/>
              <a:t>thịt</a:t>
            </a:r>
            <a:r>
              <a:rPr lang="en-US" sz="1100" dirty="0"/>
              <a:t> </a:t>
            </a:r>
            <a:r>
              <a:rPr lang="en-US" sz="1100" dirty="0" err="1"/>
              <a:t>với</a:t>
            </a:r>
            <a:r>
              <a:rPr lang="en-US" sz="1100" dirty="0"/>
              <a:t> </a:t>
            </a:r>
            <a:r>
              <a:rPr lang="en-US" sz="1100" dirty="0" err="1"/>
              <a:t>nhau</a:t>
            </a:r>
            <a:r>
              <a:rPr lang="en-US" sz="1100" dirty="0"/>
              <a:t>. </a:t>
            </a:r>
            <a:r>
              <a:rPr lang="en-US" sz="1100" dirty="0" err="1"/>
              <a:t>Tất</a:t>
            </a:r>
            <a:r>
              <a:rPr lang="en-US" sz="1100" dirty="0"/>
              <a:t> </a:t>
            </a:r>
            <a:r>
              <a:rPr lang="en-US" sz="1100" dirty="0" err="1"/>
              <a:t>cả</a:t>
            </a:r>
            <a:r>
              <a:rPr lang="en-US" sz="1100" dirty="0"/>
              <a:t> </a:t>
            </a:r>
            <a:r>
              <a:rPr lang="en-US" sz="1100" dirty="0" err="1"/>
              <a:t>chúng</a:t>
            </a:r>
            <a:r>
              <a:rPr lang="en-US" sz="1100" dirty="0"/>
              <a:t> ta </a:t>
            </a:r>
            <a:r>
              <a:rPr lang="en-US" sz="1100" dirty="0" err="1"/>
              <a:t>đều</a:t>
            </a:r>
            <a:r>
              <a:rPr lang="en-US" sz="1100" dirty="0"/>
              <a:t> </a:t>
            </a:r>
            <a:r>
              <a:rPr lang="en-US" sz="1100" dirty="0" err="1"/>
              <a:t>có</a:t>
            </a:r>
            <a:r>
              <a:rPr lang="en-US" sz="1100" dirty="0"/>
              <a:t> </a:t>
            </a:r>
            <a:r>
              <a:rPr lang="en-US" sz="1100" dirty="0" err="1"/>
              <a:t>chung</a:t>
            </a:r>
            <a:r>
              <a:rPr lang="en-US" sz="1100" dirty="0"/>
              <a:t> </a:t>
            </a:r>
            <a:r>
              <a:rPr lang="en-US" sz="1100" dirty="0" err="1"/>
              <a:t>một</a:t>
            </a:r>
            <a:r>
              <a:rPr lang="en-US" sz="1100" dirty="0"/>
              <a:t> </a:t>
            </a:r>
            <a:r>
              <a:rPr lang="en-US" sz="1100" dirty="0" err="1"/>
              <a:t>bà</a:t>
            </a:r>
            <a:r>
              <a:rPr lang="en-US" sz="1100" dirty="0"/>
              <a:t> </a:t>
            </a:r>
            <a:r>
              <a:rPr lang="en-US" sz="1100" dirty="0" err="1"/>
              <a:t>mẹ</a:t>
            </a:r>
            <a:r>
              <a:rPr lang="en-US" sz="1100" dirty="0"/>
              <a:t>. </a:t>
            </a:r>
            <a:r>
              <a:rPr lang="en-US" sz="1100" dirty="0" err="1"/>
              <a:t>Tất</a:t>
            </a:r>
            <a:r>
              <a:rPr lang="en-US" sz="1100" dirty="0"/>
              <a:t> </a:t>
            </a:r>
            <a:r>
              <a:rPr lang="en-US" sz="1100" dirty="0" err="1"/>
              <a:t>cả</a:t>
            </a:r>
            <a:r>
              <a:rPr lang="en-US" sz="1100" dirty="0"/>
              <a:t> </a:t>
            </a:r>
            <a:r>
              <a:rPr lang="en-US" sz="1100" dirty="0" err="1"/>
              <a:t>chúng</a:t>
            </a:r>
            <a:r>
              <a:rPr lang="en-US" sz="1100" dirty="0"/>
              <a:t> ta </a:t>
            </a:r>
            <a:r>
              <a:rPr lang="en-US" sz="1100" dirty="0" err="1"/>
              <a:t>đều</a:t>
            </a:r>
            <a:r>
              <a:rPr lang="en-US" sz="1100" dirty="0"/>
              <a:t> </a:t>
            </a:r>
            <a:r>
              <a:rPr lang="en-US" sz="1100" dirty="0" err="1"/>
              <a:t>là</a:t>
            </a:r>
            <a:r>
              <a:rPr lang="en-US" sz="1100" dirty="0"/>
              <a:t> </a:t>
            </a:r>
            <a:r>
              <a:rPr lang="en-US" sz="1100" dirty="0" err="1"/>
              <a:t>những</a:t>
            </a:r>
            <a:r>
              <a:rPr lang="en-US" sz="1100" dirty="0"/>
              <a:t> </a:t>
            </a:r>
            <a:r>
              <a:rPr lang="en-US" sz="1100" dirty="0" err="1"/>
              <a:t>phần</a:t>
            </a:r>
            <a:r>
              <a:rPr lang="en-US" sz="1100" dirty="0"/>
              <a:t> </a:t>
            </a:r>
            <a:r>
              <a:rPr lang="en-US" sz="1100" dirty="0" err="1"/>
              <a:t>tử</a:t>
            </a:r>
            <a:r>
              <a:rPr lang="en-US" sz="1100" dirty="0"/>
              <a:t> </a:t>
            </a:r>
            <a:r>
              <a:rPr lang="en-US" sz="1100" dirty="0" err="1"/>
              <a:t>từ</a:t>
            </a:r>
            <a:r>
              <a:rPr lang="en-US" sz="1100" dirty="0"/>
              <a:t> </a:t>
            </a:r>
            <a:r>
              <a:rPr lang="en-US" sz="1100" dirty="0" err="1"/>
              <a:t>bọc</a:t>
            </a:r>
            <a:r>
              <a:rPr lang="en-US" sz="1100" dirty="0"/>
              <a:t> </a:t>
            </a:r>
            <a:r>
              <a:rPr lang="en-US" sz="1100" dirty="0" err="1"/>
              <a:t>trứng</a:t>
            </a:r>
            <a:r>
              <a:rPr lang="en-US" sz="1100" dirty="0"/>
              <a:t> </a:t>
            </a:r>
            <a:r>
              <a:rPr lang="en-US" sz="1100" dirty="0" err="1"/>
              <a:t>của</a:t>
            </a:r>
            <a:r>
              <a:rPr lang="en-US" sz="1100" dirty="0"/>
              <a:t> </a:t>
            </a:r>
            <a:r>
              <a:rPr lang="en-US" sz="1100" dirty="0" err="1"/>
              <a:t>mẹ</a:t>
            </a:r>
            <a:r>
              <a:rPr lang="en-US" sz="1100" dirty="0"/>
              <a:t> </a:t>
            </a:r>
            <a:r>
              <a:rPr lang="en-US" sz="1100" dirty="0" err="1"/>
              <a:t>Âu</a:t>
            </a:r>
            <a:r>
              <a:rPr lang="en-US" sz="1100" dirty="0"/>
              <a:t> </a:t>
            </a:r>
            <a:r>
              <a:rPr lang="en-US" sz="1100" dirty="0" err="1"/>
              <a:t>Cơ</a:t>
            </a:r>
            <a:r>
              <a:rPr lang="en-US" sz="1100" dirty="0"/>
              <a:t>. </a:t>
            </a:r>
            <a:r>
              <a:rPr lang="en-US" sz="1100" dirty="0" err="1"/>
              <a:t>Có</a:t>
            </a:r>
            <a:r>
              <a:rPr lang="en-US" sz="1100" dirty="0"/>
              <a:t> </a:t>
            </a:r>
            <a:r>
              <a:rPr lang="en-US" sz="1100" dirty="0" err="1"/>
              <a:t>lẽ</a:t>
            </a:r>
            <a:r>
              <a:rPr lang="en-US" sz="1100" dirty="0"/>
              <a:t> </a:t>
            </a:r>
            <a:r>
              <a:rPr lang="en-US" sz="1100" dirty="0" err="1"/>
              <a:t>Hồ</a:t>
            </a:r>
            <a:r>
              <a:rPr lang="en-US" sz="1100" dirty="0"/>
              <a:t> </a:t>
            </a:r>
            <a:r>
              <a:rPr lang="en-US" sz="1100" dirty="0" err="1"/>
              <a:t>Chí</a:t>
            </a:r>
            <a:r>
              <a:rPr lang="en-US" sz="1100" dirty="0"/>
              <a:t> Minh </a:t>
            </a:r>
            <a:r>
              <a:rPr lang="en-US" sz="1100" dirty="0" err="1"/>
              <a:t>là</a:t>
            </a:r>
            <a:r>
              <a:rPr lang="en-US" sz="1100" dirty="0"/>
              <a:t> </a:t>
            </a:r>
            <a:r>
              <a:rPr lang="en-US" sz="1100" dirty="0" err="1"/>
              <a:t>người</a:t>
            </a:r>
            <a:r>
              <a:rPr lang="en-US" sz="1100" dirty="0"/>
              <a:t> </a:t>
            </a:r>
            <a:r>
              <a:rPr lang="en-US" sz="1100" dirty="0" err="1"/>
              <a:t>hiểu</a:t>
            </a:r>
            <a:r>
              <a:rPr lang="en-US" sz="1100" dirty="0"/>
              <a:t> </a:t>
            </a:r>
            <a:r>
              <a:rPr lang="en-US" sz="1100" dirty="0" err="1"/>
              <a:t>sâu</a:t>
            </a:r>
            <a:r>
              <a:rPr lang="en-US" sz="1100" dirty="0"/>
              <a:t> </a:t>
            </a:r>
            <a:r>
              <a:rPr lang="en-US" sz="1100" dirty="0" err="1"/>
              <a:t>sắc</a:t>
            </a:r>
            <a:r>
              <a:rPr lang="en-US" sz="1100" dirty="0"/>
              <a:t> </a:t>
            </a:r>
            <a:r>
              <a:rPr lang="en-US" sz="1100" dirty="0" err="1"/>
              <a:t>nhất</a:t>
            </a:r>
            <a:r>
              <a:rPr lang="en-US" sz="1100" dirty="0"/>
              <a:t> </a:t>
            </a:r>
            <a:r>
              <a:rPr lang="en-US" sz="1100" dirty="0" err="1"/>
              <a:t>ý</a:t>
            </a:r>
            <a:r>
              <a:rPr lang="en-US" sz="1100" dirty="0"/>
              <a:t> </a:t>
            </a:r>
            <a:r>
              <a:rPr lang="en-US" sz="1100" dirty="0" err="1"/>
              <a:t>nghĩa</a:t>
            </a:r>
            <a:r>
              <a:rPr lang="en-US" sz="1100" dirty="0"/>
              <a:t> to </a:t>
            </a:r>
            <a:r>
              <a:rPr lang="en-US" sz="1100" dirty="0" err="1"/>
              <a:t>lớn</a:t>
            </a:r>
            <a:r>
              <a:rPr lang="en-US" sz="1100" dirty="0"/>
              <a:t> </a:t>
            </a:r>
            <a:r>
              <a:rPr lang="en-US" sz="1100" dirty="0" err="1"/>
              <a:t>của</a:t>
            </a:r>
            <a:r>
              <a:rPr lang="en-US" sz="1100" dirty="0"/>
              <a:t> </a:t>
            </a:r>
            <a:r>
              <a:rPr lang="en-US" sz="1100" dirty="0" err="1"/>
              <a:t>tinh</a:t>
            </a:r>
            <a:r>
              <a:rPr lang="en-US" sz="1100" dirty="0"/>
              <a:t> </a:t>
            </a:r>
            <a:r>
              <a:rPr lang="en-US" sz="1100" dirty="0" err="1"/>
              <a:t>thần</a:t>
            </a:r>
            <a:r>
              <a:rPr lang="en-US" sz="1100" dirty="0"/>
              <a:t> </a:t>
            </a:r>
            <a:r>
              <a:rPr lang="en-US" sz="1100" dirty="0" err="1"/>
              <a:t>đoàn</a:t>
            </a:r>
            <a:r>
              <a:rPr lang="en-US" sz="1100" dirty="0"/>
              <a:t> </a:t>
            </a:r>
            <a:r>
              <a:rPr lang="en-US" sz="1100" dirty="0" err="1"/>
              <a:t>kết</a:t>
            </a:r>
            <a:r>
              <a:rPr lang="en-US" sz="1100" dirty="0"/>
              <a:t> </a:t>
            </a:r>
            <a:r>
              <a:rPr lang="en-US" sz="1100" dirty="0" err="1"/>
              <a:t>và</a:t>
            </a:r>
            <a:r>
              <a:rPr lang="en-US" sz="1100" dirty="0"/>
              <a:t> </a:t>
            </a:r>
            <a:r>
              <a:rPr lang="en-US" sz="1100" dirty="0" err="1"/>
              <a:t>phổ</a:t>
            </a:r>
            <a:r>
              <a:rPr lang="en-US" sz="1100" dirty="0"/>
              <a:t> </a:t>
            </a:r>
            <a:r>
              <a:rPr lang="en-US" sz="1100" dirty="0" err="1"/>
              <a:t>biến</a:t>
            </a:r>
            <a:r>
              <a:rPr lang="en-US" sz="1100" dirty="0"/>
              <a:t> </a:t>
            </a:r>
            <a:r>
              <a:rPr lang="en-US" sz="1100" dirty="0" err="1"/>
              <a:t>sâu</a:t>
            </a:r>
            <a:r>
              <a:rPr lang="en-US" sz="1100" dirty="0"/>
              <a:t> </a:t>
            </a:r>
            <a:r>
              <a:rPr lang="en-US" sz="1100" dirty="0" err="1"/>
              <a:t>rộng</a:t>
            </a:r>
            <a:r>
              <a:rPr lang="en-US" sz="1100" dirty="0"/>
              <a:t> </a:t>
            </a:r>
            <a:r>
              <a:rPr lang="en-US" sz="1100" dirty="0" err="1"/>
              <a:t>chân</a:t>
            </a:r>
            <a:r>
              <a:rPr lang="en-US" sz="1100" dirty="0"/>
              <a:t> </a:t>
            </a:r>
            <a:r>
              <a:rPr lang="en-US" sz="1100" dirty="0" err="1"/>
              <a:t>lý</a:t>
            </a:r>
            <a:r>
              <a:rPr lang="en-US" sz="1100" dirty="0"/>
              <a:t> </a:t>
            </a:r>
            <a:r>
              <a:rPr lang="en-US" sz="1100" dirty="0" err="1"/>
              <a:t>đó</a:t>
            </a:r>
            <a:r>
              <a:rPr lang="en-US" sz="1100" dirty="0"/>
              <a:t> </a:t>
            </a:r>
            <a:r>
              <a:rPr lang="en-US" sz="1100" dirty="0" err="1"/>
              <a:t>trong</a:t>
            </a:r>
            <a:r>
              <a:rPr lang="en-US" sz="1100" dirty="0"/>
              <a:t> </a:t>
            </a:r>
            <a:r>
              <a:rPr lang="en-US" sz="1100" dirty="0" err="1"/>
              <a:t>cán</a:t>
            </a:r>
            <a:r>
              <a:rPr lang="en-US" sz="1100" dirty="0"/>
              <a:t> </a:t>
            </a:r>
            <a:r>
              <a:rPr lang="en-US" sz="1100" dirty="0" err="1"/>
              <a:t>bộ</a:t>
            </a:r>
            <a:r>
              <a:rPr lang="en-US" sz="1100" dirty="0"/>
              <a:t>, </a:t>
            </a:r>
            <a:r>
              <a:rPr lang="en-US" sz="1100" dirty="0" err="1"/>
              <a:t>đảng</a:t>
            </a:r>
            <a:r>
              <a:rPr lang="en-US" sz="1100" dirty="0"/>
              <a:t> </a:t>
            </a:r>
            <a:r>
              <a:rPr lang="en-US" sz="1100" dirty="0" err="1"/>
              <a:t>viên</a:t>
            </a:r>
            <a:r>
              <a:rPr lang="en-US" sz="1100" dirty="0"/>
              <a:t> </a:t>
            </a:r>
            <a:r>
              <a:rPr lang="en-US" sz="1100" dirty="0" err="1"/>
              <a:t>và</a:t>
            </a:r>
            <a:r>
              <a:rPr lang="en-US" sz="1100" dirty="0"/>
              <a:t> </a:t>
            </a:r>
            <a:r>
              <a:rPr lang="en-US" sz="1100" dirty="0" err="1"/>
              <a:t>nhân</a:t>
            </a:r>
            <a:r>
              <a:rPr lang="en-US" sz="1100" dirty="0"/>
              <a:t> </a:t>
            </a:r>
            <a:r>
              <a:rPr lang="en-US" sz="1100" dirty="0" err="1"/>
              <a:t>dân</a:t>
            </a:r>
            <a:r>
              <a:rPr lang="en-US" sz="1100" dirty="0"/>
              <a:t> ta.</a:t>
            </a:r>
            <a:endParaRPr lang="en-VN" sz="1100" dirty="0"/>
          </a:p>
        </p:txBody>
      </p:sp>
      <p:pic>
        <p:nvPicPr>
          <p:cNvPr id="21" name="Picture 20">
            <a:extLst>
              <a:ext uri="{FF2B5EF4-FFF2-40B4-BE49-F238E27FC236}">
                <a16:creationId xmlns:a16="http://schemas.microsoft.com/office/drawing/2014/main" id="{8DF80B09-0505-4499-A157-702CDFC04873}"/>
              </a:ext>
            </a:extLst>
          </p:cNvPr>
          <p:cNvPicPr>
            <a:picLocks noChangeAspect="1"/>
          </p:cNvPicPr>
          <p:nvPr/>
        </p:nvPicPr>
        <p:blipFill>
          <a:blip r:embed="rId4"/>
          <a:stretch>
            <a:fillRect/>
          </a:stretch>
        </p:blipFill>
        <p:spPr>
          <a:xfrm>
            <a:off x="3490761" y="1030759"/>
            <a:ext cx="3121735" cy="3237560"/>
          </a:xfrm>
          <a:prstGeom prst="rect">
            <a:avLst/>
          </a:prstGeom>
        </p:spPr>
      </p:pic>
    </p:spTree>
    <p:extLst>
      <p:ext uri="{BB962C8B-B14F-4D97-AF65-F5344CB8AC3E}">
        <p14:creationId xmlns:p14="http://schemas.microsoft.com/office/powerpoint/2010/main" val="4092789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additive="base">
                                        <p:cTn id="13"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23" name="Google Shape;225;p36">
            <a:extLst>
              <a:ext uri="{FF2B5EF4-FFF2-40B4-BE49-F238E27FC236}">
                <a16:creationId xmlns:a16="http://schemas.microsoft.com/office/drawing/2014/main" id="{ABCD6E6F-3191-426A-89A4-3020F9847A9C}"/>
              </a:ext>
            </a:extLst>
          </p:cNvPr>
          <p:cNvSpPr txBox="1">
            <a:spLocks/>
          </p:cNvSpPr>
          <p:nvPr/>
        </p:nvSpPr>
        <p:spPr>
          <a:xfrm>
            <a:off x="188392" y="254675"/>
            <a:ext cx="3096765" cy="4634149"/>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434343"/>
              </a:buClr>
              <a:buSzPts val="1400"/>
              <a:buFont typeface="Raleway"/>
              <a:buNone/>
              <a:defRPr sz="1050" b="0" i="0" u="none" strike="noStrike" cap="none">
                <a:solidFill>
                  <a:srgbClr val="434343"/>
                </a:solidFill>
                <a:latin typeface="Raleway"/>
                <a:ea typeface="Raleway"/>
                <a:cs typeface="Raleway"/>
                <a:sym typeface="Raleway"/>
              </a:defRPr>
            </a:lvl1pPr>
            <a:lvl2pPr marL="914400" marR="0" lvl="1" indent="-317500" algn="ctr" rtl="0">
              <a:lnSpc>
                <a:spcPct val="100000"/>
              </a:lnSpc>
              <a:spcBef>
                <a:spcPts val="0"/>
              </a:spcBef>
              <a:spcAft>
                <a:spcPts val="0"/>
              </a:spcAft>
              <a:buClr>
                <a:srgbClr val="434343"/>
              </a:buClr>
              <a:buSzPts val="2100"/>
              <a:buFont typeface="Raleway"/>
              <a:buNone/>
              <a:defRPr sz="1575" b="0" i="0" u="none" strike="noStrike" cap="none">
                <a:solidFill>
                  <a:srgbClr val="434343"/>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434343"/>
              </a:buClr>
              <a:buSzPts val="2100"/>
              <a:buFont typeface="Raleway"/>
              <a:buNone/>
              <a:defRPr sz="1575" b="0" i="0" u="none" strike="noStrike" cap="none">
                <a:solidFill>
                  <a:srgbClr val="434343"/>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434343"/>
              </a:buClr>
              <a:buSzPts val="2100"/>
              <a:buFont typeface="Raleway"/>
              <a:buNone/>
              <a:defRPr sz="1575" b="0" i="0" u="none" strike="noStrike" cap="none">
                <a:solidFill>
                  <a:srgbClr val="434343"/>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434343"/>
              </a:buClr>
              <a:buSzPts val="2100"/>
              <a:buFont typeface="Raleway"/>
              <a:buNone/>
              <a:defRPr sz="1575" b="0" i="0" u="none" strike="noStrike" cap="none">
                <a:solidFill>
                  <a:srgbClr val="434343"/>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434343"/>
              </a:buClr>
              <a:buSzPts val="2100"/>
              <a:buFont typeface="Raleway"/>
              <a:buNone/>
              <a:defRPr sz="1575" b="0" i="0" u="none" strike="noStrike" cap="none">
                <a:solidFill>
                  <a:srgbClr val="434343"/>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434343"/>
              </a:buClr>
              <a:buSzPts val="2100"/>
              <a:buFont typeface="Raleway"/>
              <a:buNone/>
              <a:defRPr sz="1575" b="0" i="0" u="none" strike="noStrike" cap="none">
                <a:solidFill>
                  <a:srgbClr val="434343"/>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434343"/>
              </a:buClr>
              <a:buSzPts val="2100"/>
              <a:buFont typeface="Raleway"/>
              <a:buNone/>
              <a:defRPr sz="1575" b="0" i="0" u="none" strike="noStrike" cap="none">
                <a:solidFill>
                  <a:srgbClr val="434343"/>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434343"/>
              </a:buClr>
              <a:buSzPts val="2100"/>
              <a:buFont typeface="Raleway"/>
              <a:buNone/>
              <a:defRPr sz="1575" b="0" i="0" u="none" strike="noStrike" cap="none">
                <a:solidFill>
                  <a:srgbClr val="434343"/>
                </a:solidFill>
                <a:latin typeface="Raleway"/>
                <a:ea typeface="Raleway"/>
                <a:cs typeface="Raleway"/>
                <a:sym typeface="Raleway"/>
              </a:defRPr>
            </a:lvl9pPr>
          </a:lstStyle>
          <a:p>
            <a:pPr marL="171450" indent="-171450" algn="just">
              <a:spcAft>
                <a:spcPts val="1200"/>
              </a:spcAft>
              <a:buFont typeface="Arial" panose="020B0604020202020204" pitchFamily="34" charset="0"/>
              <a:buChar char="•"/>
            </a:pPr>
            <a:r>
              <a:rPr lang="en-US" sz="1200" dirty="0" err="1">
                <a:solidFill>
                  <a:srgbClr val="E9E9E9"/>
                </a:solidFill>
              </a:rPr>
              <a:t>Ngay</a:t>
            </a:r>
            <a:r>
              <a:rPr lang="en-US" sz="1200" dirty="0">
                <a:solidFill>
                  <a:srgbClr val="E9E9E9"/>
                </a:solidFill>
              </a:rPr>
              <a:t> </a:t>
            </a:r>
            <a:r>
              <a:rPr lang="en-US" sz="1200" dirty="0" err="1">
                <a:solidFill>
                  <a:srgbClr val="E9E9E9"/>
                </a:solidFill>
              </a:rPr>
              <a:t>khi</a:t>
            </a:r>
            <a:r>
              <a:rPr lang="en-US" sz="1200" dirty="0">
                <a:solidFill>
                  <a:srgbClr val="E9E9E9"/>
                </a:solidFill>
              </a:rPr>
              <a:t> </a:t>
            </a:r>
            <a:r>
              <a:rPr lang="en-US" sz="1200" dirty="0" err="1">
                <a:solidFill>
                  <a:srgbClr val="E9E9E9"/>
                </a:solidFill>
              </a:rPr>
              <a:t>về</a:t>
            </a:r>
            <a:r>
              <a:rPr lang="en-US" sz="1200" dirty="0">
                <a:solidFill>
                  <a:srgbClr val="E9E9E9"/>
                </a:solidFill>
              </a:rPr>
              <a:t> </a:t>
            </a:r>
            <a:r>
              <a:rPr lang="en-US" sz="1200" dirty="0" err="1">
                <a:solidFill>
                  <a:srgbClr val="E9E9E9"/>
                </a:solidFill>
              </a:rPr>
              <a:t>nước</a:t>
            </a:r>
            <a:r>
              <a:rPr lang="en-US" sz="1200" dirty="0">
                <a:solidFill>
                  <a:srgbClr val="E9E9E9"/>
                </a:solidFill>
              </a:rPr>
              <a:t> </a:t>
            </a:r>
            <a:r>
              <a:rPr lang="en-US" sz="1200" dirty="0" err="1">
                <a:solidFill>
                  <a:srgbClr val="E9E9E9"/>
                </a:solidFill>
              </a:rPr>
              <a:t>trực</a:t>
            </a:r>
            <a:r>
              <a:rPr lang="en-US" sz="1200" dirty="0">
                <a:solidFill>
                  <a:srgbClr val="E9E9E9"/>
                </a:solidFill>
              </a:rPr>
              <a:t> </a:t>
            </a:r>
            <a:r>
              <a:rPr lang="en-US" sz="1200" dirty="0" err="1">
                <a:solidFill>
                  <a:srgbClr val="E9E9E9"/>
                </a:solidFill>
              </a:rPr>
              <a:t>tiếp</a:t>
            </a:r>
            <a:r>
              <a:rPr lang="en-US" sz="1200" dirty="0">
                <a:solidFill>
                  <a:srgbClr val="E9E9E9"/>
                </a:solidFill>
              </a:rPr>
              <a:t> </a:t>
            </a:r>
            <a:r>
              <a:rPr lang="en-US" sz="1200" dirty="0" err="1">
                <a:solidFill>
                  <a:srgbClr val="E9E9E9"/>
                </a:solidFill>
              </a:rPr>
              <a:t>lãnh</a:t>
            </a:r>
            <a:r>
              <a:rPr lang="en-US" sz="1200" dirty="0">
                <a:solidFill>
                  <a:srgbClr val="E9E9E9"/>
                </a:solidFill>
              </a:rPr>
              <a:t> </a:t>
            </a:r>
            <a:r>
              <a:rPr lang="en-US" sz="1200" dirty="0" err="1">
                <a:solidFill>
                  <a:srgbClr val="E9E9E9"/>
                </a:solidFill>
              </a:rPr>
              <a:t>đạo</a:t>
            </a:r>
            <a:r>
              <a:rPr lang="en-US" sz="1200" dirty="0">
                <a:solidFill>
                  <a:srgbClr val="E9E9E9"/>
                </a:solidFill>
              </a:rPr>
              <a:t> </a:t>
            </a:r>
            <a:r>
              <a:rPr lang="en-US" sz="1200" dirty="0" err="1">
                <a:solidFill>
                  <a:srgbClr val="E9E9E9"/>
                </a:solidFill>
              </a:rPr>
              <a:t>cách</a:t>
            </a:r>
            <a:r>
              <a:rPr lang="en-US" sz="1200" dirty="0">
                <a:solidFill>
                  <a:srgbClr val="E9E9E9"/>
                </a:solidFill>
              </a:rPr>
              <a:t> </a:t>
            </a:r>
            <a:r>
              <a:rPr lang="en-US" sz="1200" dirty="0" err="1">
                <a:solidFill>
                  <a:srgbClr val="E9E9E9"/>
                </a:solidFill>
              </a:rPr>
              <a:t>mạng</a:t>
            </a:r>
            <a:r>
              <a:rPr lang="en-US" sz="1200" dirty="0">
                <a:solidFill>
                  <a:srgbClr val="E9E9E9"/>
                </a:solidFill>
              </a:rPr>
              <a:t> </a:t>
            </a:r>
            <a:r>
              <a:rPr lang="en-US" sz="1200" dirty="0" err="1">
                <a:solidFill>
                  <a:srgbClr val="E9E9E9"/>
                </a:solidFill>
              </a:rPr>
              <a:t>nước</a:t>
            </a:r>
            <a:r>
              <a:rPr lang="en-US" sz="1200" dirty="0">
                <a:solidFill>
                  <a:srgbClr val="E9E9E9"/>
                </a:solidFill>
              </a:rPr>
              <a:t> ta, </a:t>
            </a:r>
            <a:r>
              <a:rPr lang="en-US" sz="1200" dirty="0" err="1">
                <a:solidFill>
                  <a:srgbClr val="E9E9E9"/>
                </a:solidFill>
              </a:rPr>
              <a:t>cùng</a:t>
            </a:r>
            <a:r>
              <a:rPr lang="en-US" sz="1200" dirty="0">
                <a:solidFill>
                  <a:srgbClr val="E9E9E9"/>
                </a:solidFill>
              </a:rPr>
              <a:t> </a:t>
            </a:r>
            <a:r>
              <a:rPr lang="en-US" sz="1200" dirty="0" err="1">
                <a:solidFill>
                  <a:srgbClr val="E9E9E9"/>
                </a:solidFill>
              </a:rPr>
              <a:t>với</a:t>
            </a:r>
            <a:r>
              <a:rPr lang="en-US" sz="1200" dirty="0">
                <a:solidFill>
                  <a:srgbClr val="E9E9E9"/>
                </a:solidFill>
              </a:rPr>
              <a:t> </a:t>
            </a:r>
            <a:r>
              <a:rPr lang="en-US" sz="1200" dirty="0" err="1">
                <a:solidFill>
                  <a:srgbClr val="E9E9E9"/>
                </a:solidFill>
              </a:rPr>
              <a:t>rất</a:t>
            </a:r>
            <a:r>
              <a:rPr lang="en-US" sz="1200" dirty="0">
                <a:solidFill>
                  <a:srgbClr val="E9E9E9"/>
                </a:solidFill>
              </a:rPr>
              <a:t> </a:t>
            </a:r>
            <a:r>
              <a:rPr lang="en-US" sz="1200" dirty="0" err="1">
                <a:solidFill>
                  <a:srgbClr val="E9E9E9"/>
                </a:solidFill>
              </a:rPr>
              <a:t>nhiều</a:t>
            </a:r>
            <a:r>
              <a:rPr lang="en-US" sz="1200" dirty="0">
                <a:solidFill>
                  <a:srgbClr val="E9E9E9"/>
                </a:solidFill>
              </a:rPr>
              <a:t> </a:t>
            </a:r>
            <a:r>
              <a:rPr lang="en-US" sz="1200" dirty="0" err="1">
                <a:solidFill>
                  <a:srgbClr val="E9E9E9"/>
                </a:solidFill>
              </a:rPr>
              <a:t>hoạt</a:t>
            </a:r>
            <a:r>
              <a:rPr lang="en-US" sz="1200" dirty="0">
                <a:solidFill>
                  <a:srgbClr val="E9E9E9"/>
                </a:solidFill>
              </a:rPr>
              <a:t> </a:t>
            </a:r>
            <a:r>
              <a:rPr lang="en-US" sz="1200" dirty="0" err="1">
                <a:solidFill>
                  <a:srgbClr val="E9E9E9"/>
                </a:solidFill>
              </a:rPr>
              <a:t>động</a:t>
            </a:r>
            <a:r>
              <a:rPr lang="en-US" sz="1200" dirty="0">
                <a:solidFill>
                  <a:srgbClr val="E9E9E9"/>
                </a:solidFill>
              </a:rPr>
              <a:t> </a:t>
            </a:r>
            <a:r>
              <a:rPr lang="en-US" sz="1200" dirty="0" err="1">
                <a:solidFill>
                  <a:srgbClr val="E9E9E9"/>
                </a:solidFill>
              </a:rPr>
              <a:t>thực</a:t>
            </a:r>
            <a:r>
              <a:rPr lang="en-US" sz="1200" dirty="0">
                <a:solidFill>
                  <a:srgbClr val="E9E9E9"/>
                </a:solidFill>
              </a:rPr>
              <a:t> </a:t>
            </a:r>
            <a:r>
              <a:rPr lang="en-US" sz="1200" dirty="0" err="1">
                <a:solidFill>
                  <a:srgbClr val="E9E9E9"/>
                </a:solidFill>
              </a:rPr>
              <a:t>tiễn</a:t>
            </a:r>
            <a:r>
              <a:rPr lang="en-US" sz="1200" dirty="0">
                <a:solidFill>
                  <a:srgbClr val="E9E9E9"/>
                </a:solidFill>
              </a:rPr>
              <a:t> </a:t>
            </a:r>
            <a:r>
              <a:rPr lang="en-US" sz="1200" dirty="0" err="1">
                <a:solidFill>
                  <a:srgbClr val="E9E9E9"/>
                </a:solidFill>
              </a:rPr>
              <a:t>nhằm</a:t>
            </a:r>
            <a:r>
              <a:rPr lang="en-US" sz="1200" dirty="0">
                <a:solidFill>
                  <a:srgbClr val="E9E9E9"/>
                </a:solidFill>
              </a:rPr>
              <a:t> </a:t>
            </a:r>
            <a:r>
              <a:rPr lang="en-US" sz="1200" dirty="0" err="1">
                <a:solidFill>
                  <a:srgbClr val="E9E9E9"/>
                </a:solidFill>
              </a:rPr>
              <a:t>tuyên</a:t>
            </a:r>
            <a:r>
              <a:rPr lang="en-US" sz="1200" dirty="0">
                <a:solidFill>
                  <a:srgbClr val="E9E9E9"/>
                </a:solidFill>
              </a:rPr>
              <a:t> </a:t>
            </a:r>
            <a:r>
              <a:rPr lang="en-US" sz="1200" dirty="0" err="1">
                <a:solidFill>
                  <a:srgbClr val="E9E9E9"/>
                </a:solidFill>
              </a:rPr>
              <a:t>truyền</a:t>
            </a:r>
            <a:r>
              <a:rPr lang="en-US" sz="1200" dirty="0">
                <a:solidFill>
                  <a:srgbClr val="E9E9E9"/>
                </a:solidFill>
              </a:rPr>
              <a:t> </a:t>
            </a:r>
            <a:r>
              <a:rPr lang="en-US" sz="1200" dirty="0" err="1">
                <a:solidFill>
                  <a:srgbClr val="E9E9E9"/>
                </a:solidFill>
              </a:rPr>
              <a:t>tổ</a:t>
            </a:r>
            <a:r>
              <a:rPr lang="en-US" sz="1200" dirty="0">
                <a:solidFill>
                  <a:srgbClr val="E9E9E9"/>
                </a:solidFill>
              </a:rPr>
              <a:t> </a:t>
            </a:r>
            <a:r>
              <a:rPr lang="en-US" sz="1200" dirty="0" err="1">
                <a:solidFill>
                  <a:srgbClr val="E9E9E9"/>
                </a:solidFill>
              </a:rPr>
              <a:t>chức</a:t>
            </a:r>
            <a:r>
              <a:rPr lang="en-US" sz="1200" dirty="0">
                <a:solidFill>
                  <a:srgbClr val="E9E9E9"/>
                </a:solidFill>
              </a:rPr>
              <a:t> </a:t>
            </a:r>
            <a:r>
              <a:rPr lang="en-US" sz="1200" dirty="0" err="1">
                <a:solidFill>
                  <a:srgbClr val="E9E9E9"/>
                </a:solidFill>
              </a:rPr>
              <a:t>lực</a:t>
            </a:r>
            <a:r>
              <a:rPr lang="en-US" sz="1200" dirty="0">
                <a:solidFill>
                  <a:srgbClr val="E9E9E9"/>
                </a:solidFill>
              </a:rPr>
              <a:t> </a:t>
            </a:r>
            <a:r>
              <a:rPr lang="en-US" sz="1200" dirty="0" err="1">
                <a:solidFill>
                  <a:srgbClr val="E9E9E9"/>
                </a:solidFill>
              </a:rPr>
              <a:t>lượng</a:t>
            </a:r>
            <a:r>
              <a:rPr lang="en-US" sz="1200" dirty="0">
                <a:solidFill>
                  <a:srgbClr val="E9E9E9"/>
                </a:solidFill>
              </a:rPr>
              <a:t> </a:t>
            </a:r>
            <a:r>
              <a:rPr lang="en-US" sz="1200" dirty="0" err="1">
                <a:solidFill>
                  <a:srgbClr val="E9E9E9"/>
                </a:solidFill>
              </a:rPr>
              <a:t>cách</a:t>
            </a:r>
            <a:r>
              <a:rPr lang="en-US" sz="1200" dirty="0">
                <a:solidFill>
                  <a:srgbClr val="E9E9E9"/>
                </a:solidFill>
              </a:rPr>
              <a:t> </a:t>
            </a:r>
            <a:r>
              <a:rPr lang="en-US" sz="1200" dirty="0" err="1">
                <a:solidFill>
                  <a:srgbClr val="E9E9E9"/>
                </a:solidFill>
              </a:rPr>
              <a:t>mạng</a:t>
            </a:r>
            <a:r>
              <a:rPr lang="en-US" sz="1200" dirty="0">
                <a:solidFill>
                  <a:srgbClr val="E9E9E9"/>
                </a:solidFill>
              </a:rPr>
              <a:t>, </a:t>
            </a:r>
            <a:r>
              <a:rPr lang="en-US" sz="1200" dirty="0" err="1">
                <a:solidFill>
                  <a:srgbClr val="E9E9E9"/>
                </a:solidFill>
              </a:rPr>
              <a:t>Hồ</a:t>
            </a:r>
            <a:r>
              <a:rPr lang="en-US" sz="1200" dirty="0">
                <a:solidFill>
                  <a:srgbClr val="E9E9E9"/>
                </a:solidFill>
              </a:rPr>
              <a:t> </a:t>
            </a:r>
            <a:r>
              <a:rPr lang="en-US" sz="1200" dirty="0" err="1">
                <a:solidFill>
                  <a:srgbClr val="E9E9E9"/>
                </a:solidFill>
              </a:rPr>
              <a:t>Chí</a:t>
            </a:r>
            <a:r>
              <a:rPr lang="en-US" sz="1200" dirty="0">
                <a:solidFill>
                  <a:srgbClr val="E9E9E9"/>
                </a:solidFill>
              </a:rPr>
              <a:t> Minh </a:t>
            </a:r>
            <a:r>
              <a:rPr lang="en-US" sz="1200" dirty="0" err="1">
                <a:solidFill>
                  <a:srgbClr val="E9E9E9"/>
                </a:solidFill>
              </a:rPr>
              <a:t>đã</a:t>
            </a:r>
            <a:r>
              <a:rPr lang="en-US" sz="1200" dirty="0">
                <a:solidFill>
                  <a:srgbClr val="E9E9E9"/>
                </a:solidFill>
              </a:rPr>
              <a:t> </a:t>
            </a:r>
            <a:r>
              <a:rPr lang="en-US" sz="1200" dirty="0" err="1">
                <a:solidFill>
                  <a:srgbClr val="E9E9E9"/>
                </a:solidFill>
              </a:rPr>
              <a:t>dành</a:t>
            </a:r>
            <a:r>
              <a:rPr lang="en-US" sz="1200" dirty="0">
                <a:solidFill>
                  <a:srgbClr val="E9E9E9"/>
                </a:solidFill>
              </a:rPr>
              <a:t> </a:t>
            </a:r>
            <a:r>
              <a:rPr lang="en-US" sz="1200" dirty="0" err="1">
                <a:solidFill>
                  <a:srgbClr val="E9E9E9"/>
                </a:solidFill>
              </a:rPr>
              <a:t>thời</a:t>
            </a:r>
            <a:r>
              <a:rPr lang="en-US" sz="1200" dirty="0">
                <a:solidFill>
                  <a:srgbClr val="E9E9E9"/>
                </a:solidFill>
              </a:rPr>
              <a:t> </a:t>
            </a:r>
            <a:r>
              <a:rPr lang="en-US" sz="1200" dirty="0" err="1">
                <a:solidFill>
                  <a:srgbClr val="E9E9E9"/>
                </a:solidFill>
              </a:rPr>
              <a:t>gian</a:t>
            </a:r>
            <a:r>
              <a:rPr lang="en-US" sz="1200" dirty="0">
                <a:solidFill>
                  <a:srgbClr val="E9E9E9"/>
                </a:solidFill>
              </a:rPr>
              <a:t> </a:t>
            </a:r>
            <a:r>
              <a:rPr lang="en-US" sz="1200" dirty="0" err="1">
                <a:solidFill>
                  <a:srgbClr val="E9E9E9"/>
                </a:solidFill>
              </a:rPr>
              <a:t>để</a:t>
            </a:r>
            <a:r>
              <a:rPr lang="en-US" sz="1200" dirty="0">
                <a:solidFill>
                  <a:srgbClr val="E9E9E9"/>
                </a:solidFill>
              </a:rPr>
              <a:t> </a:t>
            </a:r>
            <a:r>
              <a:rPr lang="en-US" sz="1200" dirty="0" err="1">
                <a:solidFill>
                  <a:srgbClr val="E9E9E9"/>
                </a:solidFill>
              </a:rPr>
              <a:t>viết</a:t>
            </a:r>
            <a:r>
              <a:rPr lang="en-US" sz="1200" dirty="0">
                <a:solidFill>
                  <a:srgbClr val="E9E9E9"/>
                </a:solidFill>
              </a:rPr>
              <a:t> </a:t>
            </a:r>
            <a:r>
              <a:rPr lang="en-US" sz="1200" dirty="0" err="1">
                <a:solidFill>
                  <a:srgbClr val="E9E9E9"/>
                </a:solidFill>
              </a:rPr>
              <a:t>cuốn</a:t>
            </a:r>
            <a:r>
              <a:rPr lang="en-US" sz="1200" dirty="0">
                <a:solidFill>
                  <a:srgbClr val="E9E9E9"/>
                </a:solidFill>
              </a:rPr>
              <a:t> “</a:t>
            </a:r>
            <a:r>
              <a:rPr lang="en-US" sz="1200" dirty="0" err="1">
                <a:solidFill>
                  <a:srgbClr val="E9E9E9"/>
                </a:solidFill>
              </a:rPr>
              <a:t>Lịch</a:t>
            </a:r>
            <a:r>
              <a:rPr lang="en-US" sz="1200" dirty="0">
                <a:solidFill>
                  <a:srgbClr val="E9E9E9"/>
                </a:solidFill>
              </a:rPr>
              <a:t> </a:t>
            </a:r>
            <a:r>
              <a:rPr lang="en-US" sz="1200" dirty="0" err="1">
                <a:solidFill>
                  <a:srgbClr val="E9E9E9"/>
                </a:solidFill>
              </a:rPr>
              <a:t>sử</a:t>
            </a:r>
            <a:r>
              <a:rPr lang="en-US" sz="1200" dirty="0">
                <a:solidFill>
                  <a:srgbClr val="E9E9E9"/>
                </a:solidFill>
              </a:rPr>
              <a:t> </a:t>
            </a:r>
            <a:r>
              <a:rPr lang="en-US" sz="1200" dirty="0" err="1">
                <a:solidFill>
                  <a:srgbClr val="E9E9E9"/>
                </a:solidFill>
              </a:rPr>
              <a:t>nước</a:t>
            </a:r>
            <a:r>
              <a:rPr lang="en-US" sz="1200" dirty="0">
                <a:solidFill>
                  <a:srgbClr val="E9E9E9"/>
                </a:solidFill>
              </a:rPr>
              <a:t> ta” </a:t>
            </a:r>
            <a:r>
              <a:rPr lang="en-US" sz="1200" dirty="0" err="1">
                <a:solidFill>
                  <a:srgbClr val="E9E9E9"/>
                </a:solidFill>
              </a:rPr>
              <a:t>bằng</a:t>
            </a:r>
            <a:r>
              <a:rPr lang="en-US" sz="1200" dirty="0">
                <a:solidFill>
                  <a:srgbClr val="E9E9E9"/>
                </a:solidFill>
              </a:rPr>
              <a:t> </a:t>
            </a:r>
            <a:r>
              <a:rPr lang="en-US" sz="1200" dirty="0" err="1">
                <a:solidFill>
                  <a:srgbClr val="E9E9E9"/>
                </a:solidFill>
              </a:rPr>
              <a:t>thơ</a:t>
            </a:r>
            <a:r>
              <a:rPr lang="en-US" sz="1200" dirty="0">
                <a:solidFill>
                  <a:srgbClr val="E9E9E9"/>
                </a:solidFill>
              </a:rPr>
              <a:t>. </a:t>
            </a:r>
            <a:r>
              <a:rPr lang="en-US" sz="1200" dirty="0" err="1">
                <a:solidFill>
                  <a:srgbClr val="E9E9E9"/>
                </a:solidFill>
              </a:rPr>
              <a:t>Chắc</a:t>
            </a:r>
            <a:r>
              <a:rPr lang="en-US" sz="1200" dirty="0">
                <a:solidFill>
                  <a:srgbClr val="E9E9E9"/>
                </a:solidFill>
              </a:rPr>
              <a:t> </a:t>
            </a:r>
            <a:r>
              <a:rPr lang="en-US" sz="1200" dirty="0" err="1">
                <a:solidFill>
                  <a:srgbClr val="E9E9E9"/>
                </a:solidFill>
              </a:rPr>
              <a:t>chắn</a:t>
            </a:r>
            <a:r>
              <a:rPr lang="en-US" sz="1200" dirty="0">
                <a:solidFill>
                  <a:srgbClr val="E9E9E9"/>
                </a:solidFill>
              </a:rPr>
              <a:t> </a:t>
            </a:r>
            <a:r>
              <a:rPr lang="en-US" sz="1200" dirty="0" err="1">
                <a:solidFill>
                  <a:srgbClr val="E9E9E9"/>
                </a:solidFill>
              </a:rPr>
              <a:t>đây</a:t>
            </a:r>
            <a:r>
              <a:rPr lang="en-US" sz="1200" dirty="0">
                <a:solidFill>
                  <a:srgbClr val="E9E9E9"/>
                </a:solidFill>
              </a:rPr>
              <a:t> </a:t>
            </a:r>
            <a:r>
              <a:rPr lang="en-US" sz="1200" dirty="0" err="1">
                <a:solidFill>
                  <a:srgbClr val="E9E9E9"/>
                </a:solidFill>
              </a:rPr>
              <a:t>không</a:t>
            </a:r>
            <a:r>
              <a:rPr lang="en-US" sz="1200" dirty="0">
                <a:solidFill>
                  <a:srgbClr val="E9E9E9"/>
                </a:solidFill>
              </a:rPr>
              <a:t> </a:t>
            </a:r>
            <a:r>
              <a:rPr lang="en-US" sz="1200" dirty="0" err="1">
                <a:solidFill>
                  <a:srgbClr val="E9E9E9"/>
                </a:solidFill>
              </a:rPr>
              <a:t>phải</a:t>
            </a:r>
            <a:r>
              <a:rPr lang="en-US" sz="1200" dirty="0">
                <a:solidFill>
                  <a:srgbClr val="E9E9E9"/>
                </a:solidFill>
              </a:rPr>
              <a:t> </a:t>
            </a:r>
            <a:r>
              <a:rPr lang="en-US" sz="1200" dirty="0" err="1">
                <a:solidFill>
                  <a:srgbClr val="E9E9E9"/>
                </a:solidFill>
              </a:rPr>
              <a:t>là</a:t>
            </a:r>
            <a:r>
              <a:rPr lang="en-US" sz="1200" dirty="0">
                <a:solidFill>
                  <a:srgbClr val="E9E9E9"/>
                </a:solidFill>
              </a:rPr>
              <a:t> </a:t>
            </a:r>
            <a:r>
              <a:rPr lang="en-US" sz="1200" dirty="0" err="1">
                <a:solidFill>
                  <a:srgbClr val="E9E9E9"/>
                </a:solidFill>
              </a:rPr>
              <a:t>công</a:t>
            </a:r>
            <a:r>
              <a:rPr lang="en-US" sz="1200" dirty="0">
                <a:solidFill>
                  <a:srgbClr val="E9E9E9"/>
                </a:solidFill>
              </a:rPr>
              <a:t> </a:t>
            </a:r>
            <a:r>
              <a:rPr lang="en-US" sz="1200" dirty="0" err="1">
                <a:solidFill>
                  <a:srgbClr val="E9E9E9"/>
                </a:solidFill>
              </a:rPr>
              <a:t>việc</a:t>
            </a:r>
            <a:r>
              <a:rPr lang="en-US" sz="1200" dirty="0">
                <a:solidFill>
                  <a:srgbClr val="E9E9E9"/>
                </a:solidFill>
              </a:rPr>
              <a:t> </a:t>
            </a:r>
            <a:r>
              <a:rPr lang="en-US" sz="1200" dirty="0" err="1">
                <a:solidFill>
                  <a:srgbClr val="E9E9E9"/>
                </a:solidFill>
              </a:rPr>
              <a:t>dễ</a:t>
            </a:r>
            <a:r>
              <a:rPr lang="en-US" sz="1200" dirty="0">
                <a:solidFill>
                  <a:srgbClr val="E9E9E9"/>
                </a:solidFill>
              </a:rPr>
              <a:t> </a:t>
            </a:r>
            <a:r>
              <a:rPr lang="en-US" sz="1200" dirty="0" err="1">
                <a:solidFill>
                  <a:srgbClr val="E9E9E9"/>
                </a:solidFill>
              </a:rPr>
              <a:t>dàng</a:t>
            </a:r>
            <a:r>
              <a:rPr lang="en-US" sz="1200" dirty="0">
                <a:solidFill>
                  <a:srgbClr val="E9E9E9"/>
                </a:solidFill>
              </a:rPr>
              <a:t>, </a:t>
            </a:r>
            <a:r>
              <a:rPr lang="en-US" sz="1200" dirty="0" err="1">
                <a:solidFill>
                  <a:srgbClr val="E9E9E9"/>
                </a:solidFill>
              </a:rPr>
              <a:t>vì</a:t>
            </a:r>
            <a:r>
              <a:rPr lang="en-US" sz="1200" dirty="0">
                <a:solidFill>
                  <a:srgbClr val="E9E9E9"/>
                </a:solidFill>
              </a:rPr>
              <a:t> </a:t>
            </a:r>
            <a:r>
              <a:rPr lang="en-US" sz="1200" dirty="0" err="1">
                <a:solidFill>
                  <a:srgbClr val="E9E9E9"/>
                </a:solidFill>
              </a:rPr>
              <a:t>đòi</a:t>
            </a:r>
            <a:r>
              <a:rPr lang="en-US" sz="1200" dirty="0">
                <a:solidFill>
                  <a:srgbClr val="E9E9E9"/>
                </a:solidFill>
              </a:rPr>
              <a:t> </a:t>
            </a:r>
            <a:r>
              <a:rPr lang="en-US" sz="1200" dirty="0" err="1">
                <a:solidFill>
                  <a:srgbClr val="E9E9E9"/>
                </a:solidFill>
              </a:rPr>
              <a:t>hỏi</a:t>
            </a:r>
            <a:r>
              <a:rPr lang="en-US" sz="1200" dirty="0">
                <a:solidFill>
                  <a:srgbClr val="E9E9E9"/>
                </a:solidFill>
              </a:rPr>
              <a:t> </a:t>
            </a:r>
            <a:r>
              <a:rPr lang="en-US" sz="1200" dirty="0" err="1">
                <a:solidFill>
                  <a:srgbClr val="E9E9E9"/>
                </a:solidFill>
              </a:rPr>
              <a:t>ở</a:t>
            </a:r>
            <a:r>
              <a:rPr lang="en-US" sz="1200" dirty="0">
                <a:solidFill>
                  <a:srgbClr val="E9E9E9"/>
                </a:solidFill>
              </a:rPr>
              <a:t> </a:t>
            </a:r>
            <a:r>
              <a:rPr lang="en-US" sz="1200" dirty="0" err="1">
                <a:solidFill>
                  <a:srgbClr val="E9E9E9"/>
                </a:solidFill>
              </a:rPr>
              <a:t>tác</a:t>
            </a:r>
            <a:r>
              <a:rPr lang="en-US" sz="1200" dirty="0">
                <a:solidFill>
                  <a:srgbClr val="E9E9E9"/>
                </a:solidFill>
              </a:rPr>
              <a:t> </a:t>
            </a:r>
            <a:r>
              <a:rPr lang="en-US" sz="1200" dirty="0" err="1">
                <a:solidFill>
                  <a:srgbClr val="E9E9E9"/>
                </a:solidFill>
              </a:rPr>
              <a:t>giả</a:t>
            </a:r>
            <a:r>
              <a:rPr lang="en-US" sz="1200" dirty="0">
                <a:solidFill>
                  <a:srgbClr val="E9E9E9"/>
                </a:solidFill>
              </a:rPr>
              <a:t> </a:t>
            </a:r>
            <a:r>
              <a:rPr lang="en-US" sz="1200" dirty="0" err="1">
                <a:solidFill>
                  <a:srgbClr val="E9E9E9"/>
                </a:solidFill>
              </a:rPr>
              <a:t>một</a:t>
            </a:r>
            <a:r>
              <a:rPr lang="en-US" sz="1200" dirty="0">
                <a:solidFill>
                  <a:srgbClr val="E9E9E9"/>
                </a:solidFill>
              </a:rPr>
              <a:t> </a:t>
            </a:r>
            <a:r>
              <a:rPr lang="en-US" sz="1200" dirty="0" err="1">
                <a:solidFill>
                  <a:srgbClr val="E9E9E9"/>
                </a:solidFill>
              </a:rPr>
              <a:t>vốn</a:t>
            </a:r>
            <a:r>
              <a:rPr lang="en-US" sz="1200" dirty="0">
                <a:solidFill>
                  <a:srgbClr val="E9E9E9"/>
                </a:solidFill>
              </a:rPr>
              <a:t> </a:t>
            </a:r>
            <a:r>
              <a:rPr lang="en-US" sz="1200" dirty="0" err="1">
                <a:solidFill>
                  <a:srgbClr val="E9E9E9"/>
                </a:solidFill>
              </a:rPr>
              <a:t>kiến</a:t>
            </a:r>
            <a:r>
              <a:rPr lang="en-US" sz="1200" dirty="0">
                <a:solidFill>
                  <a:srgbClr val="E9E9E9"/>
                </a:solidFill>
              </a:rPr>
              <a:t> </a:t>
            </a:r>
            <a:r>
              <a:rPr lang="en-US" sz="1200" dirty="0" err="1">
                <a:solidFill>
                  <a:srgbClr val="E9E9E9"/>
                </a:solidFill>
              </a:rPr>
              <a:t>thức</a:t>
            </a:r>
            <a:r>
              <a:rPr lang="en-US" sz="1200" dirty="0">
                <a:solidFill>
                  <a:srgbClr val="E9E9E9"/>
                </a:solidFill>
              </a:rPr>
              <a:t> </a:t>
            </a:r>
            <a:r>
              <a:rPr lang="en-US" sz="1200" dirty="0" err="1">
                <a:solidFill>
                  <a:srgbClr val="E9E9E9"/>
                </a:solidFill>
              </a:rPr>
              <a:t>phong</a:t>
            </a:r>
            <a:r>
              <a:rPr lang="en-US" sz="1200" dirty="0">
                <a:solidFill>
                  <a:srgbClr val="E9E9E9"/>
                </a:solidFill>
              </a:rPr>
              <a:t> </a:t>
            </a:r>
            <a:r>
              <a:rPr lang="en-US" sz="1200" dirty="0" err="1">
                <a:solidFill>
                  <a:srgbClr val="E9E9E9"/>
                </a:solidFill>
              </a:rPr>
              <a:t>phú</a:t>
            </a:r>
            <a:r>
              <a:rPr lang="en-US" sz="1200" dirty="0">
                <a:solidFill>
                  <a:srgbClr val="E9E9E9"/>
                </a:solidFill>
              </a:rPr>
              <a:t> </a:t>
            </a:r>
            <a:r>
              <a:rPr lang="en-US" sz="1200" dirty="0" err="1">
                <a:solidFill>
                  <a:srgbClr val="E9E9E9"/>
                </a:solidFill>
              </a:rPr>
              <a:t>và</a:t>
            </a:r>
            <a:r>
              <a:rPr lang="en-US" sz="1200" dirty="0">
                <a:solidFill>
                  <a:srgbClr val="E9E9E9"/>
                </a:solidFill>
              </a:rPr>
              <a:t> </a:t>
            </a:r>
            <a:r>
              <a:rPr lang="en-US" sz="1200" dirty="0" err="1">
                <a:solidFill>
                  <a:srgbClr val="E9E9E9"/>
                </a:solidFill>
              </a:rPr>
              <a:t>hệ</a:t>
            </a:r>
            <a:r>
              <a:rPr lang="en-US" sz="1200" dirty="0">
                <a:solidFill>
                  <a:srgbClr val="E9E9E9"/>
                </a:solidFill>
              </a:rPr>
              <a:t> </a:t>
            </a:r>
            <a:r>
              <a:rPr lang="en-US" sz="1200" dirty="0" err="1">
                <a:solidFill>
                  <a:srgbClr val="E9E9E9"/>
                </a:solidFill>
              </a:rPr>
              <a:t>thống</a:t>
            </a:r>
            <a:r>
              <a:rPr lang="en-US" sz="1200" dirty="0">
                <a:solidFill>
                  <a:srgbClr val="E9E9E9"/>
                </a:solidFill>
              </a:rPr>
              <a:t> </a:t>
            </a:r>
            <a:r>
              <a:rPr lang="en-US" sz="1200" dirty="0" err="1">
                <a:solidFill>
                  <a:srgbClr val="E9E9E9"/>
                </a:solidFill>
              </a:rPr>
              <a:t>về</a:t>
            </a:r>
            <a:r>
              <a:rPr lang="en-US" sz="1200" dirty="0">
                <a:solidFill>
                  <a:srgbClr val="E9E9E9"/>
                </a:solidFill>
              </a:rPr>
              <a:t> </a:t>
            </a:r>
            <a:r>
              <a:rPr lang="en-US" sz="1200" dirty="0" err="1">
                <a:solidFill>
                  <a:srgbClr val="E9E9E9"/>
                </a:solidFill>
              </a:rPr>
              <a:t>lịch</a:t>
            </a:r>
            <a:r>
              <a:rPr lang="en-US" sz="1200" dirty="0">
                <a:solidFill>
                  <a:srgbClr val="E9E9E9"/>
                </a:solidFill>
              </a:rPr>
              <a:t> </a:t>
            </a:r>
            <a:r>
              <a:rPr lang="en-US" sz="1200" dirty="0" err="1">
                <a:solidFill>
                  <a:srgbClr val="E9E9E9"/>
                </a:solidFill>
              </a:rPr>
              <a:t>sử</a:t>
            </a:r>
            <a:r>
              <a:rPr lang="en-US" sz="1200" dirty="0">
                <a:solidFill>
                  <a:srgbClr val="E9E9E9"/>
                </a:solidFill>
              </a:rPr>
              <a:t> </a:t>
            </a:r>
            <a:r>
              <a:rPr lang="en-US" sz="1200" dirty="0" err="1">
                <a:solidFill>
                  <a:srgbClr val="E9E9E9"/>
                </a:solidFill>
              </a:rPr>
              <a:t>dân</a:t>
            </a:r>
            <a:r>
              <a:rPr lang="en-US" sz="1200" dirty="0">
                <a:solidFill>
                  <a:srgbClr val="E9E9E9"/>
                </a:solidFill>
              </a:rPr>
              <a:t> </a:t>
            </a:r>
            <a:r>
              <a:rPr lang="en-US" sz="1200" dirty="0" err="1">
                <a:solidFill>
                  <a:srgbClr val="E9E9E9"/>
                </a:solidFill>
              </a:rPr>
              <a:t>tộc</a:t>
            </a:r>
            <a:r>
              <a:rPr lang="en-US" sz="1200" dirty="0">
                <a:solidFill>
                  <a:srgbClr val="E9E9E9"/>
                </a:solidFill>
              </a:rPr>
              <a:t>. </a:t>
            </a:r>
            <a:r>
              <a:rPr lang="en-US" sz="1200" dirty="0" err="1">
                <a:solidFill>
                  <a:srgbClr val="E9E9E9"/>
                </a:solidFill>
              </a:rPr>
              <a:t>Một</a:t>
            </a:r>
            <a:r>
              <a:rPr lang="en-US" sz="1200" dirty="0">
                <a:solidFill>
                  <a:srgbClr val="E9E9E9"/>
                </a:solidFill>
              </a:rPr>
              <a:t> </a:t>
            </a:r>
            <a:r>
              <a:rPr lang="en-US" sz="1200" dirty="0" err="1">
                <a:solidFill>
                  <a:srgbClr val="E9E9E9"/>
                </a:solidFill>
              </a:rPr>
              <a:t>tập</a:t>
            </a:r>
            <a:r>
              <a:rPr lang="en-US" sz="1200" dirty="0">
                <a:solidFill>
                  <a:srgbClr val="E9E9E9"/>
                </a:solidFill>
              </a:rPr>
              <a:t> </a:t>
            </a:r>
            <a:r>
              <a:rPr lang="en-US" sz="1200" dirty="0" err="1">
                <a:solidFill>
                  <a:srgbClr val="E9E9E9"/>
                </a:solidFill>
              </a:rPr>
              <a:t>thơ</a:t>
            </a:r>
            <a:r>
              <a:rPr lang="en-US" sz="1200" dirty="0">
                <a:solidFill>
                  <a:srgbClr val="E9E9E9"/>
                </a:solidFill>
              </a:rPr>
              <a:t> </a:t>
            </a:r>
            <a:r>
              <a:rPr lang="en-US" sz="1200" dirty="0" err="1">
                <a:solidFill>
                  <a:srgbClr val="E9E9E9"/>
                </a:solidFill>
              </a:rPr>
              <a:t>ngắn</a:t>
            </a:r>
            <a:r>
              <a:rPr lang="en-US" sz="1200" dirty="0">
                <a:solidFill>
                  <a:srgbClr val="E9E9E9"/>
                </a:solidFill>
              </a:rPr>
              <a:t>, </a:t>
            </a:r>
            <a:r>
              <a:rPr lang="en-US" sz="1200" dirty="0" err="1">
                <a:solidFill>
                  <a:srgbClr val="E9E9E9"/>
                </a:solidFill>
              </a:rPr>
              <a:t>chưa</a:t>
            </a:r>
            <a:r>
              <a:rPr lang="en-US" sz="1200" dirty="0">
                <a:solidFill>
                  <a:srgbClr val="E9E9E9"/>
                </a:solidFill>
              </a:rPr>
              <a:t> </a:t>
            </a:r>
            <a:r>
              <a:rPr lang="en-US" sz="1200" dirty="0" err="1">
                <a:solidFill>
                  <a:srgbClr val="E9E9E9"/>
                </a:solidFill>
              </a:rPr>
              <a:t>đầy</a:t>
            </a:r>
            <a:r>
              <a:rPr lang="en-US" sz="1200" dirty="0">
                <a:solidFill>
                  <a:srgbClr val="E9E9E9"/>
                </a:solidFill>
              </a:rPr>
              <a:t> 250 </a:t>
            </a:r>
            <a:r>
              <a:rPr lang="en-US" sz="1200" dirty="0" err="1">
                <a:solidFill>
                  <a:srgbClr val="E9E9E9"/>
                </a:solidFill>
              </a:rPr>
              <a:t>dòng</a:t>
            </a:r>
            <a:r>
              <a:rPr lang="en-US" sz="1200" dirty="0">
                <a:solidFill>
                  <a:srgbClr val="E9E9E9"/>
                </a:solidFill>
              </a:rPr>
              <a:t>, </a:t>
            </a:r>
            <a:r>
              <a:rPr lang="en-US" sz="1200" dirty="0" err="1">
                <a:solidFill>
                  <a:srgbClr val="E9E9E9"/>
                </a:solidFill>
              </a:rPr>
              <a:t>nhưng</a:t>
            </a:r>
            <a:r>
              <a:rPr lang="en-US" sz="1200" dirty="0">
                <a:solidFill>
                  <a:srgbClr val="E9E9E9"/>
                </a:solidFill>
              </a:rPr>
              <a:t> </a:t>
            </a:r>
            <a:r>
              <a:rPr lang="en-US" sz="1200" dirty="0" err="1">
                <a:solidFill>
                  <a:srgbClr val="E9E9E9"/>
                </a:solidFill>
              </a:rPr>
              <a:t>đã</a:t>
            </a:r>
            <a:r>
              <a:rPr lang="en-US" sz="1200" dirty="0">
                <a:solidFill>
                  <a:srgbClr val="E9E9E9"/>
                </a:solidFill>
              </a:rPr>
              <a:t> </a:t>
            </a:r>
            <a:r>
              <a:rPr lang="en-US" sz="1200" dirty="0" err="1">
                <a:solidFill>
                  <a:srgbClr val="E9E9E9"/>
                </a:solidFill>
              </a:rPr>
              <a:t>thâu</a:t>
            </a:r>
            <a:r>
              <a:rPr lang="en-US" sz="1200" dirty="0">
                <a:solidFill>
                  <a:srgbClr val="E9E9E9"/>
                </a:solidFill>
              </a:rPr>
              <a:t> </a:t>
            </a:r>
            <a:r>
              <a:rPr lang="en-US" sz="1200" dirty="0" err="1">
                <a:solidFill>
                  <a:srgbClr val="E9E9E9"/>
                </a:solidFill>
              </a:rPr>
              <a:t>tóm</a:t>
            </a:r>
            <a:r>
              <a:rPr lang="en-US" sz="1200" dirty="0">
                <a:solidFill>
                  <a:srgbClr val="E9E9E9"/>
                </a:solidFill>
              </a:rPr>
              <a:t> </a:t>
            </a:r>
            <a:r>
              <a:rPr lang="en-US" sz="1200" dirty="0" err="1">
                <a:solidFill>
                  <a:srgbClr val="E9E9E9"/>
                </a:solidFill>
              </a:rPr>
              <a:t>được</a:t>
            </a:r>
            <a:r>
              <a:rPr lang="en-US" sz="1200" dirty="0">
                <a:solidFill>
                  <a:srgbClr val="E9E9E9"/>
                </a:solidFill>
              </a:rPr>
              <a:t> </a:t>
            </a:r>
            <a:r>
              <a:rPr lang="en-US" sz="1200" dirty="0" err="1">
                <a:solidFill>
                  <a:srgbClr val="E9E9E9"/>
                </a:solidFill>
              </a:rPr>
              <a:t>toàn</a:t>
            </a:r>
            <a:r>
              <a:rPr lang="en-US" sz="1200" dirty="0">
                <a:solidFill>
                  <a:srgbClr val="E9E9E9"/>
                </a:solidFill>
              </a:rPr>
              <a:t> </a:t>
            </a:r>
            <a:r>
              <a:rPr lang="en-US" sz="1200" dirty="0" err="1">
                <a:solidFill>
                  <a:srgbClr val="E9E9E9"/>
                </a:solidFill>
              </a:rPr>
              <a:t>bộ</a:t>
            </a:r>
            <a:r>
              <a:rPr lang="en-US" sz="1200" dirty="0">
                <a:solidFill>
                  <a:srgbClr val="E9E9E9"/>
                </a:solidFill>
              </a:rPr>
              <a:t> </a:t>
            </a:r>
            <a:r>
              <a:rPr lang="en-US" sz="1200" dirty="0" err="1">
                <a:solidFill>
                  <a:srgbClr val="E9E9E9"/>
                </a:solidFill>
              </a:rPr>
              <a:t>lịch</a:t>
            </a:r>
            <a:r>
              <a:rPr lang="en-US" sz="1200" dirty="0">
                <a:solidFill>
                  <a:srgbClr val="E9E9E9"/>
                </a:solidFill>
              </a:rPr>
              <a:t> </a:t>
            </a:r>
            <a:r>
              <a:rPr lang="en-US" sz="1200" dirty="0" err="1">
                <a:solidFill>
                  <a:srgbClr val="E9E9E9"/>
                </a:solidFill>
              </a:rPr>
              <a:t>sử</a:t>
            </a:r>
            <a:r>
              <a:rPr lang="en-US" sz="1200" dirty="0">
                <a:solidFill>
                  <a:srgbClr val="E9E9E9"/>
                </a:solidFill>
              </a:rPr>
              <a:t> </a:t>
            </a:r>
            <a:r>
              <a:rPr lang="en-US" sz="1200" dirty="0" err="1">
                <a:solidFill>
                  <a:srgbClr val="E9E9E9"/>
                </a:solidFill>
              </a:rPr>
              <a:t>Việt</a:t>
            </a:r>
            <a:r>
              <a:rPr lang="en-US" sz="1200" dirty="0">
                <a:solidFill>
                  <a:srgbClr val="E9E9E9"/>
                </a:solidFill>
              </a:rPr>
              <a:t> Nam </a:t>
            </a:r>
            <a:r>
              <a:rPr lang="en-US" sz="1200" dirty="0" err="1">
                <a:solidFill>
                  <a:srgbClr val="E9E9E9"/>
                </a:solidFill>
              </a:rPr>
              <a:t>từ</a:t>
            </a:r>
            <a:r>
              <a:rPr lang="en-US" sz="1200" dirty="0">
                <a:solidFill>
                  <a:srgbClr val="E9E9E9"/>
                </a:solidFill>
              </a:rPr>
              <a:t> </a:t>
            </a:r>
            <a:r>
              <a:rPr lang="en-US" sz="1200" dirty="0" err="1">
                <a:solidFill>
                  <a:srgbClr val="E9E9E9"/>
                </a:solidFill>
              </a:rPr>
              <a:t>thời</a:t>
            </a:r>
            <a:r>
              <a:rPr lang="en-US" sz="1200" dirty="0">
                <a:solidFill>
                  <a:srgbClr val="E9E9E9"/>
                </a:solidFill>
              </a:rPr>
              <a:t> </a:t>
            </a:r>
            <a:r>
              <a:rPr lang="en-US" sz="1200" dirty="0" err="1">
                <a:solidFill>
                  <a:srgbClr val="E9E9E9"/>
                </a:solidFill>
              </a:rPr>
              <a:t>Hùng</a:t>
            </a:r>
            <a:r>
              <a:rPr lang="en-US" sz="1200" dirty="0">
                <a:solidFill>
                  <a:srgbClr val="E9E9E9"/>
                </a:solidFill>
              </a:rPr>
              <a:t> </a:t>
            </a:r>
            <a:r>
              <a:rPr lang="en-US" sz="1200" dirty="0" err="1">
                <a:solidFill>
                  <a:srgbClr val="E9E9E9"/>
                </a:solidFill>
              </a:rPr>
              <a:t>Vương</a:t>
            </a:r>
            <a:r>
              <a:rPr lang="en-US" sz="1200" dirty="0">
                <a:solidFill>
                  <a:srgbClr val="E9E9E9"/>
                </a:solidFill>
              </a:rPr>
              <a:t> </a:t>
            </a:r>
            <a:r>
              <a:rPr lang="en-US" sz="1200" dirty="0" err="1">
                <a:solidFill>
                  <a:srgbClr val="E9E9E9"/>
                </a:solidFill>
              </a:rPr>
              <a:t>dựng</a:t>
            </a:r>
            <a:r>
              <a:rPr lang="en-US" sz="1200" dirty="0">
                <a:solidFill>
                  <a:srgbClr val="E9E9E9"/>
                </a:solidFill>
              </a:rPr>
              <a:t> </a:t>
            </a:r>
            <a:r>
              <a:rPr lang="en-US" sz="1200" dirty="0" err="1">
                <a:solidFill>
                  <a:srgbClr val="E9E9E9"/>
                </a:solidFill>
              </a:rPr>
              <a:t>nước</a:t>
            </a:r>
            <a:r>
              <a:rPr lang="en-US" sz="1200" dirty="0">
                <a:solidFill>
                  <a:srgbClr val="E9E9E9"/>
                </a:solidFill>
              </a:rPr>
              <a:t> </a:t>
            </a:r>
            <a:r>
              <a:rPr lang="en-US" sz="1200" dirty="0" err="1">
                <a:solidFill>
                  <a:srgbClr val="E9E9E9"/>
                </a:solidFill>
              </a:rPr>
              <a:t>đến</a:t>
            </a:r>
            <a:r>
              <a:rPr lang="en-US" sz="1200" dirty="0">
                <a:solidFill>
                  <a:srgbClr val="E9E9E9"/>
                </a:solidFill>
              </a:rPr>
              <a:t> </a:t>
            </a:r>
            <a:r>
              <a:rPr lang="en-US" sz="1200" dirty="0" err="1">
                <a:solidFill>
                  <a:srgbClr val="E9E9E9"/>
                </a:solidFill>
              </a:rPr>
              <a:t>các</a:t>
            </a:r>
            <a:r>
              <a:rPr lang="en-US" sz="1200" dirty="0">
                <a:solidFill>
                  <a:srgbClr val="E9E9E9"/>
                </a:solidFill>
              </a:rPr>
              <a:t> </a:t>
            </a:r>
            <a:r>
              <a:rPr lang="en-US" sz="1200" dirty="0" err="1">
                <a:solidFill>
                  <a:srgbClr val="E9E9E9"/>
                </a:solidFill>
              </a:rPr>
              <a:t>phong</a:t>
            </a:r>
            <a:r>
              <a:rPr lang="en-US" sz="1200" dirty="0">
                <a:solidFill>
                  <a:srgbClr val="E9E9E9"/>
                </a:solidFill>
              </a:rPr>
              <a:t> </a:t>
            </a:r>
            <a:r>
              <a:rPr lang="en-US" sz="1200" dirty="0" err="1">
                <a:solidFill>
                  <a:srgbClr val="E9E9E9"/>
                </a:solidFill>
              </a:rPr>
              <a:t>trào</a:t>
            </a:r>
            <a:r>
              <a:rPr lang="en-US" sz="1200" dirty="0">
                <a:solidFill>
                  <a:srgbClr val="E9E9E9"/>
                </a:solidFill>
              </a:rPr>
              <a:t> </a:t>
            </a:r>
            <a:r>
              <a:rPr lang="en-US" sz="1200" dirty="0" err="1">
                <a:solidFill>
                  <a:srgbClr val="E9E9E9"/>
                </a:solidFill>
              </a:rPr>
              <a:t>cách</a:t>
            </a:r>
            <a:r>
              <a:rPr lang="en-US" sz="1200" dirty="0">
                <a:solidFill>
                  <a:srgbClr val="E9E9E9"/>
                </a:solidFill>
              </a:rPr>
              <a:t> </a:t>
            </a:r>
            <a:r>
              <a:rPr lang="en-US" sz="1200" dirty="0" err="1">
                <a:solidFill>
                  <a:srgbClr val="E9E9E9"/>
                </a:solidFill>
              </a:rPr>
              <a:t>mạng</a:t>
            </a:r>
            <a:r>
              <a:rPr lang="en-US" sz="1200" dirty="0">
                <a:solidFill>
                  <a:srgbClr val="E9E9E9"/>
                </a:solidFill>
              </a:rPr>
              <a:t> </a:t>
            </a:r>
            <a:r>
              <a:rPr lang="en-US" sz="1200" dirty="0" err="1">
                <a:solidFill>
                  <a:srgbClr val="E9E9E9"/>
                </a:solidFill>
              </a:rPr>
              <a:t>đầu</a:t>
            </a:r>
            <a:r>
              <a:rPr lang="en-US" sz="1200" dirty="0">
                <a:solidFill>
                  <a:srgbClr val="E9E9E9"/>
                </a:solidFill>
              </a:rPr>
              <a:t> </a:t>
            </a:r>
            <a:r>
              <a:rPr lang="en-US" sz="1200" dirty="0" err="1">
                <a:solidFill>
                  <a:srgbClr val="E9E9E9"/>
                </a:solidFill>
              </a:rPr>
              <a:t>thế</a:t>
            </a:r>
            <a:r>
              <a:rPr lang="en-US" sz="1200" dirty="0">
                <a:solidFill>
                  <a:srgbClr val="E9E9E9"/>
                </a:solidFill>
              </a:rPr>
              <a:t> </a:t>
            </a:r>
            <a:r>
              <a:rPr lang="en-US" sz="1200" dirty="0" err="1">
                <a:solidFill>
                  <a:srgbClr val="E9E9E9"/>
                </a:solidFill>
              </a:rPr>
              <a:t>kỷ</a:t>
            </a:r>
            <a:r>
              <a:rPr lang="en-US" sz="1200" dirty="0">
                <a:solidFill>
                  <a:srgbClr val="E9E9E9"/>
                </a:solidFill>
              </a:rPr>
              <a:t> XX. </a:t>
            </a:r>
            <a:r>
              <a:rPr lang="en-US" sz="1200" dirty="0" err="1">
                <a:solidFill>
                  <a:srgbClr val="E9E9E9"/>
                </a:solidFill>
              </a:rPr>
              <a:t>Đây</a:t>
            </a:r>
            <a:r>
              <a:rPr lang="en-US" sz="1200" dirty="0">
                <a:solidFill>
                  <a:srgbClr val="E9E9E9"/>
                </a:solidFill>
              </a:rPr>
              <a:t> </a:t>
            </a:r>
            <a:r>
              <a:rPr lang="en-US" sz="1200" dirty="0" err="1">
                <a:solidFill>
                  <a:srgbClr val="E9E9E9"/>
                </a:solidFill>
              </a:rPr>
              <a:t>là</a:t>
            </a:r>
            <a:r>
              <a:rPr lang="en-US" sz="1200" dirty="0">
                <a:solidFill>
                  <a:srgbClr val="E9E9E9"/>
                </a:solidFill>
              </a:rPr>
              <a:t> </a:t>
            </a:r>
            <a:r>
              <a:rPr lang="en-US" sz="1200" dirty="0" err="1">
                <a:solidFill>
                  <a:srgbClr val="E9E9E9"/>
                </a:solidFill>
              </a:rPr>
              <a:t>một</a:t>
            </a:r>
            <a:r>
              <a:rPr lang="en-US" sz="1200" dirty="0">
                <a:solidFill>
                  <a:srgbClr val="E9E9E9"/>
                </a:solidFill>
              </a:rPr>
              <a:t> </a:t>
            </a:r>
            <a:r>
              <a:rPr lang="en-US" sz="1200" dirty="0" err="1">
                <a:solidFill>
                  <a:srgbClr val="E9E9E9"/>
                </a:solidFill>
              </a:rPr>
              <a:t>hành</a:t>
            </a:r>
            <a:r>
              <a:rPr lang="en-US" sz="1200" dirty="0">
                <a:solidFill>
                  <a:srgbClr val="E9E9E9"/>
                </a:solidFill>
              </a:rPr>
              <a:t> </a:t>
            </a:r>
            <a:r>
              <a:rPr lang="en-US" sz="1200" dirty="0" err="1">
                <a:solidFill>
                  <a:srgbClr val="E9E9E9"/>
                </a:solidFill>
              </a:rPr>
              <a:t>động</a:t>
            </a:r>
            <a:r>
              <a:rPr lang="en-US" sz="1200" dirty="0">
                <a:solidFill>
                  <a:srgbClr val="E9E9E9"/>
                </a:solidFill>
              </a:rPr>
              <a:t> </a:t>
            </a:r>
            <a:r>
              <a:rPr lang="en-US" sz="1200" dirty="0" err="1">
                <a:solidFill>
                  <a:srgbClr val="E9E9E9"/>
                </a:solidFill>
              </a:rPr>
              <a:t>vô</a:t>
            </a:r>
            <a:r>
              <a:rPr lang="en-US" sz="1200" dirty="0">
                <a:solidFill>
                  <a:srgbClr val="E9E9E9"/>
                </a:solidFill>
              </a:rPr>
              <a:t> </a:t>
            </a:r>
            <a:r>
              <a:rPr lang="en-US" sz="1200" dirty="0" err="1">
                <a:solidFill>
                  <a:srgbClr val="E9E9E9"/>
                </a:solidFill>
              </a:rPr>
              <a:t>cùng</a:t>
            </a:r>
            <a:r>
              <a:rPr lang="en-US" sz="1200" dirty="0">
                <a:solidFill>
                  <a:srgbClr val="E9E9E9"/>
                </a:solidFill>
              </a:rPr>
              <a:t> </a:t>
            </a:r>
            <a:r>
              <a:rPr lang="en-US" sz="1200" dirty="0" err="1">
                <a:solidFill>
                  <a:srgbClr val="E9E9E9"/>
                </a:solidFill>
              </a:rPr>
              <a:t>cần</a:t>
            </a:r>
            <a:r>
              <a:rPr lang="en-US" sz="1200" dirty="0">
                <a:solidFill>
                  <a:srgbClr val="E9E9E9"/>
                </a:solidFill>
              </a:rPr>
              <a:t> </a:t>
            </a:r>
            <a:r>
              <a:rPr lang="en-US" sz="1200" dirty="0" err="1">
                <a:solidFill>
                  <a:srgbClr val="E9E9E9"/>
                </a:solidFill>
              </a:rPr>
              <a:t>thiết</a:t>
            </a:r>
            <a:r>
              <a:rPr lang="en-US" sz="1200" dirty="0">
                <a:solidFill>
                  <a:srgbClr val="E9E9E9"/>
                </a:solidFill>
              </a:rPr>
              <a:t> </a:t>
            </a:r>
            <a:r>
              <a:rPr lang="en-US" sz="1200" dirty="0" err="1">
                <a:solidFill>
                  <a:srgbClr val="E9E9E9"/>
                </a:solidFill>
              </a:rPr>
              <a:t>để</a:t>
            </a:r>
            <a:r>
              <a:rPr lang="en-US" sz="1200" dirty="0">
                <a:solidFill>
                  <a:srgbClr val="E9E9E9"/>
                </a:solidFill>
              </a:rPr>
              <a:t> </a:t>
            </a:r>
            <a:r>
              <a:rPr lang="en-US" sz="1200" dirty="0" err="1">
                <a:solidFill>
                  <a:srgbClr val="E9E9E9"/>
                </a:solidFill>
              </a:rPr>
              <a:t>tổ</a:t>
            </a:r>
            <a:r>
              <a:rPr lang="en-US" sz="1200" dirty="0">
                <a:solidFill>
                  <a:srgbClr val="E9E9E9"/>
                </a:solidFill>
              </a:rPr>
              <a:t> </a:t>
            </a:r>
            <a:r>
              <a:rPr lang="en-US" sz="1200" dirty="0" err="1">
                <a:solidFill>
                  <a:srgbClr val="E9E9E9"/>
                </a:solidFill>
              </a:rPr>
              <a:t>chức</a:t>
            </a:r>
            <a:r>
              <a:rPr lang="en-US" sz="1200" dirty="0">
                <a:solidFill>
                  <a:srgbClr val="E9E9E9"/>
                </a:solidFill>
              </a:rPr>
              <a:t> </a:t>
            </a:r>
            <a:r>
              <a:rPr lang="en-US" sz="1200" dirty="0" err="1">
                <a:solidFill>
                  <a:srgbClr val="E9E9E9"/>
                </a:solidFill>
              </a:rPr>
              <a:t>và</a:t>
            </a:r>
            <a:r>
              <a:rPr lang="en-US" sz="1200" dirty="0">
                <a:solidFill>
                  <a:srgbClr val="E9E9E9"/>
                </a:solidFill>
              </a:rPr>
              <a:t> </a:t>
            </a:r>
            <a:r>
              <a:rPr lang="en-US" sz="1200" dirty="0" err="1">
                <a:solidFill>
                  <a:srgbClr val="E9E9E9"/>
                </a:solidFill>
              </a:rPr>
              <a:t>huấn</a:t>
            </a:r>
            <a:r>
              <a:rPr lang="en-US" sz="1200" dirty="0">
                <a:solidFill>
                  <a:srgbClr val="E9E9E9"/>
                </a:solidFill>
              </a:rPr>
              <a:t> </a:t>
            </a:r>
            <a:r>
              <a:rPr lang="en-US" sz="1200" dirty="0" err="1">
                <a:solidFill>
                  <a:srgbClr val="E9E9E9"/>
                </a:solidFill>
              </a:rPr>
              <a:t>luyện</a:t>
            </a:r>
            <a:r>
              <a:rPr lang="en-US" sz="1200" dirty="0">
                <a:solidFill>
                  <a:srgbClr val="E9E9E9"/>
                </a:solidFill>
              </a:rPr>
              <a:t>, </a:t>
            </a:r>
            <a:r>
              <a:rPr lang="en-US" sz="1200" dirty="0" err="1">
                <a:solidFill>
                  <a:srgbClr val="E9E9E9"/>
                </a:solidFill>
              </a:rPr>
              <a:t>giáo</a:t>
            </a:r>
            <a:r>
              <a:rPr lang="en-US" sz="1200" dirty="0">
                <a:solidFill>
                  <a:srgbClr val="E9E9E9"/>
                </a:solidFill>
              </a:rPr>
              <a:t> </a:t>
            </a:r>
            <a:r>
              <a:rPr lang="en-US" sz="1200" dirty="0" err="1">
                <a:solidFill>
                  <a:srgbClr val="E9E9E9"/>
                </a:solidFill>
              </a:rPr>
              <a:t>dục</a:t>
            </a:r>
            <a:r>
              <a:rPr lang="en-US" sz="1200" dirty="0">
                <a:solidFill>
                  <a:srgbClr val="E9E9E9"/>
                </a:solidFill>
              </a:rPr>
              <a:t> </a:t>
            </a:r>
            <a:r>
              <a:rPr lang="en-US" sz="1200" dirty="0" err="1">
                <a:solidFill>
                  <a:srgbClr val="E9E9E9"/>
                </a:solidFill>
              </a:rPr>
              <a:t>cán</a:t>
            </a:r>
            <a:r>
              <a:rPr lang="en-US" sz="1200" dirty="0">
                <a:solidFill>
                  <a:srgbClr val="E9E9E9"/>
                </a:solidFill>
              </a:rPr>
              <a:t> </a:t>
            </a:r>
            <a:r>
              <a:rPr lang="en-US" sz="1200" dirty="0" err="1">
                <a:solidFill>
                  <a:srgbClr val="E9E9E9"/>
                </a:solidFill>
              </a:rPr>
              <a:t>bộ</a:t>
            </a:r>
            <a:r>
              <a:rPr lang="en-US" sz="1200" dirty="0">
                <a:solidFill>
                  <a:srgbClr val="E9E9E9"/>
                </a:solidFill>
              </a:rPr>
              <a:t>, </a:t>
            </a:r>
            <a:r>
              <a:rPr lang="en-US" sz="1200" dirty="0" err="1">
                <a:solidFill>
                  <a:srgbClr val="E9E9E9"/>
                </a:solidFill>
              </a:rPr>
              <a:t>đảng</a:t>
            </a:r>
            <a:r>
              <a:rPr lang="en-US" sz="1200" dirty="0">
                <a:solidFill>
                  <a:srgbClr val="E9E9E9"/>
                </a:solidFill>
              </a:rPr>
              <a:t> </a:t>
            </a:r>
            <a:r>
              <a:rPr lang="en-US" sz="1200" dirty="0" err="1">
                <a:solidFill>
                  <a:srgbClr val="E9E9E9"/>
                </a:solidFill>
              </a:rPr>
              <a:t>viên</a:t>
            </a:r>
            <a:r>
              <a:rPr lang="en-US" sz="1200" dirty="0">
                <a:solidFill>
                  <a:srgbClr val="E9E9E9"/>
                </a:solidFill>
              </a:rPr>
              <a:t> </a:t>
            </a:r>
            <a:r>
              <a:rPr lang="en-US" sz="1200" dirty="0" err="1">
                <a:solidFill>
                  <a:srgbClr val="E9E9E9"/>
                </a:solidFill>
              </a:rPr>
              <a:t>và</a:t>
            </a:r>
            <a:r>
              <a:rPr lang="en-US" sz="1200" dirty="0">
                <a:solidFill>
                  <a:srgbClr val="E9E9E9"/>
                </a:solidFill>
              </a:rPr>
              <a:t> </a:t>
            </a:r>
            <a:r>
              <a:rPr lang="en-US" sz="1200" dirty="0" err="1">
                <a:solidFill>
                  <a:srgbClr val="E9E9E9"/>
                </a:solidFill>
              </a:rPr>
              <a:t>quần</a:t>
            </a:r>
            <a:r>
              <a:rPr lang="en-US" sz="1200" dirty="0">
                <a:solidFill>
                  <a:srgbClr val="E9E9E9"/>
                </a:solidFill>
              </a:rPr>
              <a:t> </a:t>
            </a:r>
            <a:r>
              <a:rPr lang="en-US" sz="1200" dirty="0" err="1">
                <a:solidFill>
                  <a:srgbClr val="E9E9E9"/>
                </a:solidFill>
              </a:rPr>
              <a:t>chúng</a:t>
            </a:r>
            <a:r>
              <a:rPr lang="en-US" sz="1200" dirty="0">
                <a:solidFill>
                  <a:srgbClr val="E9E9E9"/>
                </a:solidFill>
              </a:rPr>
              <a:t> </a:t>
            </a:r>
            <a:r>
              <a:rPr lang="en-US" sz="1200" dirty="0" err="1">
                <a:solidFill>
                  <a:srgbClr val="E9E9E9"/>
                </a:solidFill>
              </a:rPr>
              <a:t>lúc</a:t>
            </a:r>
            <a:r>
              <a:rPr lang="en-US" sz="1200" dirty="0">
                <a:solidFill>
                  <a:srgbClr val="E9E9E9"/>
                </a:solidFill>
              </a:rPr>
              <a:t> </a:t>
            </a:r>
            <a:r>
              <a:rPr lang="en-US" sz="1200" dirty="0" err="1">
                <a:solidFill>
                  <a:srgbClr val="E9E9E9"/>
                </a:solidFill>
              </a:rPr>
              <a:t>bấy</a:t>
            </a:r>
            <a:r>
              <a:rPr lang="en-US" sz="1200" dirty="0">
                <a:solidFill>
                  <a:srgbClr val="E9E9E9"/>
                </a:solidFill>
              </a:rPr>
              <a:t> </a:t>
            </a:r>
            <a:r>
              <a:rPr lang="en-US" sz="1200" dirty="0" err="1">
                <a:solidFill>
                  <a:srgbClr val="E9E9E9"/>
                </a:solidFill>
              </a:rPr>
              <a:t>giờ</a:t>
            </a:r>
            <a:r>
              <a:rPr lang="en-US" sz="1200" dirty="0">
                <a:solidFill>
                  <a:srgbClr val="E9E9E9"/>
                </a:solidFill>
              </a:rPr>
              <a:t>. </a:t>
            </a:r>
            <a:r>
              <a:rPr lang="en-US" sz="1200" dirty="0" err="1">
                <a:solidFill>
                  <a:srgbClr val="E9E9E9"/>
                </a:solidFill>
              </a:rPr>
              <a:t>Tư</a:t>
            </a:r>
            <a:r>
              <a:rPr lang="en-US" sz="1200" dirty="0">
                <a:solidFill>
                  <a:srgbClr val="E9E9E9"/>
                </a:solidFill>
              </a:rPr>
              <a:t> </a:t>
            </a:r>
            <a:r>
              <a:rPr lang="en-US" sz="1200" dirty="0" err="1">
                <a:solidFill>
                  <a:srgbClr val="E9E9E9"/>
                </a:solidFill>
              </a:rPr>
              <a:t>tưởng</a:t>
            </a:r>
            <a:r>
              <a:rPr lang="en-US" sz="1200" dirty="0">
                <a:solidFill>
                  <a:srgbClr val="E9E9E9"/>
                </a:solidFill>
              </a:rPr>
              <a:t> </a:t>
            </a:r>
            <a:r>
              <a:rPr lang="en-US" sz="1200" dirty="0" err="1">
                <a:solidFill>
                  <a:srgbClr val="E9E9E9"/>
                </a:solidFill>
              </a:rPr>
              <a:t>chủ</a:t>
            </a:r>
            <a:r>
              <a:rPr lang="en-US" sz="1200" dirty="0">
                <a:solidFill>
                  <a:srgbClr val="E9E9E9"/>
                </a:solidFill>
              </a:rPr>
              <a:t> </a:t>
            </a:r>
            <a:r>
              <a:rPr lang="en-US" sz="1200" dirty="0" err="1">
                <a:solidFill>
                  <a:srgbClr val="E9E9E9"/>
                </a:solidFill>
              </a:rPr>
              <a:t>đạo</a:t>
            </a:r>
            <a:r>
              <a:rPr lang="en-US" sz="1200" dirty="0">
                <a:solidFill>
                  <a:srgbClr val="E9E9E9"/>
                </a:solidFill>
              </a:rPr>
              <a:t> </a:t>
            </a:r>
            <a:r>
              <a:rPr lang="en-US" sz="1200" dirty="0" err="1">
                <a:solidFill>
                  <a:srgbClr val="E9E9E9"/>
                </a:solidFill>
              </a:rPr>
              <a:t>của</a:t>
            </a:r>
            <a:r>
              <a:rPr lang="en-US" sz="1200" dirty="0">
                <a:solidFill>
                  <a:srgbClr val="E9E9E9"/>
                </a:solidFill>
              </a:rPr>
              <a:t> </a:t>
            </a:r>
            <a:r>
              <a:rPr lang="en-US" sz="1200" dirty="0" err="1">
                <a:solidFill>
                  <a:srgbClr val="E9E9E9"/>
                </a:solidFill>
              </a:rPr>
              <a:t>tập</a:t>
            </a:r>
            <a:r>
              <a:rPr lang="en-US" sz="1200" dirty="0">
                <a:solidFill>
                  <a:srgbClr val="E9E9E9"/>
                </a:solidFill>
              </a:rPr>
              <a:t> “</a:t>
            </a:r>
            <a:r>
              <a:rPr lang="en-US" sz="1200" dirty="0" err="1">
                <a:solidFill>
                  <a:srgbClr val="E9E9E9"/>
                </a:solidFill>
              </a:rPr>
              <a:t>diễn</a:t>
            </a:r>
            <a:r>
              <a:rPr lang="en-US" sz="1200" dirty="0">
                <a:solidFill>
                  <a:srgbClr val="E9E9E9"/>
                </a:solidFill>
              </a:rPr>
              <a:t> ca” “</a:t>
            </a:r>
            <a:r>
              <a:rPr lang="en-US" sz="1200" dirty="0" err="1">
                <a:solidFill>
                  <a:srgbClr val="E9E9E9"/>
                </a:solidFill>
              </a:rPr>
              <a:t>Lịch</a:t>
            </a:r>
            <a:r>
              <a:rPr lang="en-US" sz="1200" dirty="0">
                <a:solidFill>
                  <a:srgbClr val="E9E9E9"/>
                </a:solidFill>
              </a:rPr>
              <a:t> </a:t>
            </a:r>
            <a:r>
              <a:rPr lang="en-US" sz="1200" dirty="0" err="1">
                <a:solidFill>
                  <a:srgbClr val="E9E9E9"/>
                </a:solidFill>
              </a:rPr>
              <a:t>sử</a:t>
            </a:r>
            <a:r>
              <a:rPr lang="en-US" sz="1200" dirty="0">
                <a:solidFill>
                  <a:srgbClr val="E9E9E9"/>
                </a:solidFill>
              </a:rPr>
              <a:t> </a:t>
            </a:r>
            <a:r>
              <a:rPr lang="en-US" sz="1200" dirty="0" err="1">
                <a:solidFill>
                  <a:srgbClr val="E9E9E9"/>
                </a:solidFill>
              </a:rPr>
              <a:t>nước</a:t>
            </a:r>
            <a:r>
              <a:rPr lang="en-US" sz="1200" dirty="0">
                <a:solidFill>
                  <a:srgbClr val="E9E9E9"/>
                </a:solidFill>
              </a:rPr>
              <a:t> ta” </a:t>
            </a:r>
            <a:r>
              <a:rPr lang="en-US" sz="1200" dirty="0" err="1">
                <a:solidFill>
                  <a:srgbClr val="E9E9E9"/>
                </a:solidFill>
              </a:rPr>
              <a:t>là</a:t>
            </a:r>
            <a:r>
              <a:rPr lang="en-US" sz="1200" dirty="0">
                <a:solidFill>
                  <a:srgbClr val="E9E9E9"/>
                </a:solidFill>
              </a:rPr>
              <a:t> </a:t>
            </a:r>
            <a:r>
              <a:rPr lang="en-US" sz="1200" dirty="0" err="1">
                <a:solidFill>
                  <a:srgbClr val="E9E9E9"/>
                </a:solidFill>
              </a:rPr>
              <a:t>cùng</a:t>
            </a:r>
            <a:r>
              <a:rPr lang="en-US" sz="1200" dirty="0">
                <a:solidFill>
                  <a:srgbClr val="E9E9E9"/>
                </a:solidFill>
              </a:rPr>
              <a:t> </a:t>
            </a:r>
            <a:r>
              <a:rPr lang="en-US" sz="1200" dirty="0" err="1">
                <a:solidFill>
                  <a:srgbClr val="E9E9E9"/>
                </a:solidFill>
              </a:rPr>
              <a:t>với</a:t>
            </a:r>
            <a:r>
              <a:rPr lang="en-US" sz="1200" dirty="0">
                <a:solidFill>
                  <a:srgbClr val="E9E9E9"/>
                </a:solidFill>
              </a:rPr>
              <a:t> </a:t>
            </a:r>
            <a:r>
              <a:rPr lang="en-US" sz="1200" dirty="0" err="1">
                <a:solidFill>
                  <a:srgbClr val="E9E9E9"/>
                </a:solidFill>
              </a:rPr>
              <a:t>chủ</a:t>
            </a:r>
            <a:r>
              <a:rPr lang="en-US" sz="1200" dirty="0">
                <a:solidFill>
                  <a:srgbClr val="E9E9E9"/>
                </a:solidFill>
              </a:rPr>
              <a:t> </a:t>
            </a:r>
            <a:r>
              <a:rPr lang="en-US" sz="1200" dirty="0" err="1">
                <a:solidFill>
                  <a:srgbClr val="E9E9E9"/>
                </a:solidFill>
              </a:rPr>
              <a:t>nghĩa</a:t>
            </a:r>
            <a:r>
              <a:rPr lang="en-US" sz="1200" dirty="0">
                <a:solidFill>
                  <a:srgbClr val="E9E9E9"/>
                </a:solidFill>
              </a:rPr>
              <a:t> </a:t>
            </a:r>
            <a:r>
              <a:rPr lang="en-US" sz="1200" dirty="0" err="1">
                <a:solidFill>
                  <a:srgbClr val="E9E9E9"/>
                </a:solidFill>
              </a:rPr>
              <a:t>yêu</a:t>
            </a:r>
            <a:r>
              <a:rPr lang="en-US" sz="1200" dirty="0">
                <a:solidFill>
                  <a:srgbClr val="E9E9E9"/>
                </a:solidFill>
              </a:rPr>
              <a:t> </a:t>
            </a:r>
            <a:r>
              <a:rPr lang="en-US" sz="1200" dirty="0" err="1">
                <a:solidFill>
                  <a:srgbClr val="E9E9E9"/>
                </a:solidFill>
              </a:rPr>
              <a:t>nước</a:t>
            </a:r>
            <a:r>
              <a:rPr lang="en-US" sz="1200" dirty="0">
                <a:solidFill>
                  <a:srgbClr val="E9E9E9"/>
                </a:solidFill>
              </a:rPr>
              <a:t>, </a:t>
            </a:r>
            <a:r>
              <a:rPr lang="en-US" sz="1200" dirty="0" err="1">
                <a:solidFill>
                  <a:srgbClr val="E9E9E9"/>
                </a:solidFill>
              </a:rPr>
              <a:t>dân</a:t>
            </a:r>
            <a:r>
              <a:rPr lang="en-US" sz="1200" dirty="0">
                <a:solidFill>
                  <a:srgbClr val="E9E9E9"/>
                </a:solidFill>
              </a:rPr>
              <a:t> </a:t>
            </a:r>
            <a:r>
              <a:rPr lang="en-US" sz="1200" dirty="0" err="1">
                <a:solidFill>
                  <a:srgbClr val="E9E9E9"/>
                </a:solidFill>
              </a:rPr>
              <a:t>tộc</a:t>
            </a:r>
            <a:r>
              <a:rPr lang="en-US" sz="1200" dirty="0">
                <a:solidFill>
                  <a:srgbClr val="E9E9E9"/>
                </a:solidFill>
              </a:rPr>
              <a:t> ta </a:t>
            </a:r>
            <a:r>
              <a:rPr lang="en-US" sz="1200" dirty="0" err="1">
                <a:solidFill>
                  <a:srgbClr val="E9E9E9"/>
                </a:solidFill>
              </a:rPr>
              <a:t>đã</a:t>
            </a:r>
            <a:r>
              <a:rPr lang="en-US" sz="1200" dirty="0">
                <a:solidFill>
                  <a:srgbClr val="E9E9E9"/>
                </a:solidFill>
              </a:rPr>
              <a:t> </a:t>
            </a:r>
            <a:r>
              <a:rPr lang="en-US" sz="1200" dirty="0" err="1">
                <a:solidFill>
                  <a:srgbClr val="E9E9E9"/>
                </a:solidFill>
              </a:rPr>
              <a:t>sớm</a:t>
            </a:r>
            <a:r>
              <a:rPr lang="en-US" sz="1200" dirty="0">
                <a:solidFill>
                  <a:srgbClr val="E9E9E9"/>
                </a:solidFill>
              </a:rPr>
              <a:t> </a:t>
            </a:r>
            <a:r>
              <a:rPr lang="en-US" sz="1200" dirty="0" err="1">
                <a:solidFill>
                  <a:srgbClr val="E9E9E9"/>
                </a:solidFill>
              </a:rPr>
              <a:t>phát</a:t>
            </a:r>
            <a:r>
              <a:rPr lang="en-US" sz="1200" dirty="0">
                <a:solidFill>
                  <a:srgbClr val="E9E9E9"/>
                </a:solidFill>
              </a:rPr>
              <a:t> </a:t>
            </a:r>
            <a:r>
              <a:rPr lang="en-US" sz="1200" dirty="0" err="1">
                <a:solidFill>
                  <a:srgbClr val="E9E9E9"/>
                </a:solidFill>
              </a:rPr>
              <a:t>huy</a:t>
            </a:r>
            <a:r>
              <a:rPr lang="en-US" sz="1200" dirty="0">
                <a:solidFill>
                  <a:srgbClr val="E9E9E9"/>
                </a:solidFill>
              </a:rPr>
              <a:t> </a:t>
            </a:r>
            <a:r>
              <a:rPr lang="en-US" sz="1200" dirty="0" err="1">
                <a:solidFill>
                  <a:srgbClr val="E9E9E9"/>
                </a:solidFill>
              </a:rPr>
              <a:t>tinh</a:t>
            </a:r>
            <a:r>
              <a:rPr lang="en-US" sz="1200" dirty="0">
                <a:solidFill>
                  <a:srgbClr val="E9E9E9"/>
                </a:solidFill>
              </a:rPr>
              <a:t> </a:t>
            </a:r>
            <a:r>
              <a:rPr lang="en-US" sz="1200" dirty="0" err="1">
                <a:solidFill>
                  <a:srgbClr val="E9E9E9"/>
                </a:solidFill>
              </a:rPr>
              <a:t>thần</a:t>
            </a:r>
            <a:r>
              <a:rPr lang="en-US" sz="1200" dirty="0">
                <a:solidFill>
                  <a:srgbClr val="E9E9E9"/>
                </a:solidFill>
              </a:rPr>
              <a:t> </a:t>
            </a:r>
            <a:r>
              <a:rPr lang="en-US" sz="1200" dirty="0" err="1">
                <a:solidFill>
                  <a:srgbClr val="E9E9E9"/>
                </a:solidFill>
              </a:rPr>
              <a:t>đoàn</a:t>
            </a:r>
            <a:r>
              <a:rPr lang="en-US" sz="1200" dirty="0">
                <a:solidFill>
                  <a:srgbClr val="E9E9E9"/>
                </a:solidFill>
              </a:rPr>
              <a:t> </a:t>
            </a:r>
            <a:r>
              <a:rPr lang="en-US" sz="1200" dirty="0" err="1">
                <a:solidFill>
                  <a:srgbClr val="E9E9E9"/>
                </a:solidFill>
              </a:rPr>
              <a:t>kết</a:t>
            </a:r>
            <a:r>
              <a:rPr lang="en-US" sz="1200" dirty="0">
                <a:solidFill>
                  <a:srgbClr val="E9E9E9"/>
                </a:solidFill>
              </a:rPr>
              <a:t> (</a:t>
            </a:r>
            <a:r>
              <a:rPr lang="en-US" sz="1200" dirty="0" err="1">
                <a:solidFill>
                  <a:srgbClr val="E9E9E9"/>
                </a:solidFill>
              </a:rPr>
              <a:t>đoàn</a:t>
            </a:r>
            <a:r>
              <a:rPr lang="en-US" sz="1200" dirty="0">
                <a:solidFill>
                  <a:srgbClr val="E9E9E9"/>
                </a:solidFill>
              </a:rPr>
              <a:t> </a:t>
            </a:r>
            <a:r>
              <a:rPr lang="en-US" sz="1200" dirty="0" err="1">
                <a:solidFill>
                  <a:srgbClr val="E9E9E9"/>
                </a:solidFill>
              </a:rPr>
              <a:t>kết</a:t>
            </a:r>
            <a:r>
              <a:rPr lang="en-US" sz="1200" dirty="0">
                <a:solidFill>
                  <a:srgbClr val="E9E9E9"/>
                </a:solidFill>
              </a:rPr>
              <a:t> </a:t>
            </a:r>
            <a:r>
              <a:rPr lang="en-US" sz="1200" dirty="0" err="1">
                <a:solidFill>
                  <a:srgbClr val="E9E9E9"/>
                </a:solidFill>
              </a:rPr>
              <a:t>trong</a:t>
            </a:r>
            <a:r>
              <a:rPr lang="en-US" sz="1200" dirty="0">
                <a:solidFill>
                  <a:srgbClr val="E9E9E9"/>
                </a:solidFill>
              </a:rPr>
              <a:t> </a:t>
            </a:r>
            <a:r>
              <a:rPr lang="en-US" sz="1200" dirty="0" err="1">
                <a:solidFill>
                  <a:srgbClr val="E9E9E9"/>
                </a:solidFill>
              </a:rPr>
              <a:t>các</a:t>
            </a:r>
            <a:r>
              <a:rPr lang="en-US" sz="1200" dirty="0">
                <a:solidFill>
                  <a:srgbClr val="E9E9E9"/>
                </a:solidFill>
              </a:rPr>
              <a:t> </a:t>
            </a:r>
            <a:r>
              <a:rPr lang="en-US" sz="1200" dirty="0" err="1">
                <a:solidFill>
                  <a:srgbClr val="E9E9E9"/>
                </a:solidFill>
              </a:rPr>
              <a:t>triều</a:t>
            </a:r>
            <a:r>
              <a:rPr lang="en-US" sz="1200" dirty="0">
                <a:solidFill>
                  <a:srgbClr val="E9E9E9"/>
                </a:solidFill>
              </a:rPr>
              <a:t> </a:t>
            </a:r>
            <a:r>
              <a:rPr lang="en-US" sz="1200" dirty="0" err="1">
                <a:solidFill>
                  <a:srgbClr val="E9E9E9"/>
                </a:solidFill>
              </a:rPr>
              <a:t>đại</a:t>
            </a:r>
            <a:r>
              <a:rPr lang="en-US" sz="1200" dirty="0">
                <a:solidFill>
                  <a:srgbClr val="E9E9E9"/>
                </a:solidFill>
              </a:rPr>
              <a:t> </a:t>
            </a:r>
            <a:r>
              <a:rPr lang="en-US" sz="1200" dirty="0" err="1">
                <a:solidFill>
                  <a:srgbClr val="E9E9E9"/>
                </a:solidFill>
              </a:rPr>
              <a:t>phong</a:t>
            </a:r>
            <a:r>
              <a:rPr lang="en-US" sz="1200" dirty="0">
                <a:solidFill>
                  <a:srgbClr val="E9E9E9"/>
                </a:solidFill>
              </a:rPr>
              <a:t> </a:t>
            </a:r>
            <a:r>
              <a:rPr lang="en-US" sz="1200" dirty="0" err="1">
                <a:solidFill>
                  <a:srgbClr val="E9E9E9"/>
                </a:solidFill>
              </a:rPr>
              <a:t>kiến</a:t>
            </a:r>
            <a:r>
              <a:rPr lang="en-US" sz="1200" dirty="0">
                <a:solidFill>
                  <a:srgbClr val="E9E9E9"/>
                </a:solidFill>
              </a:rPr>
              <a:t>, </a:t>
            </a:r>
            <a:r>
              <a:rPr lang="en-US" sz="1200" dirty="0" err="1">
                <a:solidFill>
                  <a:srgbClr val="E9E9E9"/>
                </a:solidFill>
              </a:rPr>
              <a:t>đoàn</a:t>
            </a:r>
            <a:r>
              <a:rPr lang="en-US" sz="1200" dirty="0">
                <a:solidFill>
                  <a:srgbClr val="E9E9E9"/>
                </a:solidFill>
              </a:rPr>
              <a:t> </a:t>
            </a:r>
            <a:r>
              <a:rPr lang="en-US" sz="1200" dirty="0" err="1">
                <a:solidFill>
                  <a:srgbClr val="E9E9E9"/>
                </a:solidFill>
              </a:rPr>
              <a:t>kết</a:t>
            </a:r>
            <a:r>
              <a:rPr lang="en-US" sz="1200" dirty="0">
                <a:solidFill>
                  <a:srgbClr val="E9E9E9"/>
                </a:solidFill>
              </a:rPr>
              <a:t> </a:t>
            </a:r>
            <a:r>
              <a:rPr lang="en-US" sz="1200" dirty="0" err="1">
                <a:solidFill>
                  <a:srgbClr val="E9E9E9"/>
                </a:solidFill>
              </a:rPr>
              <a:t>toàn</a:t>
            </a:r>
            <a:r>
              <a:rPr lang="en-US" sz="1200" dirty="0">
                <a:solidFill>
                  <a:srgbClr val="E9E9E9"/>
                </a:solidFill>
              </a:rPr>
              <a:t> </a:t>
            </a:r>
            <a:r>
              <a:rPr lang="en-US" sz="1200" dirty="0" err="1">
                <a:solidFill>
                  <a:srgbClr val="E9E9E9"/>
                </a:solidFill>
              </a:rPr>
              <a:t>dân</a:t>
            </a:r>
            <a:r>
              <a:rPr lang="en-US" sz="1200" dirty="0">
                <a:solidFill>
                  <a:srgbClr val="E9E9E9"/>
                </a:solidFill>
              </a:rPr>
              <a:t>, </a:t>
            </a:r>
            <a:r>
              <a:rPr lang="en-US" sz="1200" dirty="0" err="1">
                <a:solidFill>
                  <a:srgbClr val="E9E9E9"/>
                </a:solidFill>
              </a:rPr>
              <a:t>và</a:t>
            </a:r>
            <a:r>
              <a:rPr lang="en-US" sz="1200" dirty="0">
                <a:solidFill>
                  <a:srgbClr val="E9E9E9"/>
                </a:solidFill>
              </a:rPr>
              <a:t> </a:t>
            </a:r>
            <a:r>
              <a:rPr lang="en-US" sz="1200" dirty="0" err="1">
                <a:solidFill>
                  <a:srgbClr val="E9E9E9"/>
                </a:solidFill>
              </a:rPr>
              <a:t>quan</a:t>
            </a:r>
            <a:r>
              <a:rPr lang="en-US" sz="1200" dirty="0">
                <a:solidFill>
                  <a:srgbClr val="E9E9E9"/>
                </a:solidFill>
              </a:rPr>
              <a:t> </a:t>
            </a:r>
            <a:r>
              <a:rPr lang="en-US" sz="1200" dirty="0" err="1">
                <a:solidFill>
                  <a:srgbClr val="E9E9E9"/>
                </a:solidFill>
              </a:rPr>
              <a:t>trọng</a:t>
            </a:r>
            <a:r>
              <a:rPr lang="en-US" sz="1200" dirty="0">
                <a:solidFill>
                  <a:srgbClr val="E9E9E9"/>
                </a:solidFill>
              </a:rPr>
              <a:t> </a:t>
            </a:r>
            <a:r>
              <a:rPr lang="en-US" sz="1200" dirty="0" err="1">
                <a:solidFill>
                  <a:srgbClr val="E9E9E9"/>
                </a:solidFill>
              </a:rPr>
              <a:t>nhất</a:t>
            </a:r>
            <a:r>
              <a:rPr lang="en-US" sz="1200" dirty="0">
                <a:solidFill>
                  <a:srgbClr val="E9E9E9"/>
                </a:solidFill>
              </a:rPr>
              <a:t> </a:t>
            </a:r>
            <a:r>
              <a:rPr lang="en-US" sz="1200" dirty="0" err="1">
                <a:solidFill>
                  <a:srgbClr val="E9E9E9"/>
                </a:solidFill>
              </a:rPr>
              <a:t>là</a:t>
            </a:r>
            <a:r>
              <a:rPr lang="en-US" sz="1200" dirty="0">
                <a:solidFill>
                  <a:srgbClr val="E9E9E9"/>
                </a:solidFill>
              </a:rPr>
              <a:t> </a:t>
            </a:r>
            <a:r>
              <a:rPr lang="en-US" sz="1200" dirty="0" err="1">
                <a:solidFill>
                  <a:srgbClr val="E9E9E9"/>
                </a:solidFill>
              </a:rPr>
              <a:t>sự</a:t>
            </a:r>
            <a:r>
              <a:rPr lang="en-US" sz="1200" dirty="0">
                <a:solidFill>
                  <a:srgbClr val="E9E9E9"/>
                </a:solidFill>
              </a:rPr>
              <a:t> </a:t>
            </a:r>
            <a:r>
              <a:rPr lang="en-US" sz="1200" dirty="0" err="1">
                <a:solidFill>
                  <a:srgbClr val="E9E9E9"/>
                </a:solidFill>
              </a:rPr>
              <a:t>đoàn</a:t>
            </a:r>
            <a:r>
              <a:rPr lang="en-US" sz="1200" dirty="0">
                <a:solidFill>
                  <a:srgbClr val="E9E9E9"/>
                </a:solidFill>
              </a:rPr>
              <a:t> </a:t>
            </a:r>
            <a:r>
              <a:rPr lang="en-US" sz="1200" dirty="0" err="1">
                <a:solidFill>
                  <a:srgbClr val="E9E9E9"/>
                </a:solidFill>
              </a:rPr>
              <a:t>kết</a:t>
            </a:r>
            <a:r>
              <a:rPr lang="en-US" sz="1200" dirty="0">
                <a:solidFill>
                  <a:srgbClr val="E9E9E9"/>
                </a:solidFill>
              </a:rPr>
              <a:t> </a:t>
            </a:r>
            <a:r>
              <a:rPr lang="en-US" sz="1200" dirty="0" err="1">
                <a:solidFill>
                  <a:srgbClr val="E9E9E9"/>
                </a:solidFill>
              </a:rPr>
              <a:t>chung</a:t>
            </a:r>
            <a:r>
              <a:rPr lang="en-US" sz="1200" dirty="0">
                <a:solidFill>
                  <a:srgbClr val="E9E9E9"/>
                </a:solidFill>
              </a:rPr>
              <a:t> </a:t>
            </a:r>
            <a:r>
              <a:rPr lang="en-US" sz="1200" dirty="0" err="1">
                <a:solidFill>
                  <a:srgbClr val="E9E9E9"/>
                </a:solidFill>
              </a:rPr>
              <a:t>sức</a:t>
            </a:r>
            <a:r>
              <a:rPr lang="en-US" sz="1200" dirty="0">
                <a:solidFill>
                  <a:srgbClr val="E9E9E9"/>
                </a:solidFill>
              </a:rPr>
              <a:t> </a:t>
            </a:r>
            <a:r>
              <a:rPr lang="en-US" sz="1200" dirty="0" err="1">
                <a:solidFill>
                  <a:srgbClr val="E9E9E9"/>
                </a:solidFill>
              </a:rPr>
              <a:t>chung</a:t>
            </a:r>
            <a:r>
              <a:rPr lang="en-US" sz="1200" dirty="0">
                <a:solidFill>
                  <a:srgbClr val="E9E9E9"/>
                </a:solidFill>
              </a:rPr>
              <a:t> </a:t>
            </a:r>
            <a:r>
              <a:rPr lang="en-US" sz="1200" dirty="0" err="1">
                <a:solidFill>
                  <a:srgbClr val="E9E9E9"/>
                </a:solidFill>
              </a:rPr>
              <a:t>lòng</a:t>
            </a:r>
            <a:r>
              <a:rPr lang="en-US" sz="1200" dirty="0">
                <a:solidFill>
                  <a:srgbClr val="E9E9E9"/>
                </a:solidFill>
              </a:rPr>
              <a:t> </a:t>
            </a:r>
            <a:r>
              <a:rPr lang="en-US" sz="1200" dirty="0" err="1">
                <a:solidFill>
                  <a:srgbClr val="E9E9E9"/>
                </a:solidFill>
              </a:rPr>
              <a:t>giữa</a:t>
            </a:r>
            <a:r>
              <a:rPr lang="en-US" sz="1200" dirty="0">
                <a:solidFill>
                  <a:srgbClr val="E9E9E9"/>
                </a:solidFill>
              </a:rPr>
              <a:t> </a:t>
            </a:r>
            <a:r>
              <a:rPr lang="en-US" sz="1200" dirty="0" err="1">
                <a:solidFill>
                  <a:srgbClr val="E9E9E9"/>
                </a:solidFill>
              </a:rPr>
              <a:t>những</a:t>
            </a:r>
            <a:r>
              <a:rPr lang="en-US" sz="1200" dirty="0">
                <a:solidFill>
                  <a:srgbClr val="E9E9E9"/>
                </a:solidFill>
              </a:rPr>
              <a:t> </a:t>
            </a:r>
            <a:r>
              <a:rPr lang="en-US" sz="1200" dirty="0" err="1">
                <a:solidFill>
                  <a:srgbClr val="E9E9E9"/>
                </a:solidFill>
              </a:rPr>
              <a:t>người</a:t>
            </a:r>
            <a:r>
              <a:rPr lang="en-US" sz="1200" dirty="0">
                <a:solidFill>
                  <a:srgbClr val="E9E9E9"/>
                </a:solidFill>
              </a:rPr>
              <a:t> </a:t>
            </a:r>
            <a:r>
              <a:rPr lang="en-US" sz="1200" dirty="0" err="1">
                <a:solidFill>
                  <a:srgbClr val="E9E9E9"/>
                </a:solidFill>
              </a:rPr>
              <a:t>lãnh</a:t>
            </a:r>
            <a:r>
              <a:rPr lang="en-US" sz="1200" dirty="0">
                <a:solidFill>
                  <a:srgbClr val="E9E9E9"/>
                </a:solidFill>
              </a:rPr>
              <a:t> </a:t>
            </a:r>
            <a:r>
              <a:rPr lang="en-US" sz="1200" dirty="0" err="1">
                <a:solidFill>
                  <a:srgbClr val="E9E9E9"/>
                </a:solidFill>
              </a:rPr>
              <a:t>đạo</a:t>
            </a:r>
            <a:r>
              <a:rPr lang="en-US" sz="1200" dirty="0">
                <a:solidFill>
                  <a:srgbClr val="E9E9E9"/>
                </a:solidFill>
              </a:rPr>
              <a:t> </a:t>
            </a:r>
            <a:r>
              <a:rPr lang="en-US" sz="1200" dirty="0" err="1">
                <a:solidFill>
                  <a:srgbClr val="E9E9E9"/>
                </a:solidFill>
              </a:rPr>
              <a:t>đất</a:t>
            </a:r>
            <a:r>
              <a:rPr lang="en-US" sz="1200" dirty="0">
                <a:solidFill>
                  <a:srgbClr val="E9E9E9"/>
                </a:solidFill>
              </a:rPr>
              <a:t> </a:t>
            </a:r>
            <a:r>
              <a:rPr lang="en-US" sz="1200" dirty="0" err="1">
                <a:solidFill>
                  <a:srgbClr val="E9E9E9"/>
                </a:solidFill>
              </a:rPr>
              <a:t>nước</a:t>
            </a:r>
            <a:r>
              <a:rPr lang="en-US" sz="1200" dirty="0">
                <a:solidFill>
                  <a:srgbClr val="E9E9E9"/>
                </a:solidFill>
              </a:rPr>
              <a:t> </a:t>
            </a:r>
            <a:r>
              <a:rPr lang="en-US" sz="1200" dirty="0" err="1">
                <a:solidFill>
                  <a:srgbClr val="E9E9E9"/>
                </a:solidFill>
              </a:rPr>
              <a:t>với</a:t>
            </a:r>
            <a:r>
              <a:rPr lang="en-US" sz="1200" dirty="0">
                <a:solidFill>
                  <a:srgbClr val="E9E9E9"/>
                </a:solidFill>
              </a:rPr>
              <a:t> </a:t>
            </a:r>
            <a:r>
              <a:rPr lang="en-US" sz="1200" dirty="0" err="1">
                <a:solidFill>
                  <a:srgbClr val="E9E9E9"/>
                </a:solidFill>
              </a:rPr>
              <a:t>toàn</a:t>
            </a:r>
            <a:r>
              <a:rPr lang="en-US" sz="1200" dirty="0">
                <a:solidFill>
                  <a:srgbClr val="E9E9E9"/>
                </a:solidFill>
              </a:rPr>
              <a:t> </a:t>
            </a:r>
            <a:r>
              <a:rPr lang="en-US" sz="1200" dirty="0" err="1">
                <a:solidFill>
                  <a:srgbClr val="E9E9E9"/>
                </a:solidFill>
              </a:rPr>
              <a:t>thể</a:t>
            </a:r>
            <a:r>
              <a:rPr lang="en-US" sz="1200" dirty="0">
                <a:solidFill>
                  <a:srgbClr val="E9E9E9"/>
                </a:solidFill>
              </a:rPr>
              <a:t> </a:t>
            </a:r>
            <a:r>
              <a:rPr lang="en-US" sz="1200" dirty="0" err="1">
                <a:solidFill>
                  <a:srgbClr val="E9E9E9"/>
                </a:solidFill>
              </a:rPr>
              <a:t>nhân</a:t>
            </a:r>
            <a:r>
              <a:rPr lang="en-US" sz="1200" dirty="0">
                <a:solidFill>
                  <a:srgbClr val="E9E9E9"/>
                </a:solidFill>
              </a:rPr>
              <a:t> </a:t>
            </a:r>
            <a:r>
              <a:rPr lang="en-US" sz="1200" dirty="0" err="1">
                <a:solidFill>
                  <a:srgbClr val="E9E9E9"/>
                </a:solidFill>
              </a:rPr>
              <a:t>dân</a:t>
            </a:r>
            <a:r>
              <a:rPr lang="en-US" sz="1200" dirty="0">
                <a:solidFill>
                  <a:srgbClr val="E9E9E9"/>
                </a:solidFill>
              </a:rPr>
              <a:t>). </a:t>
            </a:r>
            <a:endParaRPr lang="vi-VN" sz="1200" dirty="0">
              <a:solidFill>
                <a:srgbClr val="E9E9E9"/>
              </a:solidFill>
            </a:endParaRPr>
          </a:p>
        </p:txBody>
      </p:sp>
      <p:pic>
        <p:nvPicPr>
          <p:cNvPr id="4" name="Picture 2">
            <a:extLst>
              <a:ext uri="{FF2B5EF4-FFF2-40B4-BE49-F238E27FC236}">
                <a16:creationId xmlns:a16="http://schemas.microsoft.com/office/drawing/2014/main" id="{70AEA74A-C59F-5B43-B640-36AA2B19A9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32" t="1125" r="5276"/>
          <a:stretch/>
        </p:blipFill>
        <p:spPr bwMode="auto">
          <a:xfrm>
            <a:off x="3353615" y="462142"/>
            <a:ext cx="3132278" cy="4219213"/>
          </a:xfrm>
          <a:prstGeom prst="rect">
            <a:avLst/>
          </a:prstGeom>
          <a:noFill/>
          <a:ln w="57150">
            <a:no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5" name="Google Shape;225;p36"/>
          <p:cNvSpPr txBox="1">
            <a:spLocks noGrp="1"/>
          </p:cNvSpPr>
          <p:nvPr>
            <p:ph type="body" idx="1"/>
          </p:nvPr>
        </p:nvSpPr>
        <p:spPr>
          <a:xfrm>
            <a:off x="206960" y="208619"/>
            <a:ext cx="3096765" cy="3922731"/>
          </a:xfrm>
          <a:prstGeom prst="rect">
            <a:avLst/>
          </a:prstGeom>
        </p:spPr>
        <p:txBody>
          <a:bodyPr spcFirstLastPara="1" wrap="square" lIns="68569" tIns="68569" rIns="68569" bIns="68569" anchor="t" anchorCtr="0">
            <a:noAutofit/>
          </a:bodyPr>
          <a:lstStyle/>
          <a:p>
            <a:r>
              <a:rPr lang="en-US" sz="1100" dirty="0" err="1"/>
              <a:t>Đồng</a:t>
            </a:r>
            <a:r>
              <a:rPr lang="en-US" sz="1100" dirty="0"/>
              <a:t> </a:t>
            </a:r>
            <a:r>
              <a:rPr lang="en-US" sz="1100" dirty="0" err="1"/>
              <a:t>thời</a:t>
            </a:r>
            <a:r>
              <a:rPr lang="en-US" sz="1100" dirty="0"/>
              <a:t> </a:t>
            </a:r>
            <a:r>
              <a:rPr lang="en-US" sz="1100" dirty="0" err="1"/>
              <a:t>cho</a:t>
            </a:r>
            <a:r>
              <a:rPr lang="en-US" sz="1100" dirty="0"/>
              <a:t> </a:t>
            </a:r>
            <a:r>
              <a:rPr lang="en-US" sz="1100" dirty="0" err="1"/>
              <a:t>thấy</a:t>
            </a:r>
            <a:r>
              <a:rPr lang="en-US" sz="1100" dirty="0"/>
              <a:t>, </a:t>
            </a:r>
            <a:r>
              <a:rPr lang="en-US" sz="1100" dirty="0" err="1"/>
              <a:t>thời</a:t>
            </a:r>
            <a:r>
              <a:rPr lang="en-US" sz="1100" dirty="0"/>
              <a:t> </a:t>
            </a:r>
            <a:r>
              <a:rPr lang="en-US" sz="1100" dirty="0" err="1"/>
              <a:t>kỳ</a:t>
            </a:r>
            <a:r>
              <a:rPr lang="en-US" sz="1100" dirty="0"/>
              <a:t> </a:t>
            </a:r>
            <a:r>
              <a:rPr lang="en-US" sz="1100" dirty="0" err="1"/>
              <a:t>nào</a:t>
            </a:r>
            <a:r>
              <a:rPr lang="en-US" sz="1100" dirty="0"/>
              <a:t> </a:t>
            </a:r>
            <a:r>
              <a:rPr lang="en-US" sz="1100" dirty="0" err="1"/>
              <a:t>mà</a:t>
            </a:r>
            <a:r>
              <a:rPr lang="en-US" sz="1100" dirty="0"/>
              <a:t> </a:t>
            </a:r>
            <a:r>
              <a:rPr lang="en-US" sz="1100" dirty="0" err="1"/>
              <a:t>triều</a:t>
            </a:r>
            <a:r>
              <a:rPr lang="en-US" sz="1100" dirty="0"/>
              <a:t> </a:t>
            </a:r>
            <a:r>
              <a:rPr lang="en-US" sz="1100" dirty="0" err="1"/>
              <a:t>đình</a:t>
            </a:r>
            <a:r>
              <a:rPr lang="en-US" sz="1100" dirty="0"/>
              <a:t> </a:t>
            </a:r>
            <a:r>
              <a:rPr lang="en-US" sz="1100" dirty="0" err="1"/>
              <a:t>phong</a:t>
            </a:r>
            <a:r>
              <a:rPr lang="en-US" sz="1100" dirty="0"/>
              <a:t> </a:t>
            </a:r>
            <a:r>
              <a:rPr lang="en-US" sz="1100" dirty="0" err="1"/>
              <a:t>kiến</a:t>
            </a:r>
            <a:r>
              <a:rPr lang="en-US" sz="1100" dirty="0"/>
              <a:t> quay </a:t>
            </a:r>
            <a:r>
              <a:rPr lang="en-US" sz="1100" dirty="0" err="1"/>
              <a:t>lưng</a:t>
            </a:r>
            <a:r>
              <a:rPr lang="en-US" sz="1100" dirty="0"/>
              <a:t> </a:t>
            </a:r>
            <a:r>
              <a:rPr lang="en-US" sz="1100" dirty="0" err="1"/>
              <a:t>lại</a:t>
            </a:r>
            <a:r>
              <a:rPr lang="en-US" sz="1100" dirty="0"/>
              <a:t> </a:t>
            </a:r>
            <a:r>
              <a:rPr lang="en-US" sz="1100" dirty="0" err="1"/>
              <a:t>với</a:t>
            </a:r>
            <a:r>
              <a:rPr lang="en-US" sz="1100" dirty="0"/>
              <a:t> </a:t>
            </a:r>
            <a:r>
              <a:rPr lang="en-US" sz="1100" dirty="0" err="1"/>
              <a:t>nhân</a:t>
            </a:r>
            <a:r>
              <a:rPr lang="en-US" sz="1100" dirty="0"/>
              <a:t> </a:t>
            </a:r>
            <a:r>
              <a:rPr lang="en-US" sz="1100" dirty="0" err="1"/>
              <a:t>dân</a:t>
            </a:r>
            <a:r>
              <a:rPr lang="en-US" sz="1100" dirty="0"/>
              <a:t>, </a:t>
            </a:r>
            <a:r>
              <a:rPr lang="en-US" sz="1100" dirty="0" err="1"/>
              <a:t>thì</a:t>
            </a:r>
            <a:r>
              <a:rPr lang="en-US" sz="1100" dirty="0"/>
              <a:t> </a:t>
            </a:r>
            <a:r>
              <a:rPr lang="en-US" sz="1100" dirty="0" err="1"/>
              <a:t>tất</a:t>
            </a:r>
            <a:r>
              <a:rPr lang="en-US" sz="1100" dirty="0"/>
              <a:t> </a:t>
            </a:r>
            <a:r>
              <a:rPr lang="en-US" sz="1100" dirty="0" err="1"/>
              <a:t>yếu</a:t>
            </a:r>
            <a:r>
              <a:rPr lang="en-US" sz="1100" dirty="0"/>
              <a:t> </a:t>
            </a:r>
            <a:r>
              <a:rPr lang="en-US" sz="1100" dirty="0" err="1"/>
              <a:t>khối</a:t>
            </a:r>
            <a:r>
              <a:rPr lang="en-US" sz="1100" dirty="0"/>
              <a:t> </a:t>
            </a:r>
            <a:r>
              <a:rPr lang="en-US" sz="1100" dirty="0" err="1"/>
              <a:t>đoàn</a:t>
            </a:r>
            <a:r>
              <a:rPr lang="en-US" sz="1100" dirty="0"/>
              <a:t> </a:t>
            </a:r>
            <a:r>
              <a:rPr lang="en-US" sz="1100" dirty="0" err="1"/>
              <a:t>kết</a:t>
            </a:r>
            <a:r>
              <a:rPr lang="en-US" sz="1100" dirty="0"/>
              <a:t> </a:t>
            </a:r>
            <a:r>
              <a:rPr lang="en-US" sz="1100" dirty="0" err="1"/>
              <a:t>dân</a:t>
            </a:r>
            <a:r>
              <a:rPr lang="en-US" sz="1100" dirty="0"/>
              <a:t> </a:t>
            </a:r>
            <a:r>
              <a:rPr lang="en-US" sz="1100" dirty="0" err="1"/>
              <a:t>tộc</a:t>
            </a:r>
            <a:r>
              <a:rPr lang="en-US" sz="1100" dirty="0"/>
              <a:t> </a:t>
            </a:r>
            <a:r>
              <a:rPr lang="en-US" sz="1100" dirty="0" err="1"/>
              <a:t>bị</a:t>
            </a:r>
            <a:r>
              <a:rPr lang="en-US" sz="1100" dirty="0"/>
              <a:t> </a:t>
            </a:r>
            <a:r>
              <a:rPr lang="en-US" sz="1100" dirty="0" err="1"/>
              <a:t>lỏng</a:t>
            </a:r>
            <a:r>
              <a:rPr lang="en-US" sz="1100" dirty="0"/>
              <a:t> </a:t>
            </a:r>
            <a:r>
              <a:rPr lang="en-US" sz="1100" dirty="0" err="1"/>
              <a:t>lẻo</a:t>
            </a:r>
            <a:r>
              <a:rPr lang="en-US" sz="1100" dirty="0"/>
              <a:t> </a:t>
            </a:r>
            <a:r>
              <a:rPr lang="en-US" sz="1100" dirty="0" err="1"/>
              <a:t>và</a:t>
            </a:r>
            <a:r>
              <a:rPr lang="en-US" sz="1100" dirty="0"/>
              <a:t> </a:t>
            </a:r>
            <a:r>
              <a:rPr lang="en-US" sz="1100" dirty="0" err="1"/>
              <a:t>thời</a:t>
            </a:r>
            <a:r>
              <a:rPr lang="en-US" sz="1100" dirty="0"/>
              <a:t> </a:t>
            </a:r>
            <a:r>
              <a:rPr lang="en-US" sz="1100" dirty="0" err="1"/>
              <a:t>kỳ</a:t>
            </a:r>
            <a:r>
              <a:rPr lang="en-US" sz="1100" dirty="0"/>
              <a:t> </a:t>
            </a:r>
            <a:r>
              <a:rPr lang="en-US" sz="1100" dirty="0" err="1"/>
              <a:t>đó</a:t>
            </a:r>
            <a:r>
              <a:rPr lang="en-US" sz="1100" dirty="0"/>
              <a:t> </a:t>
            </a:r>
            <a:r>
              <a:rPr lang="en-US" sz="1100" dirty="0" err="1"/>
              <a:t>đất</a:t>
            </a:r>
            <a:r>
              <a:rPr lang="en-US" sz="1100" dirty="0"/>
              <a:t> </a:t>
            </a:r>
            <a:r>
              <a:rPr lang="en-US" sz="1100" dirty="0" err="1"/>
              <a:t>nước</a:t>
            </a:r>
            <a:r>
              <a:rPr lang="en-US" sz="1100" dirty="0"/>
              <a:t>, </a:t>
            </a:r>
            <a:r>
              <a:rPr lang="en-US" sz="1100" dirty="0" err="1"/>
              <a:t>nhân</a:t>
            </a:r>
            <a:r>
              <a:rPr lang="en-US" sz="1100" dirty="0"/>
              <a:t> </a:t>
            </a:r>
            <a:r>
              <a:rPr lang="en-US" sz="1100" dirty="0" err="1"/>
              <a:t>dân</a:t>
            </a:r>
            <a:r>
              <a:rPr lang="en-US" sz="1100" dirty="0"/>
              <a:t> - </a:t>
            </a:r>
            <a:r>
              <a:rPr lang="en-US" sz="1100" dirty="0" err="1"/>
              <a:t>đồng</a:t>
            </a:r>
            <a:r>
              <a:rPr lang="en-US" sz="1100" dirty="0"/>
              <a:t> </a:t>
            </a:r>
            <a:r>
              <a:rPr lang="en-US" sz="1100" dirty="0" err="1"/>
              <a:t>bào</a:t>
            </a:r>
            <a:r>
              <a:rPr lang="en-US" sz="1100" dirty="0"/>
              <a:t> </a:t>
            </a:r>
            <a:r>
              <a:rPr lang="en-US" sz="1100" dirty="0" err="1"/>
              <a:t>thường</a:t>
            </a:r>
            <a:r>
              <a:rPr lang="en-US" sz="1100" dirty="0"/>
              <a:t> </a:t>
            </a:r>
            <a:r>
              <a:rPr lang="en-US" sz="1100" dirty="0" err="1"/>
              <a:t>bị</a:t>
            </a:r>
            <a:r>
              <a:rPr lang="en-US" sz="1100" dirty="0"/>
              <a:t> </a:t>
            </a:r>
            <a:r>
              <a:rPr lang="en-US" sz="1100" dirty="0" err="1"/>
              <a:t>lâm</a:t>
            </a:r>
            <a:r>
              <a:rPr lang="en-US" sz="1100" dirty="0"/>
              <a:t> </a:t>
            </a:r>
            <a:r>
              <a:rPr lang="en-US" sz="1100" dirty="0" err="1"/>
              <a:t>vào</a:t>
            </a:r>
            <a:r>
              <a:rPr lang="en-US" sz="1100" dirty="0"/>
              <a:t> </a:t>
            </a:r>
            <a:r>
              <a:rPr lang="en-US" sz="1100" dirty="0" err="1"/>
              <a:t>cảnh</a:t>
            </a:r>
            <a:r>
              <a:rPr lang="en-US" sz="1100" dirty="0"/>
              <a:t> </a:t>
            </a:r>
            <a:r>
              <a:rPr lang="en-US" sz="1100" dirty="0" err="1"/>
              <a:t>bị</a:t>
            </a:r>
            <a:r>
              <a:rPr lang="en-US" sz="1100" dirty="0"/>
              <a:t> </a:t>
            </a:r>
            <a:r>
              <a:rPr lang="en-US" sz="1100" dirty="0" err="1"/>
              <a:t>áp</a:t>
            </a:r>
            <a:r>
              <a:rPr lang="en-US" sz="1100" dirty="0"/>
              <a:t> </a:t>
            </a:r>
            <a:r>
              <a:rPr lang="en-US" sz="1100" dirty="0" err="1"/>
              <a:t>bức</a:t>
            </a:r>
            <a:r>
              <a:rPr lang="en-US" sz="1100" dirty="0"/>
              <a:t> </a:t>
            </a:r>
            <a:r>
              <a:rPr lang="en-US" sz="1100" dirty="0" err="1"/>
              <a:t>bóc</a:t>
            </a:r>
            <a:r>
              <a:rPr lang="en-US" sz="1100" dirty="0"/>
              <a:t> </a:t>
            </a:r>
            <a:r>
              <a:rPr lang="en-US" sz="1100" dirty="0" err="1"/>
              <a:t>lột</a:t>
            </a:r>
            <a:r>
              <a:rPr lang="en-US" sz="1100" dirty="0"/>
              <a:t>. </a:t>
            </a:r>
            <a:r>
              <a:rPr lang="en-US" sz="1100" dirty="0" err="1"/>
              <a:t>Hồ</a:t>
            </a:r>
            <a:r>
              <a:rPr lang="en-US" sz="1100" dirty="0"/>
              <a:t> </a:t>
            </a:r>
            <a:r>
              <a:rPr lang="en-US" sz="1100" dirty="0" err="1"/>
              <a:t>Chí</a:t>
            </a:r>
            <a:r>
              <a:rPr lang="en-US" sz="1100" dirty="0"/>
              <a:t> Minh </a:t>
            </a:r>
            <a:r>
              <a:rPr lang="en-US" sz="1100" dirty="0" err="1"/>
              <a:t>viết</a:t>
            </a:r>
            <a:r>
              <a:rPr lang="en-US" sz="1100" dirty="0"/>
              <a:t>:</a:t>
            </a:r>
            <a:endParaRPr lang="en-VN" sz="1100" dirty="0"/>
          </a:p>
          <a:p>
            <a:r>
              <a:rPr lang="en-US" sz="1100" dirty="0"/>
              <a:t>“</a:t>
            </a:r>
            <a:r>
              <a:rPr lang="en-US" sz="1100" dirty="0" err="1"/>
              <a:t>Kể</a:t>
            </a:r>
            <a:r>
              <a:rPr lang="en-US" sz="1100" dirty="0"/>
              <a:t> </a:t>
            </a:r>
            <a:r>
              <a:rPr lang="en-US" sz="1100" dirty="0" err="1"/>
              <a:t>gần</a:t>
            </a:r>
            <a:r>
              <a:rPr lang="en-US" sz="1100" dirty="0"/>
              <a:t> </a:t>
            </a:r>
            <a:r>
              <a:rPr lang="en-US" sz="1100" dirty="0" err="1"/>
              <a:t>sáu</a:t>
            </a:r>
            <a:r>
              <a:rPr lang="en-US" sz="1100" dirty="0"/>
              <a:t> </a:t>
            </a:r>
            <a:r>
              <a:rPr lang="en-US" sz="1100" dirty="0" err="1"/>
              <a:t>trăm</a:t>
            </a:r>
            <a:r>
              <a:rPr lang="en-US" sz="1100" dirty="0"/>
              <a:t> </a:t>
            </a:r>
            <a:r>
              <a:rPr lang="en-US" sz="1100" dirty="0" err="1"/>
              <a:t>năm</a:t>
            </a:r>
            <a:r>
              <a:rPr lang="en-US" sz="1100" dirty="0"/>
              <a:t> </a:t>
            </a:r>
            <a:r>
              <a:rPr lang="en-US" sz="1100" dirty="0" err="1"/>
              <a:t>giời</a:t>
            </a:r>
            <a:endParaRPr lang="en-VN" sz="1100" dirty="0"/>
          </a:p>
          <a:p>
            <a:r>
              <a:rPr lang="en-US" sz="1100" dirty="0"/>
              <a:t>Ta </a:t>
            </a:r>
            <a:r>
              <a:rPr lang="en-US" sz="1100" dirty="0" err="1"/>
              <a:t>không</a:t>
            </a:r>
            <a:r>
              <a:rPr lang="en-US" sz="1100" dirty="0"/>
              <a:t> </a:t>
            </a:r>
            <a:r>
              <a:rPr lang="en-US" sz="1100" dirty="0" err="1"/>
              <a:t>đoàn</a:t>
            </a:r>
            <a:r>
              <a:rPr lang="en-US" sz="1100" dirty="0"/>
              <a:t> </a:t>
            </a:r>
            <a:r>
              <a:rPr lang="en-US" sz="1100" dirty="0" err="1"/>
              <a:t>kết</a:t>
            </a:r>
            <a:r>
              <a:rPr lang="en-US" sz="1100" dirty="0"/>
              <a:t> </a:t>
            </a:r>
            <a:r>
              <a:rPr lang="en-US" sz="1100" dirty="0" err="1"/>
              <a:t>bị</a:t>
            </a:r>
            <a:r>
              <a:rPr lang="en-US" sz="1100" dirty="0"/>
              <a:t> </a:t>
            </a:r>
            <a:r>
              <a:rPr lang="en-US" sz="1100" dirty="0" err="1"/>
              <a:t>người</a:t>
            </a:r>
            <a:r>
              <a:rPr lang="en-US" sz="1100" dirty="0"/>
              <a:t> </a:t>
            </a:r>
            <a:r>
              <a:rPr lang="en-US" sz="1100" dirty="0" err="1"/>
              <a:t>tính</a:t>
            </a:r>
            <a:r>
              <a:rPr lang="en-US" sz="1100" dirty="0"/>
              <a:t> </a:t>
            </a:r>
            <a:r>
              <a:rPr lang="en-US" sz="1100" dirty="0" err="1"/>
              <a:t>thôn</a:t>
            </a:r>
            <a:r>
              <a:rPr lang="en-US" sz="1100" dirty="0"/>
              <a:t>”.</a:t>
            </a:r>
            <a:endParaRPr lang="en-VN" sz="1100" dirty="0"/>
          </a:p>
          <a:p>
            <a:r>
              <a:rPr lang="en-US" sz="1100" dirty="0" err="1"/>
              <a:t>Có</a:t>
            </a:r>
            <a:r>
              <a:rPr lang="en-US" sz="1100" dirty="0"/>
              <a:t> </a:t>
            </a:r>
            <a:r>
              <a:rPr lang="en-US" sz="1100" dirty="0" err="1"/>
              <a:t>thể</a:t>
            </a:r>
            <a:r>
              <a:rPr lang="en-US" sz="1100" dirty="0"/>
              <a:t> </a:t>
            </a:r>
            <a:r>
              <a:rPr lang="en-US" sz="1100" dirty="0" err="1"/>
              <a:t>dẫn</a:t>
            </a:r>
            <a:r>
              <a:rPr lang="en-US" sz="1100" dirty="0"/>
              <a:t> </a:t>
            </a:r>
            <a:r>
              <a:rPr lang="en-US" sz="1100" dirty="0" err="1"/>
              <a:t>thêm</a:t>
            </a:r>
            <a:r>
              <a:rPr lang="en-US" sz="1100" dirty="0"/>
              <a:t> </a:t>
            </a:r>
            <a:r>
              <a:rPr lang="en-US" sz="1100" dirty="0" err="1"/>
              <a:t>một</a:t>
            </a:r>
            <a:r>
              <a:rPr lang="en-US" sz="1100" dirty="0"/>
              <a:t> </a:t>
            </a:r>
            <a:r>
              <a:rPr lang="en-US" sz="1100" dirty="0" err="1"/>
              <a:t>số</a:t>
            </a:r>
            <a:r>
              <a:rPr lang="en-US" sz="1100" dirty="0"/>
              <a:t> </a:t>
            </a:r>
            <a:r>
              <a:rPr lang="en-US" sz="1100" dirty="0" err="1"/>
              <a:t>ví</a:t>
            </a:r>
            <a:r>
              <a:rPr lang="en-US" sz="1100" dirty="0"/>
              <a:t> </a:t>
            </a:r>
            <a:r>
              <a:rPr lang="en-US" sz="1100" dirty="0" err="1"/>
              <a:t>dụ</a:t>
            </a:r>
            <a:r>
              <a:rPr lang="en-US" sz="1100" dirty="0"/>
              <a:t> </a:t>
            </a:r>
            <a:r>
              <a:rPr lang="en-US" sz="1100" dirty="0" err="1"/>
              <a:t>từ</a:t>
            </a:r>
            <a:r>
              <a:rPr lang="en-US" sz="1100" dirty="0"/>
              <a:t> “</a:t>
            </a:r>
            <a:r>
              <a:rPr lang="en-US" sz="1100" dirty="0" err="1"/>
              <a:t>Lịch</a:t>
            </a:r>
            <a:r>
              <a:rPr lang="en-US" sz="1100" dirty="0"/>
              <a:t> </a:t>
            </a:r>
            <a:r>
              <a:rPr lang="en-US" sz="1100" dirty="0" err="1"/>
              <a:t>sử</a:t>
            </a:r>
            <a:r>
              <a:rPr lang="en-US" sz="1100" dirty="0"/>
              <a:t> </a:t>
            </a:r>
            <a:r>
              <a:rPr lang="en-US" sz="1100" dirty="0" err="1"/>
              <a:t>nước</a:t>
            </a:r>
            <a:r>
              <a:rPr lang="en-US" sz="1100" dirty="0"/>
              <a:t> ta” </a:t>
            </a:r>
            <a:r>
              <a:rPr lang="en-US" sz="1100" dirty="0" err="1"/>
              <a:t>của</a:t>
            </a:r>
            <a:r>
              <a:rPr lang="en-US" sz="1100" dirty="0"/>
              <a:t> </a:t>
            </a:r>
            <a:r>
              <a:rPr lang="en-US" sz="1100" dirty="0" err="1"/>
              <a:t>Bác</a:t>
            </a:r>
            <a:r>
              <a:rPr lang="en-US" sz="1100" dirty="0"/>
              <a:t> </a:t>
            </a:r>
            <a:r>
              <a:rPr lang="en-US" sz="1100" dirty="0" err="1"/>
              <a:t>Hồ</a:t>
            </a:r>
            <a:r>
              <a:rPr lang="en-US" sz="1100" dirty="0"/>
              <a:t> </a:t>
            </a:r>
            <a:r>
              <a:rPr lang="en-US" sz="1100" dirty="0" err="1"/>
              <a:t>về</a:t>
            </a:r>
            <a:r>
              <a:rPr lang="en-US" sz="1100" dirty="0"/>
              <a:t> </a:t>
            </a:r>
            <a:r>
              <a:rPr lang="en-US" sz="1100" dirty="0" err="1"/>
              <a:t>sự</a:t>
            </a:r>
            <a:r>
              <a:rPr lang="en-US" sz="1100" dirty="0"/>
              <a:t> </a:t>
            </a:r>
            <a:r>
              <a:rPr lang="en-US" sz="1100" dirty="0" err="1"/>
              <a:t>thắng</a:t>
            </a:r>
            <a:r>
              <a:rPr lang="en-US" sz="1100" dirty="0"/>
              <a:t> - </a:t>
            </a:r>
            <a:r>
              <a:rPr lang="en-US" sz="1100" dirty="0" err="1"/>
              <a:t>bại</a:t>
            </a:r>
            <a:r>
              <a:rPr lang="en-US" sz="1100" dirty="0"/>
              <a:t> </a:t>
            </a:r>
            <a:r>
              <a:rPr lang="en-US" sz="1100" dirty="0" err="1"/>
              <a:t>liên</a:t>
            </a:r>
            <a:r>
              <a:rPr lang="en-US" sz="1100" dirty="0"/>
              <a:t> </a:t>
            </a:r>
            <a:r>
              <a:rPr lang="en-US" sz="1100" dirty="0" err="1"/>
              <a:t>quan</a:t>
            </a:r>
            <a:r>
              <a:rPr lang="en-US" sz="1100" dirty="0"/>
              <a:t> </a:t>
            </a:r>
            <a:r>
              <a:rPr lang="en-US" sz="1100" dirty="0" err="1"/>
              <a:t>đến</a:t>
            </a:r>
            <a:r>
              <a:rPr lang="en-US" sz="1100" dirty="0"/>
              <a:t> </a:t>
            </a:r>
            <a:r>
              <a:rPr lang="en-US" sz="1100" dirty="0" err="1"/>
              <a:t>tinh</a:t>
            </a:r>
            <a:r>
              <a:rPr lang="en-US" sz="1100" dirty="0"/>
              <a:t> </a:t>
            </a:r>
            <a:r>
              <a:rPr lang="en-US" sz="1100" dirty="0" err="1"/>
              <a:t>thần</a:t>
            </a:r>
            <a:r>
              <a:rPr lang="en-US" sz="1100" dirty="0"/>
              <a:t> </a:t>
            </a:r>
            <a:r>
              <a:rPr lang="en-US" sz="1100" dirty="0" err="1"/>
              <a:t>đoàn</a:t>
            </a:r>
            <a:r>
              <a:rPr lang="en-US" sz="1100" dirty="0"/>
              <a:t> </a:t>
            </a:r>
            <a:r>
              <a:rPr lang="en-US" sz="1100" dirty="0" err="1"/>
              <a:t>kết</a:t>
            </a:r>
            <a:r>
              <a:rPr lang="en-US" sz="1100" dirty="0"/>
              <a:t>, </a:t>
            </a:r>
            <a:r>
              <a:rPr lang="en-US" sz="1100" dirty="0" err="1"/>
              <a:t>như</a:t>
            </a:r>
            <a:r>
              <a:rPr lang="en-US" sz="1100" dirty="0"/>
              <a:t>: </a:t>
            </a:r>
            <a:r>
              <a:rPr lang="en-US" sz="1100" dirty="0" err="1"/>
              <a:t>Thời</a:t>
            </a:r>
            <a:r>
              <a:rPr lang="en-US" sz="1100" dirty="0"/>
              <a:t> Mai </a:t>
            </a:r>
            <a:r>
              <a:rPr lang="en-US" sz="1100" dirty="0" err="1"/>
              <a:t>Hắc</a:t>
            </a:r>
            <a:r>
              <a:rPr lang="en-US" sz="1100" dirty="0"/>
              <a:t> </a:t>
            </a:r>
            <a:r>
              <a:rPr lang="en-US" sz="1100" dirty="0" err="1"/>
              <a:t>Đế</a:t>
            </a:r>
            <a:r>
              <a:rPr lang="en-US" sz="1100" dirty="0"/>
              <a:t>, </a:t>
            </a:r>
            <a:r>
              <a:rPr lang="en-US" sz="1100" dirty="0" err="1"/>
              <a:t>dù</a:t>
            </a:r>
            <a:r>
              <a:rPr lang="en-US" sz="1100" dirty="0"/>
              <a:t> </a:t>
            </a:r>
            <a:r>
              <a:rPr lang="en-US" sz="1100" dirty="0" err="1"/>
              <a:t>rất</a:t>
            </a:r>
            <a:r>
              <a:rPr lang="en-US" sz="1100" dirty="0"/>
              <a:t> </a:t>
            </a:r>
            <a:r>
              <a:rPr lang="en-US" sz="1100" dirty="0" err="1"/>
              <a:t>thương</a:t>
            </a:r>
            <a:r>
              <a:rPr lang="en-US" sz="1100" dirty="0"/>
              <a:t> </a:t>
            </a:r>
            <a:r>
              <a:rPr lang="en-US" sz="1100" dirty="0" err="1"/>
              <a:t>dân</a:t>
            </a:r>
            <a:r>
              <a:rPr lang="en-US" sz="1100" dirty="0"/>
              <a:t> </a:t>
            </a:r>
            <a:r>
              <a:rPr lang="en-US" sz="1100" dirty="0" err="1"/>
              <a:t>bị</a:t>
            </a:r>
            <a:r>
              <a:rPr lang="en-US" sz="1100" dirty="0"/>
              <a:t> </a:t>
            </a:r>
            <a:r>
              <a:rPr lang="en-US" sz="1100" dirty="0" err="1"/>
              <a:t>lầm</a:t>
            </a:r>
            <a:r>
              <a:rPr lang="en-US" sz="1100" dirty="0"/>
              <a:t> than </a:t>
            </a:r>
            <a:r>
              <a:rPr lang="en-US" sz="1100" dirty="0" err="1"/>
              <a:t>đau</a:t>
            </a:r>
            <a:r>
              <a:rPr lang="en-US" sz="1100" dirty="0"/>
              <a:t> </a:t>
            </a:r>
            <a:r>
              <a:rPr lang="en-US" sz="1100" dirty="0" err="1"/>
              <a:t>khổ</a:t>
            </a:r>
            <a:r>
              <a:rPr lang="en-US" sz="1100" dirty="0"/>
              <a:t>, Mai </a:t>
            </a:r>
            <a:r>
              <a:rPr lang="en-US" sz="1100" dirty="0" err="1"/>
              <a:t>Hắc</a:t>
            </a:r>
            <a:r>
              <a:rPr lang="en-US" sz="1100" dirty="0"/>
              <a:t> </a:t>
            </a:r>
            <a:r>
              <a:rPr lang="en-US" sz="1100" dirty="0" err="1"/>
              <a:t>Đế</a:t>
            </a:r>
            <a:r>
              <a:rPr lang="en-US" sz="1100" dirty="0"/>
              <a:t> </a:t>
            </a:r>
            <a:r>
              <a:rPr lang="en-US" sz="1100" dirty="0" err="1"/>
              <a:t>đã</a:t>
            </a:r>
            <a:r>
              <a:rPr lang="en-US" sz="1100" dirty="0"/>
              <a:t> </a:t>
            </a:r>
            <a:r>
              <a:rPr lang="en-US" sz="1100" dirty="0" err="1"/>
              <a:t>lãnh</a:t>
            </a:r>
            <a:r>
              <a:rPr lang="en-US" sz="1100" dirty="0"/>
              <a:t> </a:t>
            </a:r>
            <a:r>
              <a:rPr lang="en-US" sz="1100" dirty="0" err="1"/>
              <a:t>đạo</a:t>
            </a:r>
            <a:r>
              <a:rPr lang="en-US" sz="1100" dirty="0"/>
              <a:t> </a:t>
            </a:r>
            <a:r>
              <a:rPr lang="en-US" sz="1100" dirty="0" err="1"/>
              <a:t>cuộc</a:t>
            </a:r>
            <a:r>
              <a:rPr lang="en-US" sz="1100" dirty="0"/>
              <a:t> </a:t>
            </a:r>
            <a:r>
              <a:rPr lang="en-US" sz="1100" dirty="0" err="1"/>
              <a:t>chiến</a:t>
            </a:r>
            <a:r>
              <a:rPr lang="en-US" sz="1100" dirty="0"/>
              <a:t> </a:t>
            </a:r>
            <a:r>
              <a:rPr lang="en-US" sz="1100" dirty="0" err="1"/>
              <a:t>tranh</a:t>
            </a:r>
            <a:r>
              <a:rPr lang="en-US" sz="1100" dirty="0"/>
              <a:t> </a:t>
            </a:r>
            <a:r>
              <a:rPr lang="en-US" sz="1100" dirty="0" err="1"/>
              <a:t>chống</a:t>
            </a:r>
            <a:r>
              <a:rPr lang="en-US" sz="1100" dirty="0"/>
              <a:t> </a:t>
            </a:r>
            <a:r>
              <a:rPr lang="en-US" sz="1100" dirty="0" err="1"/>
              <a:t>xâm</a:t>
            </a:r>
            <a:r>
              <a:rPr lang="en-US" sz="1100" dirty="0"/>
              <a:t> </a:t>
            </a:r>
            <a:r>
              <a:rPr lang="en-US" sz="1100" dirty="0" err="1"/>
              <a:t>lược</a:t>
            </a:r>
            <a:r>
              <a:rPr lang="en-US" sz="1100" dirty="0"/>
              <a:t> </a:t>
            </a:r>
            <a:r>
              <a:rPr lang="en-US" sz="1100" dirty="0" err="1"/>
              <a:t>Tàu</a:t>
            </a:r>
            <a:r>
              <a:rPr lang="en-US" sz="1100" dirty="0"/>
              <a:t>, </a:t>
            </a:r>
            <a:r>
              <a:rPr lang="en-US" sz="1100" dirty="0" err="1"/>
              <a:t>nhưng</a:t>
            </a:r>
            <a:r>
              <a:rPr lang="en-US" sz="1100" dirty="0"/>
              <a:t>:</a:t>
            </a:r>
            <a:endParaRPr lang="en-VN" sz="1100" dirty="0"/>
          </a:p>
          <a:p>
            <a:r>
              <a:rPr lang="en-US" sz="1100" dirty="0"/>
              <a:t>“</a:t>
            </a:r>
            <a:r>
              <a:rPr lang="en-US" sz="1100" dirty="0" err="1"/>
              <a:t>Vì</a:t>
            </a:r>
            <a:r>
              <a:rPr lang="en-US" sz="1100" dirty="0"/>
              <a:t> </a:t>
            </a:r>
            <a:r>
              <a:rPr lang="en-US" sz="1100" dirty="0" err="1"/>
              <a:t>dân</a:t>
            </a:r>
            <a:r>
              <a:rPr lang="en-US" sz="1100" dirty="0"/>
              <a:t> </a:t>
            </a:r>
            <a:r>
              <a:rPr lang="en-US" sz="1100" dirty="0" err="1"/>
              <a:t>đoàn</a:t>
            </a:r>
            <a:r>
              <a:rPr lang="en-US" sz="1100" dirty="0"/>
              <a:t> </a:t>
            </a:r>
            <a:r>
              <a:rPr lang="en-US" sz="1100" dirty="0" err="1"/>
              <a:t>kết</a:t>
            </a:r>
            <a:r>
              <a:rPr lang="en-US" sz="1100" dirty="0"/>
              <a:t> </a:t>
            </a:r>
            <a:r>
              <a:rPr lang="en-US" sz="1100" dirty="0" err="1"/>
              <a:t>chưa</a:t>
            </a:r>
            <a:r>
              <a:rPr lang="en-US" sz="1100" dirty="0"/>
              <a:t> </a:t>
            </a:r>
            <a:r>
              <a:rPr lang="en-US" sz="1100" dirty="0" err="1"/>
              <a:t>sâu</a:t>
            </a:r>
            <a:endParaRPr lang="en-VN" sz="1100" dirty="0"/>
          </a:p>
          <a:p>
            <a:r>
              <a:rPr lang="en-US" sz="1100" dirty="0"/>
              <a:t>Cho </a:t>
            </a:r>
            <a:r>
              <a:rPr lang="en-US" sz="1100" dirty="0" err="1"/>
              <a:t>nên</a:t>
            </a:r>
            <a:r>
              <a:rPr lang="en-US" sz="1100" dirty="0"/>
              <a:t> </a:t>
            </a:r>
            <a:r>
              <a:rPr lang="en-US" sz="1100" dirty="0" err="1"/>
              <a:t>thất</a:t>
            </a:r>
            <a:r>
              <a:rPr lang="en-US" sz="1100" dirty="0"/>
              <a:t> </a:t>
            </a:r>
            <a:r>
              <a:rPr lang="en-US" sz="1100" dirty="0" err="1"/>
              <a:t>bại</a:t>
            </a:r>
            <a:r>
              <a:rPr lang="en-US" sz="1100" dirty="0"/>
              <a:t> </a:t>
            </a:r>
            <a:r>
              <a:rPr lang="en-US" sz="1100" dirty="0" err="1"/>
              <a:t>trước</a:t>
            </a:r>
            <a:r>
              <a:rPr lang="en-US" sz="1100" dirty="0"/>
              <a:t> </a:t>
            </a:r>
            <a:r>
              <a:rPr lang="en-US" sz="1100" dirty="0" err="1"/>
              <a:t>sau</a:t>
            </a:r>
            <a:r>
              <a:rPr lang="en-US" sz="1100" dirty="0"/>
              <a:t> </a:t>
            </a:r>
            <a:r>
              <a:rPr lang="en-US" sz="1100" dirty="0" err="1"/>
              <a:t>mấy</a:t>
            </a:r>
            <a:r>
              <a:rPr lang="en-US" sz="1100" dirty="0"/>
              <a:t> </a:t>
            </a:r>
            <a:r>
              <a:rPr lang="en-US" sz="1100" dirty="0" err="1"/>
              <a:t>lần</a:t>
            </a:r>
            <a:r>
              <a:rPr lang="en-US" sz="1100" dirty="0"/>
              <a:t>”.</a:t>
            </a:r>
            <a:endParaRPr lang="en-VN" sz="1100" dirty="0"/>
          </a:p>
          <a:p>
            <a:r>
              <a:rPr lang="en-US" sz="1100" dirty="0" err="1"/>
              <a:t>Trái</a:t>
            </a:r>
            <a:r>
              <a:rPr lang="en-US" sz="1100" dirty="0"/>
              <a:t> </a:t>
            </a:r>
            <a:r>
              <a:rPr lang="en-US" sz="1100" dirty="0" err="1"/>
              <a:t>lại</a:t>
            </a:r>
            <a:r>
              <a:rPr lang="en-US" sz="1100" dirty="0"/>
              <a:t>, </a:t>
            </a:r>
            <a:r>
              <a:rPr lang="en-US" sz="1100" dirty="0" err="1"/>
              <a:t>đến</a:t>
            </a:r>
            <a:r>
              <a:rPr lang="en-US" sz="1100" dirty="0"/>
              <a:t> </a:t>
            </a:r>
            <a:r>
              <a:rPr lang="en-US" sz="1100" dirty="0" err="1"/>
              <a:t>đầu</a:t>
            </a:r>
            <a:r>
              <a:rPr lang="en-US" sz="1100" dirty="0"/>
              <a:t> </a:t>
            </a:r>
            <a:r>
              <a:rPr lang="en-US" sz="1100" dirty="0" err="1"/>
              <a:t>thế</a:t>
            </a:r>
            <a:r>
              <a:rPr lang="en-US" sz="1100" dirty="0"/>
              <a:t> </a:t>
            </a:r>
            <a:r>
              <a:rPr lang="en-US" sz="1100" dirty="0" err="1"/>
              <a:t>kỷ</a:t>
            </a:r>
            <a:r>
              <a:rPr lang="en-US" sz="1100" dirty="0"/>
              <a:t> XVIII, </a:t>
            </a:r>
            <a:r>
              <a:rPr lang="en-US" sz="1100" dirty="0" err="1"/>
              <a:t>với</a:t>
            </a:r>
            <a:r>
              <a:rPr lang="en-US" sz="1100" dirty="0"/>
              <a:t> </a:t>
            </a:r>
            <a:r>
              <a:rPr lang="en-US" sz="1100" dirty="0" err="1"/>
              <a:t>sự</a:t>
            </a:r>
            <a:r>
              <a:rPr lang="en-US" sz="1100" dirty="0"/>
              <a:t> </a:t>
            </a:r>
            <a:r>
              <a:rPr lang="en-US" sz="1100" dirty="0" err="1"/>
              <a:t>xuất</a:t>
            </a:r>
            <a:r>
              <a:rPr lang="en-US" sz="1100" dirty="0"/>
              <a:t> </a:t>
            </a:r>
            <a:r>
              <a:rPr lang="en-US" sz="1100" dirty="0" err="1"/>
              <a:t>hiện</a:t>
            </a:r>
            <a:r>
              <a:rPr lang="en-US" sz="1100" dirty="0"/>
              <a:t> </a:t>
            </a:r>
            <a:r>
              <a:rPr lang="en-US" sz="1100" dirty="0" err="1"/>
              <a:t>của</a:t>
            </a:r>
            <a:r>
              <a:rPr lang="en-US" sz="1100" dirty="0"/>
              <a:t> </a:t>
            </a:r>
            <a:r>
              <a:rPr lang="en-US" sz="1100" dirty="0" err="1"/>
              <a:t>người</a:t>
            </a:r>
            <a:r>
              <a:rPr lang="en-US" sz="1100" dirty="0"/>
              <a:t> </a:t>
            </a:r>
            <a:r>
              <a:rPr lang="en-US" sz="1100" dirty="0" err="1"/>
              <a:t>anh</a:t>
            </a:r>
            <a:r>
              <a:rPr lang="en-US" sz="1100" dirty="0"/>
              <a:t> </a:t>
            </a:r>
            <a:r>
              <a:rPr lang="en-US" sz="1100" dirty="0" err="1"/>
              <a:t>hùng</a:t>
            </a:r>
            <a:r>
              <a:rPr lang="en-US" sz="1100" dirty="0"/>
              <a:t> </a:t>
            </a:r>
            <a:r>
              <a:rPr lang="en-US" sz="1100" dirty="0" err="1"/>
              <a:t>áo</a:t>
            </a:r>
            <a:r>
              <a:rPr lang="en-US" sz="1100" dirty="0"/>
              <a:t> </a:t>
            </a:r>
            <a:r>
              <a:rPr lang="en-US" sz="1100" dirty="0" err="1"/>
              <a:t>vải</a:t>
            </a:r>
            <a:r>
              <a:rPr lang="en-US" sz="1100" dirty="0"/>
              <a:t> </a:t>
            </a:r>
            <a:r>
              <a:rPr lang="en-US" sz="1100" dirty="0" err="1"/>
              <a:t>Nguyễn</a:t>
            </a:r>
            <a:r>
              <a:rPr lang="en-US" sz="1100" dirty="0"/>
              <a:t> </a:t>
            </a:r>
            <a:r>
              <a:rPr lang="en-US" sz="1100" dirty="0" err="1"/>
              <a:t>Huệ</a:t>
            </a:r>
            <a:r>
              <a:rPr lang="en-US" sz="1100" dirty="0"/>
              <a:t>, </a:t>
            </a:r>
            <a:r>
              <a:rPr lang="en-US" sz="1100" dirty="0" err="1"/>
              <a:t>nhân</a:t>
            </a:r>
            <a:r>
              <a:rPr lang="en-US" sz="1100" dirty="0"/>
              <a:t> </a:t>
            </a:r>
            <a:r>
              <a:rPr lang="en-US" sz="1100" dirty="0" err="1"/>
              <a:t>dân</a:t>
            </a:r>
            <a:r>
              <a:rPr lang="en-US" sz="1100" dirty="0"/>
              <a:t> ta </a:t>
            </a:r>
            <a:r>
              <a:rPr lang="en-US" sz="1100" dirty="0" err="1"/>
              <a:t>đã</a:t>
            </a:r>
            <a:r>
              <a:rPr lang="en-US" sz="1100" dirty="0"/>
              <a:t> “</a:t>
            </a:r>
            <a:r>
              <a:rPr lang="en-US" sz="1100" dirty="0" err="1"/>
              <a:t>cùng</a:t>
            </a:r>
            <a:r>
              <a:rPr lang="en-US" sz="1100" dirty="0"/>
              <a:t> </a:t>
            </a:r>
            <a:r>
              <a:rPr lang="en-US" sz="1100" dirty="0" err="1"/>
              <a:t>nhau</a:t>
            </a:r>
            <a:r>
              <a:rPr lang="en-US" sz="1100" dirty="0"/>
              <a:t> </a:t>
            </a:r>
            <a:r>
              <a:rPr lang="en-US" sz="1100" dirty="0" err="1"/>
              <a:t>một</a:t>
            </a:r>
            <a:r>
              <a:rPr lang="en-US" sz="1100" dirty="0"/>
              <a:t> </a:t>
            </a:r>
            <a:r>
              <a:rPr lang="en-US" sz="1100" dirty="0" err="1"/>
              <a:t>lòng</a:t>
            </a:r>
            <a:r>
              <a:rPr lang="en-US" sz="1100" dirty="0"/>
              <a:t>” </a:t>
            </a:r>
            <a:r>
              <a:rPr lang="en-US" sz="1100" dirty="0" err="1"/>
              <a:t>giành</a:t>
            </a:r>
            <a:r>
              <a:rPr lang="en-US" sz="1100" dirty="0"/>
              <a:t> </a:t>
            </a:r>
            <a:r>
              <a:rPr lang="en-US" sz="1100" dirty="0" err="1"/>
              <a:t>được</a:t>
            </a:r>
            <a:r>
              <a:rPr lang="en-US" sz="1100" dirty="0"/>
              <a:t> </a:t>
            </a:r>
            <a:r>
              <a:rPr lang="en-US" sz="1100" dirty="0" err="1"/>
              <a:t>những</a:t>
            </a:r>
            <a:r>
              <a:rPr lang="en-US" sz="1100" dirty="0"/>
              <a:t> </a:t>
            </a:r>
            <a:r>
              <a:rPr lang="en-US" sz="1100" dirty="0" err="1"/>
              <a:t>chiến</a:t>
            </a:r>
            <a:r>
              <a:rPr lang="en-US" sz="1100" dirty="0"/>
              <a:t> </a:t>
            </a:r>
            <a:r>
              <a:rPr lang="en-US" sz="1100" dirty="0" err="1"/>
              <a:t>công</a:t>
            </a:r>
            <a:r>
              <a:rPr lang="en-US" sz="1100" dirty="0"/>
              <a:t> </a:t>
            </a:r>
            <a:r>
              <a:rPr lang="en-US" sz="1100" dirty="0" err="1"/>
              <a:t>rực</a:t>
            </a:r>
            <a:r>
              <a:rPr lang="en-US" sz="1100" dirty="0"/>
              <a:t> </a:t>
            </a:r>
            <a:r>
              <a:rPr lang="en-US" sz="1100" dirty="0" err="1"/>
              <a:t>rỡ</a:t>
            </a:r>
            <a:r>
              <a:rPr lang="en-US" sz="1100" dirty="0"/>
              <a:t>:</a:t>
            </a:r>
            <a:endParaRPr lang="en-VN" sz="1100" dirty="0"/>
          </a:p>
          <a:p>
            <a:r>
              <a:rPr lang="en-US" sz="1100" dirty="0"/>
              <a:t>“</a:t>
            </a:r>
            <a:r>
              <a:rPr lang="en-US" sz="1100" dirty="0" err="1"/>
              <a:t>Nguyễn</a:t>
            </a:r>
            <a:r>
              <a:rPr lang="en-US" sz="1100" dirty="0"/>
              <a:t> </a:t>
            </a:r>
            <a:r>
              <a:rPr lang="en-US" sz="1100" dirty="0" err="1"/>
              <a:t>Huệ</a:t>
            </a:r>
            <a:r>
              <a:rPr lang="en-US" sz="1100" dirty="0"/>
              <a:t> </a:t>
            </a:r>
            <a:r>
              <a:rPr lang="en-US" sz="1100" dirty="0" err="1"/>
              <a:t>là</a:t>
            </a:r>
            <a:r>
              <a:rPr lang="en-US" sz="1100" dirty="0"/>
              <a:t> </a:t>
            </a:r>
            <a:r>
              <a:rPr lang="en-US" sz="1100" dirty="0" err="1"/>
              <a:t>kẻ</a:t>
            </a:r>
            <a:r>
              <a:rPr lang="en-US" sz="1100" dirty="0"/>
              <a:t> phi </a:t>
            </a:r>
            <a:r>
              <a:rPr lang="en-US" sz="1100" dirty="0" err="1"/>
              <a:t>thường</a:t>
            </a:r>
            <a:endParaRPr lang="en-VN" sz="1100" dirty="0"/>
          </a:p>
          <a:p>
            <a:r>
              <a:rPr lang="en-US" sz="1100" dirty="0" err="1"/>
              <a:t>Mấy</a:t>
            </a:r>
            <a:r>
              <a:rPr lang="en-US" sz="1100" dirty="0"/>
              <a:t> </a:t>
            </a:r>
            <a:r>
              <a:rPr lang="en-US" sz="1100" dirty="0" err="1"/>
              <a:t>lần</a:t>
            </a:r>
            <a:r>
              <a:rPr lang="en-US" sz="1100" dirty="0"/>
              <a:t> </a:t>
            </a:r>
            <a:r>
              <a:rPr lang="en-US" sz="1100" dirty="0" err="1"/>
              <a:t>đánh</a:t>
            </a:r>
            <a:r>
              <a:rPr lang="en-US" sz="1100" dirty="0"/>
              <a:t> </a:t>
            </a:r>
            <a:r>
              <a:rPr lang="en-US" sz="1100" dirty="0" err="1"/>
              <a:t>đuổi</a:t>
            </a:r>
            <a:r>
              <a:rPr lang="en-US" sz="1100" dirty="0"/>
              <a:t> </a:t>
            </a:r>
            <a:r>
              <a:rPr lang="en-US" sz="1100" dirty="0" err="1"/>
              <a:t>giặc</a:t>
            </a:r>
            <a:r>
              <a:rPr lang="en-US" sz="1100" dirty="0"/>
              <a:t> </a:t>
            </a:r>
            <a:r>
              <a:rPr lang="en-US" sz="1100" dirty="0" err="1"/>
              <a:t>Xiêm</a:t>
            </a:r>
            <a:r>
              <a:rPr lang="en-US" sz="1100" dirty="0"/>
              <a:t> </a:t>
            </a:r>
            <a:r>
              <a:rPr lang="en-US" sz="1100" dirty="0" err="1"/>
              <a:t>giặc</a:t>
            </a:r>
            <a:r>
              <a:rPr lang="en-US" sz="1100" dirty="0"/>
              <a:t> </a:t>
            </a:r>
            <a:r>
              <a:rPr lang="en-US" sz="1100" dirty="0" err="1"/>
              <a:t>Tàu</a:t>
            </a:r>
            <a:endParaRPr lang="en-VN" sz="1100" dirty="0"/>
          </a:p>
          <a:p>
            <a:r>
              <a:rPr lang="en-US" sz="1100" dirty="0" err="1"/>
              <a:t>Ông</a:t>
            </a:r>
            <a:r>
              <a:rPr lang="en-US" sz="1100" dirty="0"/>
              <a:t> </a:t>
            </a:r>
            <a:r>
              <a:rPr lang="en-US" sz="1100" dirty="0" err="1"/>
              <a:t>đà</a:t>
            </a:r>
            <a:r>
              <a:rPr lang="en-US" sz="1100" dirty="0"/>
              <a:t> </a:t>
            </a:r>
            <a:r>
              <a:rPr lang="en-US" sz="1100" dirty="0" err="1"/>
              <a:t>chí</a:t>
            </a:r>
            <a:r>
              <a:rPr lang="en-US" sz="1100" dirty="0"/>
              <a:t> </a:t>
            </a:r>
            <a:r>
              <a:rPr lang="en-US" sz="1100" dirty="0" err="1"/>
              <a:t>cả</a:t>
            </a:r>
            <a:r>
              <a:rPr lang="en-US" sz="1100" dirty="0"/>
              <a:t> </a:t>
            </a:r>
            <a:r>
              <a:rPr lang="en-US" sz="1100" dirty="0" err="1"/>
              <a:t>mưu</a:t>
            </a:r>
            <a:r>
              <a:rPr lang="en-US" sz="1100" dirty="0"/>
              <a:t> </a:t>
            </a:r>
            <a:r>
              <a:rPr lang="en-US" sz="1100" dirty="0" err="1"/>
              <a:t>cao</a:t>
            </a:r>
            <a:endParaRPr lang="en-VN" sz="1100" dirty="0"/>
          </a:p>
          <a:p>
            <a:r>
              <a:rPr lang="en-US" sz="1100" dirty="0" err="1"/>
              <a:t>Dân</a:t>
            </a:r>
            <a:r>
              <a:rPr lang="en-US" sz="1100" dirty="0"/>
              <a:t> ta </a:t>
            </a:r>
            <a:r>
              <a:rPr lang="en-US" sz="1100" dirty="0" err="1"/>
              <a:t>lại</a:t>
            </a:r>
            <a:r>
              <a:rPr lang="en-US" sz="1100" dirty="0"/>
              <a:t> </a:t>
            </a:r>
            <a:r>
              <a:rPr lang="en-US" sz="1100" dirty="0" err="1"/>
              <a:t>biết</a:t>
            </a:r>
            <a:r>
              <a:rPr lang="en-US" sz="1100" dirty="0"/>
              <a:t> </a:t>
            </a:r>
            <a:r>
              <a:rPr lang="en-US" sz="1100" dirty="0" err="1"/>
              <a:t>cùng</a:t>
            </a:r>
            <a:r>
              <a:rPr lang="en-US" sz="1100" dirty="0"/>
              <a:t> </a:t>
            </a:r>
            <a:r>
              <a:rPr lang="en-US" sz="1100" dirty="0" err="1"/>
              <a:t>nhau</a:t>
            </a:r>
            <a:r>
              <a:rPr lang="en-US" sz="1100" dirty="0"/>
              <a:t> </a:t>
            </a:r>
            <a:r>
              <a:rPr lang="en-US" sz="1100" dirty="0" err="1"/>
              <a:t>một</a:t>
            </a:r>
            <a:r>
              <a:rPr lang="en-US" sz="1100" dirty="0"/>
              <a:t> </a:t>
            </a:r>
            <a:r>
              <a:rPr lang="en-US" sz="1100" dirty="0" err="1"/>
              <a:t>lòng</a:t>
            </a:r>
            <a:endParaRPr lang="en-VN" sz="1100" dirty="0"/>
          </a:p>
          <a:p>
            <a:r>
              <a:rPr lang="en-US" sz="1100" dirty="0"/>
              <a:t>Cho </a:t>
            </a:r>
            <a:r>
              <a:rPr lang="en-US" sz="1100" dirty="0" err="1"/>
              <a:t>nên</a:t>
            </a:r>
            <a:r>
              <a:rPr lang="en-US" sz="1100" dirty="0"/>
              <a:t> </a:t>
            </a:r>
            <a:r>
              <a:rPr lang="en-US" sz="1100" dirty="0" err="1"/>
              <a:t>Tàu</a:t>
            </a:r>
            <a:r>
              <a:rPr lang="en-US" sz="1100" dirty="0"/>
              <a:t> </a:t>
            </a:r>
            <a:r>
              <a:rPr lang="en-US" sz="1100" dirty="0" err="1"/>
              <a:t>dẫu</a:t>
            </a:r>
            <a:r>
              <a:rPr lang="en-US" sz="1100" dirty="0"/>
              <a:t> </a:t>
            </a:r>
            <a:r>
              <a:rPr lang="en-US" sz="1100" dirty="0" err="1"/>
              <a:t>tàn</a:t>
            </a:r>
            <a:r>
              <a:rPr lang="en-US" sz="1100" dirty="0"/>
              <a:t> hung</a:t>
            </a:r>
            <a:endParaRPr lang="en-VN" sz="1100" dirty="0"/>
          </a:p>
          <a:p>
            <a:r>
              <a:rPr lang="en-US" sz="1100" dirty="0" err="1"/>
              <a:t>Dân</a:t>
            </a:r>
            <a:r>
              <a:rPr lang="en-US" sz="1100" dirty="0"/>
              <a:t> ta </a:t>
            </a:r>
            <a:r>
              <a:rPr lang="en-US" sz="1100" dirty="0" err="1"/>
              <a:t>vẫn</a:t>
            </a:r>
            <a:r>
              <a:rPr lang="en-US" sz="1100" dirty="0"/>
              <a:t> </a:t>
            </a:r>
            <a:r>
              <a:rPr lang="en-US" sz="1100" dirty="0" err="1"/>
              <a:t>giữ</a:t>
            </a:r>
            <a:r>
              <a:rPr lang="en-US" sz="1100" dirty="0"/>
              <a:t> non </a:t>
            </a:r>
            <a:r>
              <a:rPr lang="en-US" sz="1100" dirty="0" err="1"/>
              <a:t>sông</a:t>
            </a:r>
            <a:r>
              <a:rPr lang="en-US" sz="1100" dirty="0"/>
              <a:t> </a:t>
            </a:r>
            <a:r>
              <a:rPr lang="en-US" sz="1100" dirty="0" err="1"/>
              <a:t>một</a:t>
            </a:r>
            <a:r>
              <a:rPr lang="en-US" sz="1100" dirty="0"/>
              <a:t> </a:t>
            </a:r>
            <a:r>
              <a:rPr lang="en-US" sz="1100" dirty="0" err="1"/>
              <a:t>nhà</a:t>
            </a:r>
            <a:r>
              <a:rPr lang="en-US" sz="1100" dirty="0"/>
              <a:t>…”.</a:t>
            </a:r>
            <a:endParaRPr lang="en-VN" sz="1100" dirty="0"/>
          </a:p>
        </p:txBody>
      </p:sp>
      <p:sp>
        <p:nvSpPr>
          <p:cNvPr id="8" name="Google Shape;219;p35">
            <a:extLst>
              <a:ext uri="{FF2B5EF4-FFF2-40B4-BE49-F238E27FC236}">
                <a16:creationId xmlns:a16="http://schemas.microsoft.com/office/drawing/2014/main" id="{1AB2D02D-D26D-49DE-AF4A-A3379C09787A}"/>
              </a:ext>
            </a:extLst>
          </p:cNvPr>
          <p:cNvSpPr txBox="1">
            <a:spLocks/>
          </p:cNvSpPr>
          <p:nvPr/>
        </p:nvSpPr>
        <p:spPr>
          <a:xfrm>
            <a:off x="8261183" y="1765193"/>
            <a:ext cx="4722194" cy="664769"/>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Raleway"/>
              <a:buNone/>
              <a:defRPr sz="1800" b="0" i="0" u="none" strike="noStrike" cap="none">
                <a:solidFill>
                  <a:schemeClr val="lt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9pPr>
          </a:lstStyle>
          <a:p>
            <a:pPr marL="0" indent="0">
              <a:spcAft>
                <a:spcPts val="1200"/>
              </a:spcAft>
            </a:pPr>
            <a:r>
              <a:rPr lang="en-US" sz="3600" b="1">
                <a:latin typeface="UTM Facebook" panose="02040403050506020204" pitchFamily="18" charset="0"/>
              </a:rPr>
              <a:t>2. CƠ SỞ THỰC TIỄN </a:t>
            </a:r>
            <a:endParaRPr lang="vi-VN" sz="3600" b="1"/>
          </a:p>
        </p:txBody>
      </p:sp>
      <p:sp>
        <p:nvSpPr>
          <p:cNvPr id="9" name="Google Shape;219;p35">
            <a:extLst>
              <a:ext uri="{FF2B5EF4-FFF2-40B4-BE49-F238E27FC236}">
                <a16:creationId xmlns:a16="http://schemas.microsoft.com/office/drawing/2014/main" id="{E67B35B3-9360-467F-93B2-3F491B87D27C}"/>
              </a:ext>
            </a:extLst>
          </p:cNvPr>
          <p:cNvSpPr txBox="1">
            <a:spLocks/>
          </p:cNvSpPr>
          <p:nvPr/>
        </p:nvSpPr>
        <p:spPr>
          <a:xfrm>
            <a:off x="8744989" y="2571750"/>
            <a:ext cx="4238388" cy="1151002"/>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Raleway"/>
              <a:buNone/>
              <a:defRPr sz="1800" b="0" i="0" u="none" strike="noStrike" cap="none">
                <a:solidFill>
                  <a:schemeClr val="lt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9pPr>
          </a:lstStyle>
          <a:p>
            <a:pPr marL="342900" algn="l">
              <a:spcAft>
                <a:spcPts val="1200"/>
              </a:spcAft>
              <a:buAutoNum type="alphaLcPeriod"/>
            </a:pPr>
            <a:r>
              <a:rPr lang="en-US" sz="1400"/>
              <a:t>Bối cảnh lịch sử Việt Nam lúc bấy giờ</a:t>
            </a:r>
          </a:p>
          <a:p>
            <a:pPr marL="342900" algn="l">
              <a:spcAft>
                <a:spcPts val="1200"/>
              </a:spcAft>
              <a:buAutoNum type="alphaLcPeriod"/>
            </a:pPr>
            <a:r>
              <a:rPr lang="en-US" sz="1400"/>
              <a:t>Bối cảnh lịch sử Thế giới</a:t>
            </a:r>
          </a:p>
        </p:txBody>
      </p:sp>
      <p:sp>
        <p:nvSpPr>
          <p:cNvPr id="10" name="Google Shape;224;p36">
            <a:extLst>
              <a:ext uri="{FF2B5EF4-FFF2-40B4-BE49-F238E27FC236}">
                <a16:creationId xmlns:a16="http://schemas.microsoft.com/office/drawing/2014/main" id="{67029916-195C-4468-ACC4-F0F996FABD84}"/>
              </a:ext>
            </a:extLst>
          </p:cNvPr>
          <p:cNvSpPr txBox="1">
            <a:spLocks/>
          </p:cNvSpPr>
          <p:nvPr/>
        </p:nvSpPr>
        <p:spPr>
          <a:xfrm>
            <a:off x="-5672325" y="2916783"/>
            <a:ext cx="2688055" cy="46093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Staatliches"/>
              <a:buNone/>
              <a:defRPr sz="2700" b="1" i="0" u="none" strike="noStrike" cap="none">
                <a:solidFill>
                  <a:schemeClr val="lt2"/>
                </a:solidFill>
                <a:latin typeface="Staatliches"/>
                <a:ea typeface="Staatliches"/>
                <a:cs typeface="Staatliches"/>
                <a:sym typeface="Staatliches"/>
              </a:defRPr>
            </a:lvl1pPr>
            <a:lvl2pPr marR="0" lvl="1"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2pPr>
            <a:lvl3pPr marR="0" lvl="2"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3pPr>
            <a:lvl4pPr marR="0" lvl="3"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4pPr>
            <a:lvl5pPr marR="0" lvl="4"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5pPr>
            <a:lvl6pPr marR="0" lvl="5"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6pPr>
            <a:lvl7pPr marR="0" lvl="6"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7pPr>
            <a:lvl8pPr marR="0" lvl="7"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8pPr>
            <a:lvl9pPr marR="0" lvl="8" algn="l" rtl="0">
              <a:lnSpc>
                <a:spcPct val="100000"/>
              </a:lnSpc>
              <a:spcBef>
                <a:spcPts val="0"/>
              </a:spcBef>
              <a:spcAft>
                <a:spcPts val="0"/>
              </a:spcAft>
              <a:buClr>
                <a:schemeClr val="lt2"/>
              </a:buClr>
              <a:buSzPts val="4800"/>
              <a:buFont typeface="Staatliches"/>
              <a:buNone/>
              <a:defRPr sz="3600" b="1" i="0" u="none" strike="noStrike" cap="none">
                <a:solidFill>
                  <a:schemeClr val="lt2"/>
                </a:solidFill>
                <a:latin typeface="Staatliches"/>
                <a:ea typeface="Staatliches"/>
                <a:cs typeface="Staatliches"/>
                <a:sym typeface="Staatliches"/>
              </a:defRPr>
            </a:lvl9pPr>
          </a:lstStyle>
          <a:p>
            <a:pPr algn="ctr">
              <a:spcAft>
                <a:spcPts val="1200"/>
              </a:spcAft>
            </a:pPr>
            <a:r>
              <a:rPr lang="en-US" sz="2000">
                <a:latin typeface="UTM Facebook" panose="02040403050506020204" pitchFamily="18" charset="0"/>
              </a:rPr>
              <a:t>B. THẾ GIỚI</a:t>
            </a:r>
          </a:p>
        </p:txBody>
      </p:sp>
      <p:pic>
        <p:nvPicPr>
          <p:cNvPr id="3" name="Picture 2" descr="A picture containing text, person, outdoor, person&#10;&#10;Description automatically generated">
            <a:extLst>
              <a:ext uri="{FF2B5EF4-FFF2-40B4-BE49-F238E27FC236}">
                <a16:creationId xmlns:a16="http://schemas.microsoft.com/office/drawing/2014/main" id="{43EBE259-DCBB-4ED2-9F95-D73AC985FBAA}"/>
              </a:ext>
            </a:extLst>
          </p:cNvPr>
          <p:cNvPicPr>
            <a:picLocks noChangeAspect="1"/>
          </p:cNvPicPr>
          <p:nvPr/>
        </p:nvPicPr>
        <p:blipFill>
          <a:blip r:embed="rId3"/>
          <a:stretch>
            <a:fillRect/>
          </a:stretch>
        </p:blipFill>
        <p:spPr>
          <a:xfrm>
            <a:off x="3429001" y="479323"/>
            <a:ext cx="3158524" cy="43290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82875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animEffect transition="in" filter="fade">
                                      <p:cBhvr>
                                        <p:cTn id="7" dur="1000"/>
                                        <p:tgtEl>
                                          <p:spTgt spid="225">
                                            <p:txEl>
                                              <p:pRg st="0" end="0"/>
                                            </p:txEl>
                                          </p:spTgt>
                                        </p:tgtEl>
                                      </p:cBhvr>
                                    </p:animEffect>
                                    <p:anim calcmode="lin" valueType="num">
                                      <p:cBhvr>
                                        <p:cTn id="8" dur="1000" fill="hold"/>
                                        <p:tgtEl>
                                          <p:spTgt spid="22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5">
                                            <p:txEl>
                                              <p:pRg st="1" end="1"/>
                                            </p:txEl>
                                          </p:spTgt>
                                        </p:tgtEl>
                                        <p:attrNameLst>
                                          <p:attrName>style.visibility</p:attrName>
                                        </p:attrNameLst>
                                      </p:cBhvr>
                                      <p:to>
                                        <p:strVal val="visible"/>
                                      </p:to>
                                    </p:set>
                                    <p:animEffect transition="in" filter="fade">
                                      <p:cBhvr>
                                        <p:cTn id="14" dur="1000"/>
                                        <p:tgtEl>
                                          <p:spTgt spid="225">
                                            <p:txEl>
                                              <p:pRg st="1" end="1"/>
                                            </p:txEl>
                                          </p:spTgt>
                                        </p:tgtEl>
                                      </p:cBhvr>
                                    </p:animEffect>
                                    <p:anim calcmode="lin" valueType="num">
                                      <p:cBhvr>
                                        <p:cTn id="15" dur="1000" fill="hold"/>
                                        <p:tgtEl>
                                          <p:spTgt spid="22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2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25">
                                            <p:txEl>
                                              <p:pRg st="2" end="2"/>
                                            </p:txEl>
                                          </p:spTgt>
                                        </p:tgtEl>
                                        <p:attrNameLst>
                                          <p:attrName>style.visibility</p:attrName>
                                        </p:attrNameLst>
                                      </p:cBhvr>
                                      <p:to>
                                        <p:strVal val="visible"/>
                                      </p:to>
                                    </p:set>
                                    <p:animEffect transition="in" filter="fade">
                                      <p:cBhvr>
                                        <p:cTn id="21" dur="1000"/>
                                        <p:tgtEl>
                                          <p:spTgt spid="225">
                                            <p:txEl>
                                              <p:pRg st="2" end="2"/>
                                            </p:txEl>
                                          </p:spTgt>
                                        </p:tgtEl>
                                      </p:cBhvr>
                                    </p:animEffect>
                                    <p:anim calcmode="lin" valueType="num">
                                      <p:cBhvr>
                                        <p:cTn id="22" dur="1000" fill="hold"/>
                                        <p:tgtEl>
                                          <p:spTgt spid="22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2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25">
                                            <p:txEl>
                                              <p:pRg st="3" end="3"/>
                                            </p:txEl>
                                          </p:spTgt>
                                        </p:tgtEl>
                                        <p:attrNameLst>
                                          <p:attrName>style.visibility</p:attrName>
                                        </p:attrNameLst>
                                      </p:cBhvr>
                                      <p:to>
                                        <p:strVal val="visible"/>
                                      </p:to>
                                    </p:set>
                                    <p:animEffect transition="in" filter="fade">
                                      <p:cBhvr>
                                        <p:cTn id="28" dur="1000"/>
                                        <p:tgtEl>
                                          <p:spTgt spid="225">
                                            <p:txEl>
                                              <p:pRg st="3" end="3"/>
                                            </p:txEl>
                                          </p:spTgt>
                                        </p:tgtEl>
                                      </p:cBhvr>
                                    </p:animEffect>
                                    <p:anim calcmode="lin" valueType="num">
                                      <p:cBhvr>
                                        <p:cTn id="29" dur="1000" fill="hold"/>
                                        <p:tgtEl>
                                          <p:spTgt spid="22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2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25">
                                            <p:txEl>
                                              <p:pRg st="4" end="4"/>
                                            </p:txEl>
                                          </p:spTgt>
                                        </p:tgtEl>
                                        <p:attrNameLst>
                                          <p:attrName>style.visibility</p:attrName>
                                        </p:attrNameLst>
                                      </p:cBhvr>
                                      <p:to>
                                        <p:strVal val="visible"/>
                                      </p:to>
                                    </p:set>
                                    <p:animEffect transition="in" filter="fade">
                                      <p:cBhvr>
                                        <p:cTn id="35" dur="1000"/>
                                        <p:tgtEl>
                                          <p:spTgt spid="225">
                                            <p:txEl>
                                              <p:pRg st="4" end="4"/>
                                            </p:txEl>
                                          </p:spTgt>
                                        </p:tgtEl>
                                      </p:cBhvr>
                                    </p:animEffect>
                                    <p:anim calcmode="lin" valueType="num">
                                      <p:cBhvr>
                                        <p:cTn id="36" dur="1000" fill="hold"/>
                                        <p:tgtEl>
                                          <p:spTgt spid="22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2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25">
                                            <p:txEl>
                                              <p:pRg st="5" end="5"/>
                                            </p:txEl>
                                          </p:spTgt>
                                        </p:tgtEl>
                                        <p:attrNameLst>
                                          <p:attrName>style.visibility</p:attrName>
                                        </p:attrNameLst>
                                      </p:cBhvr>
                                      <p:to>
                                        <p:strVal val="visible"/>
                                      </p:to>
                                    </p:set>
                                    <p:animEffect transition="in" filter="fade">
                                      <p:cBhvr>
                                        <p:cTn id="42" dur="1000"/>
                                        <p:tgtEl>
                                          <p:spTgt spid="225">
                                            <p:txEl>
                                              <p:pRg st="5" end="5"/>
                                            </p:txEl>
                                          </p:spTgt>
                                        </p:tgtEl>
                                      </p:cBhvr>
                                    </p:animEffect>
                                    <p:anim calcmode="lin" valueType="num">
                                      <p:cBhvr>
                                        <p:cTn id="43" dur="1000" fill="hold"/>
                                        <p:tgtEl>
                                          <p:spTgt spid="22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2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25">
                                            <p:txEl>
                                              <p:pRg st="6" end="6"/>
                                            </p:txEl>
                                          </p:spTgt>
                                        </p:tgtEl>
                                        <p:attrNameLst>
                                          <p:attrName>style.visibility</p:attrName>
                                        </p:attrNameLst>
                                      </p:cBhvr>
                                      <p:to>
                                        <p:strVal val="visible"/>
                                      </p:to>
                                    </p:set>
                                    <p:animEffect transition="in" filter="fade">
                                      <p:cBhvr>
                                        <p:cTn id="49" dur="1000"/>
                                        <p:tgtEl>
                                          <p:spTgt spid="225">
                                            <p:txEl>
                                              <p:pRg st="6" end="6"/>
                                            </p:txEl>
                                          </p:spTgt>
                                        </p:tgtEl>
                                      </p:cBhvr>
                                    </p:animEffect>
                                    <p:anim calcmode="lin" valueType="num">
                                      <p:cBhvr>
                                        <p:cTn id="50" dur="1000" fill="hold"/>
                                        <p:tgtEl>
                                          <p:spTgt spid="22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2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25">
                                            <p:txEl>
                                              <p:pRg st="7" end="7"/>
                                            </p:txEl>
                                          </p:spTgt>
                                        </p:tgtEl>
                                        <p:attrNameLst>
                                          <p:attrName>style.visibility</p:attrName>
                                        </p:attrNameLst>
                                      </p:cBhvr>
                                      <p:to>
                                        <p:strVal val="visible"/>
                                      </p:to>
                                    </p:set>
                                    <p:animEffect transition="in" filter="fade">
                                      <p:cBhvr>
                                        <p:cTn id="56" dur="1000"/>
                                        <p:tgtEl>
                                          <p:spTgt spid="225">
                                            <p:txEl>
                                              <p:pRg st="7" end="7"/>
                                            </p:txEl>
                                          </p:spTgt>
                                        </p:tgtEl>
                                      </p:cBhvr>
                                    </p:animEffect>
                                    <p:anim calcmode="lin" valueType="num">
                                      <p:cBhvr>
                                        <p:cTn id="57" dur="1000" fill="hold"/>
                                        <p:tgtEl>
                                          <p:spTgt spid="22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2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25">
                                            <p:txEl>
                                              <p:pRg st="8" end="8"/>
                                            </p:txEl>
                                          </p:spTgt>
                                        </p:tgtEl>
                                        <p:attrNameLst>
                                          <p:attrName>style.visibility</p:attrName>
                                        </p:attrNameLst>
                                      </p:cBhvr>
                                      <p:to>
                                        <p:strVal val="visible"/>
                                      </p:to>
                                    </p:set>
                                    <p:animEffect transition="in" filter="fade">
                                      <p:cBhvr>
                                        <p:cTn id="63" dur="1000"/>
                                        <p:tgtEl>
                                          <p:spTgt spid="225">
                                            <p:txEl>
                                              <p:pRg st="8" end="8"/>
                                            </p:txEl>
                                          </p:spTgt>
                                        </p:tgtEl>
                                      </p:cBhvr>
                                    </p:animEffect>
                                    <p:anim calcmode="lin" valueType="num">
                                      <p:cBhvr>
                                        <p:cTn id="64" dur="1000" fill="hold"/>
                                        <p:tgtEl>
                                          <p:spTgt spid="22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22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25">
                                            <p:txEl>
                                              <p:pRg st="9" end="9"/>
                                            </p:txEl>
                                          </p:spTgt>
                                        </p:tgtEl>
                                        <p:attrNameLst>
                                          <p:attrName>style.visibility</p:attrName>
                                        </p:attrNameLst>
                                      </p:cBhvr>
                                      <p:to>
                                        <p:strVal val="visible"/>
                                      </p:to>
                                    </p:set>
                                    <p:animEffect transition="in" filter="fade">
                                      <p:cBhvr>
                                        <p:cTn id="70" dur="1000"/>
                                        <p:tgtEl>
                                          <p:spTgt spid="225">
                                            <p:txEl>
                                              <p:pRg st="9" end="9"/>
                                            </p:txEl>
                                          </p:spTgt>
                                        </p:tgtEl>
                                      </p:cBhvr>
                                    </p:animEffect>
                                    <p:anim calcmode="lin" valueType="num">
                                      <p:cBhvr>
                                        <p:cTn id="71" dur="1000" fill="hold"/>
                                        <p:tgtEl>
                                          <p:spTgt spid="225">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22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25">
                                            <p:txEl>
                                              <p:pRg st="10" end="10"/>
                                            </p:txEl>
                                          </p:spTgt>
                                        </p:tgtEl>
                                        <p:attrNameLst>
                                          <p:attrName>style.visibility</p:attrName>
                                        </p:attrNameLst>
                                      </p:cBhvr>
                                      <p:to>
                                        <p:strVal val="visible"/>
                                      </p:to>
                                    </p:set>
                                    <p:animEffect transition="in" filter="fade">
                                      <p:cBhvr>
                                        <p:cTn id="77" dur="1000"/>
                                        <p:tgtEl>
                                          <p:spTgt spid="225">
                                            <p:txEl>
                                              <p:pRg st="10" end="10"/>
                                            </p:txEl>
                                          </p:spTgt>
                                        </p:tgtEl>
                                      </p:cBhvr>
                                    </p:animEffect>
                                    <p:anim calcmode="lin" valueType="num">
                                      <p:cBhvr>
                                        <p:cTn id="78" dur="1000" fill="hold"/>
                                        <p:tgtEl>
                                          <p:spTgt spid="225">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22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25">
                                            <p:txEl>
                                              <p:pRg st="11" end="11"/>
                                            </p:txEl>
                                          </p:spTgt>
                                        </p:tgtEl>
                                        <p:attrNameLst>
                                          <p:attrName>style.visibility</p:attrName>
                                        </p:attrNameLst>
                                      </p:cBhvr>
                                      <p:to>
                                        <p:strVal val="visible"/>
                                      </p:to>
                                    </p:set>
                                    <p:animEffect transition="in" filter="fade">
                                      <p:cBhvr>
                                        <p:cTn id="84" dur="1000"/>
                                        <p:tgtEl>
                                          <p:spTgt spid="225">
                                            <p:txEl>
                                              <p:pRg st="11" end="11"/>
                                            </p:txEl>
                                          </p:spTgt>
                                        </p:tgtEl>
                                      </p:cBhvr>
                                    </p:animEffect>
                                    <p:anim calcmode="lin" valueType="num">
                                      <p:cBhvr>
                                        <p:cTn id="85" dur="1000" fill="hold"/>
                                        <p:tgtEl>
                                          <p:spTgt spid="225">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22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25">
                                            <p:txEl>
                                              <p:pRg st="12" end="12"/>
                                            </p:txEl>
                                          </p:spTgt>
                                        </p:tgtEl>
                                        <p:attrNameLst>
                                          <p:attrName>style.visibility</p:attrName>
                                        </p:attrNameLst>
                                      </p:cBhvr>
                                      <p:to>
                                        <p:strVal val="visible"/>
                                      </p:to>
                                    </p:set>
                                    <p:animEffect transition="in" filter="fade">
                                      <p:cBhvr>
                                        <p:cTn id="91" dur="1000"/>
                                        <p:tgtEl>
                                          <p:spTgt spid="225">
                                            <p:txEl>
                                              <p:pRg st="12" end="12"/>
                                            </p:txEl>
                                          </p:spTgt>
                                        </p:tgtEl>
                                      </p:cBhvr>
                                    </p:animEffect>
                                    <p:anim calcmode="lin" valueType="num">
                                      <p:cBhvr>
                                        <p:cTn id="92" dur="1000" fill="hold"/>
                                        <p:tgtEl>
                                          <p:spTgt spid="225">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22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10" name="Google Shape;225;p36">
            <a:extLst>
              <a:ext uri="{FF2B5EF4-FFF2-40B4-BE49-F238E27FC236}">
                <a16:creationId xmlns:a16="http://schemas.microsoft.com/office/drawing/2014/main" id="{45055FB2-58D5-44C9-B448-14C08B5FC5A6}"/>
              </a:ext>
            </a:extLst>
          </p:cNvPr>
          <p:cNvSpPr txBox="1">
            <a:spLocks noGrp="1"/>
          </p:cNvSpPr>
          <p:nvPr>
            <p:ph type="body" idx="1"/>
          </p:nvPr>
        </p:nvSpPr>
        <p:spPr>
          <a:xfrm>
            <a:off x="3429000" y="131724"/>
            <a:ext cx="3096765" cy="3302030"/>
          </a:xfrm>
          <a:prstGeom prst="rect">
            <a:avLst/>
          </a:prstGeom>
        </p:spPr>
        <p:txBody>
          <a:bodyPr spcFirstLastPara="1" wrap="square" lIns="68569" tIns="68569" rIns="68569" bIns="68569" anchor="t" anchorCtr="0">
            <a:noAutofit/>
          </a:bodyPr>
          <a:lstStyle/>
          <a:p>
            <a:r>
              <a:rPr lang="en-US" sz="1200" dirty="0" err="1">
                <a:solidFill>
                  <a:srgbClr val="E9E9E9"/>
                </a:solidFill>
              </a:rPr>
              <a:t>Nói</a:t>
            </a:r>
            <a:r>
              <a:rPr lang="en-US" sz="1200" dirty="0">
                <a:solidFill>
                  <a:srgbClr val="E9E9E9"/>
                </a:solidFill>
              </a:rPr>
              <a:t> </a:t>
            </a:r>
            <a:r>
              <a:rPr lang="en-US" sz="1200" dirty="0" err="1">
                <a:solidFill>
                  <a:srgbClr val="E9E9E9"/>
                </a:solidFill>
              </a:rPr>
              <a:t>là</a:t>
            </a:r>
            <a:r>
              <a:rPr lang="en-US" sz="1200" dirty="0">
                <a:solidFill>
                  <a:srgbClr val="E9E9E9"/>
                </a:solidFill>
              </a:rPr>
              <a:t> </a:t>
            </a:r>
            <a:r>
              <a:rPr lang="en-US" sz="1200" dirty="0" err="1">
                <a:solidFill>
                  <a:srgbClr val="E9E9E9"/>
                </a:solidFill>
              </a:rPr>
              <a:t>tổng</a:t>
            </a:r>
            <a:r>
              <a:rPr lang="en-US" sz="1200" dirty="0">
                <a:solidFill>
                  <a:srgbClr val="E9E9E9"/>
                </a:solidFill>
              </a:rPr>
              <a:t> </a:t>
            </a:r>
            <a:r>
              <a:rPr lang="en-US" sz="1200" dirty="0" err="1">
                <a:solidFill>
                  <a:srgbClr val="E9E9E9"/>
                </a:solidFill>
              </a:rPr>
              <a:t>kết</a:t>
            </a:r>
            <a:r>
              <a:rPr lang="en-US" sz="1200" dirty="0">
                <a:solidFill>
                  <a:srgbClr val="E9E9E9"/>
                </a:solidFill>
              </a:rPr>
              <a:t> </a:t>
            </a:r>
            <a:r>
              <a:rPr lang="en-US" sz="1200" dirty="0" err="1">
                <a:solidFill>
                  <a:srgbClr val="E9E9E9"/>
                </a:solidFill>
              </a:rPr>
              <a:t>lịch</a:t>
            </a:r>
            <a:r>
              <a:rPr lang="en-US" sz="1200" dirty="0">
                <a:solidFill>
                  <a:srgbClr val="E9E9E9"/>
                </a:solidFill>
              </a:rPr>
              <a:t> </a:t>
            </a:r>
            <a:r>
              <a:rPr lang="en-US" sz="1200" dirty="0" err="1">
                <a:solidFill>
                  <a:srgbClr val="E9E9E9"/>
                </a:solidFill>
              </a:rPr>
              <a:t>sử</a:t>
            </a:r>
            <a:r>
              <a:rPr lang="en-US" sz="1200" dirty="0">
                <a:solidFill>
                  <a:srgbClr val="E9E9E9"/>
                </a:solidFill>
              </a:rPr>
              <a:t>, </a:t>
            </a:r>
            <a:r>
              <a:rPr lang="en-US" sz="1200" dirty="0" err="1">
                <a:solidFill>
                  <a:srgbClr val="E9E9E9"/>
                </a:solidFill>
              </a:rPr>
              <a:t>nhưng</a:t>
            </a:r>
            <a:r>
              <a:rPr lang="en-US" sz="1200" dirty="0">
                <a:solidFill>
                  <a:srgbClr val="E9E9E9"/>
                </a:solidFill>
              </a:rPr>
              <a:t> </a:t>
            </a:r>
            <a:r>
              <a:rPr lang="en-US" sz="1200" dirty="0" err="1">
                <a:solidFill>
                  <a:srgbClr val="E9E9E9"/>
                </a:solidFill>
              </a:rPr>
              <a:t>thực</a:t>
            </a:r>
            <a:r>
              <a:rPr lang="en-US" sz="1200" dirty="0">
                <a:solidFill>
                  <a:srgbClr val="E9E9E9"/>
                </a:solidFill>
              </a:rPr>
              <a:t> </a:t>
            </a:r>
            <a:r>
              <a:rPr lang="en-US" sz="1200" dirty="0" err="1">
                <a:solidFill>
                  <a:srgbClr val="E9E9E9"/>
                </a:solidFill>
              </a:rPr>
              <a:t>chất</a:t>
            </a:r>
            <a:r>
              <a:rPr lang="en-US" sz="1200" dirty="0">
                <a:solidFill>
                  <a:srgbClr val="E9E9E9"/>
                </a:solidFill>
              </a:rPr>
              <a:t> </a:t>
            </a:r>
            <a:r>
              <a:rPr lang="en-US" sz="1200" dirty="0" err="1">
                <a:solidFill>
                  <a:srgbClr val="E9E9E9"/>
                </a:solidFill>
              </a:rPr>
              <a:t>là</a:t>
            </a:r>
            <a:r>
              <a:rPr lang="en-US" sz="1200" dirty="0">
                <a:solidFill>
                  <a:srgbClr val="E9E9E9"/>
                </a:solidFill>
              </a:rPr>
              <a:t> </a:t>
            </a:r>
            <a:r>
              <a:rPr lang="en-US" sz="1200" dirty="0" err="1">
                <a:solidFill>
                  <a:srgbClr val="E9E9E9"/>
                </a:solidFill>
              </a:rPr>
              <a:t>rút</a:t>
            </a:r>
            <a:r>
              <a:rPr lang="en-US" sz="1200" dirty="0">
                <a:solidFill>
                  <a:srgbClr val="E9E9E9"/>
                </a:solidFill>
              </a:rPr>
              <a:t> ra </a:t>
            </a:r>
            <a:r>
              <a:rPr lang="en-US" sz="1200" dirty="0" err="1">
                <a:solidFill>
                  <a:srgbClr val="E9E9E9"/>
                </a:solidFill>
              </a:rPr>
              <a:t>những</a:t>
            </a:r>
            <a:r>
              <a:rPr lang="en-US" sz="1200" dirty="0">
                <a:solidFill>
                  <a:srgbClr val="E9E9E9"/>
                </a:solidFill>
              </a:rPr>
              <a:t> </a:t>
            </a:r>
            <a:r>
              <a:rPr lang="en-US" sz="1200" dirty="0" err="1">
                <a:solidFill>
                  <a:srgbClr val="E9E9E9"/>
                </a:solidFill>
              </a:rPr>
              <a:t>bài</a:t>
            </a:r>
            <a:r>
              <a:rPr lang="en-US" sz="1200" dirty="0">
                <a:solidFill>
                  <a:srgbClr val="E9E9E9"/>
                </a:solidFill>
              </a:rPr>
              <a:t> </a:t>
            </a:r>
            <a:r>
              <a:rPr lang="en-US" sz="1200" dirty="0" err="1">
                <a:solidFill>
                  <a:srgbClr val="E9E9E9"/>
                </a:solidFill>
              </a:rPr>
              <a:t>học</a:t>
            </a:r>
            <a:r>
              <a:rPr lang="en-US" sz="1200" dirty="0">
                <a:solidFill>
                  <a:srgbClr val="E9E9E9"/>
                </a:solidFill>
              </a:rPr>
              <a:t> </a:t>
            </a:r>
            <a:r>
              <a:rPr lang="en-US" sz="1200" dirty="0" err="1">
                <a:solidFill>
                  <a:srgbClr val="E9E9E9"/>
                </a:solidFill>
              </a:rPr>
              <a:t>lớn</a:t>
            </a:r>
            <a:r>
              <a:rPr lang="en-US" sz="1200" dirty="0">
                <a:solidFill>
                  <a:srgbClr val="E9E9E9"/>
                </a:solidFill>
              </a:rPr>
              <a:t> </a:t>
            </a:r>
            <a:r>
              <a:rPr lang="en-US" sz="1200" dirty="0" err="1">
                <a:solidFill>
                  <a:srgbClr val="E9E9E9"/>
                </a:solidFill>
              </a:rPr>
              <a:t>mà</a:t>
            </a:r>
            <a:r>
              <a:rPr lang="en-US" sz="1200" dirty="0">
                <a:solidFill>
                  <a:srgbClr val="E9E9E9"/>
                </a:solidFill>
              </a:rPr>
              <a:t> cha </a:t>
            </a:r>
            <a:r>
              <a:rPr lang="en-US" sz="1200" dirty="0" err="1">
                <a:solidFill>
                  <a:srgbClr val="E9E9E9"/>
                </a:solidFill>
              </a:rPr>
              <a:t>ông</a:t>
            </a:r>
            <a:r>
              <a:rPr lang="en-US" sz="1200" dirty="0">
                <a:solidFill>
                  <a:srgbClr val="E9E9E9"/>
                </a:solidFill>
              </a:rPr>
              <a:t> </a:t>
            </a:r>
            <a:r>
              <a:rPr lang="en-US" sz="1200" dirty="0" err="1">
                <a:solidFill>
                  <a:srgbClr val="E9E9E9"/>
                </a:solidFill>
              </a:rPr>
              <a:t>để</a:t>
            </a:r>
            <a:r>
              <a:rPr lang="en-US" sz="1200" dirty="0">
                <a:solidFill>
                  <a:srgbClr val="E9E9E9"/>
                </a:solidFill>
              </a:rPr>
              <a:t> </a:t>
            </a:r>
            <a:r>
              <a:rPr lang="en-US" sz="1200" dirty="0" err="1">
                <a:solidFill>
                  <a:srgbClr val="E9E9E9"/>
                </a:solidFill>
              </a:rPr>
              <a:t>lại</a:t>
            </a:r>
            <a:r>
              <a:rPr lang="en-US" sz="1200" dirty="0">
                <a:solidFill>
                  <a:srgbClr val="E9E9E9"/>
                </a:solidFill>
              </a:rPr>
              <a:t>. </a:t>
            </a:r>
            <a:r>
              <a:rPr lang="en-US" sz="1200" dirty="0" err="1">
                <a:solidFill>
                  <a:srgbClr val="E9E9E9"/>
                </a:solidFill>
              </a:rPr>
              <a:t>Trong</a:t>
            </a:r>
            <a:r>
              <a:rPr lang="en-US" sz="1200" dirty="0">
                <a:solidFill>
                  <a:srgbClr val="E9E9E9"/>
                </a:solidFill>
              </a:rPr>
              <a:t> </a:t>
            </a:r>
            <a:r>
              <a:rPr lang="en-US" sz="1200" dirty="0" err="1">
                <a:solidFill>
                  <a:srgbClr val="E9E9E9"/>
                </a:solidFill>
              </a:rPr>
              <a:t>hoàn</a:t>
            </a:r>
            <a:r>
              <a:rPr lang="en-US" sz="1200" dirty="0">
                <a:solidFill>
                  <a:srgbClr val="E9E9E9"/>
                </a:solidFill>
              </a:rPr>
              <a:t> </a:t>
            </a:r>
            <a:r>
              <a:rPr lang="en-US" sz="1200" dirty="0" err="1">
                <a:solidFill>
                  <a:srgbClr val="E9E9E9"/>
                </a:solidFill>
              </a:rPr>
              <a:t>cảnh</a:t>
            </a:r>
            <a:r>
              <a:rPr lang="en-US" sz="1200" dirty="0">
                <a:solidFill>
                  <a:srgbClr val="E9E9E9"/>
                </a:solidFill>
              </a:rPr>
              <a:t> </a:t>
            </a:r>
            <a:r>
              <a:rPr lang="en-US" sz="1200" dirty="0" err="1">
                <a:solidFill>
                  <a:srgbClr val="E9E9E9"/>
                </a:solidFill>
              </a:rPr>
              <a:t>những</a:t>
            </a:r>
            <a:r>
              <a:rPr lang="en-US" sz="1200" dirty="0">
                <a:solidFill>
                  <a:srgbClr val="E9E9E9"/>
                </a:solidFill>
              </a:rPr>
              <a:t> </a:t>
            </a:r>
            <a:r>
              <a:rPr lang="en-US" sz="1200" dirty="0" err="1">
                <a:solidFill>
                  <a:srgbClr val="E9E9E9"/>
                </a:solidFill>
              </a:rPr>
              <a:t>năm</a:t>
            </a:r>
            <a:r>
              <a:rPr lang="en-US" sz="1200" dirty="0">
                <a:solidFill>
                  <a:srgbClr val="E9E9E9"/>
                </a:solidFill>
              </a:rPr>
              <a:t> </a:t>
            </a:r>
            <a:r>
              <a:rPr lang="en-US" sz="1200" dirty="0" err="1">
                <a:solidFill>
                  <a:srgbClr val="E9E9E9"/>
                </a:solidFill>
              </a:rPr>
              <a:t>đầu</a:t>
            </a:r>
            <a:r>
              <a:rPr lang="en-US" sz="1200" dirty="0">
                <a:solidFill>
                  <a:srgbClr val="E9E9E9"/>
                </a:solidFill>
              </a:rPr>
              <a:t> </a:t>
            </a:r>
            <a:r>
              <a:rPr lang="en-US" sz="1200" dirty="0" err="1">
                <a:solidFill>
                  <a:srgbClr val="E9E9E9"/>
                </a:solidFill>
              </a:rPr>
              <a:t>của</a:t>
            </a:r>
            <a:r>
              <a:rPr lang="en-US" sz="1200" dirty="0">
                <a:solidFill>
                  <a:srgbClr val="E9E9E9"/>
                </a:solidFill>
              </a:rPr>
              <a:t> </a:t>
            </a:r>
            <a:r>
              <a:rPr lang="en-US" sz="1200" dirty="0" err="1">
                <a:solidFill>
                  <a:srgbClr val="E9E9E9"/>
                </a:solidFill>
              </a:rPr>
              <a:t>cách</a:t>
            </a:r>
            <a:r>
              <a:rPr lang="en-US" sz="1200" dirty="0">
                <a:solidFill>
                  <a:srgbClr val="E9E9E9"/>
                </a:solidFill>
              </a:rPr>
              <a:t> </a:t>
            </a:r>
            <a:r>
              <a:rPr lang="en-US" sz="1200" dirty="0" err="1">
                <a:solidFill>
                  <a:srgbClr val="E9E9E9"/>
                </a:solidFill>
              </a:rPr>
              <a:t>mạng</a:t>
            </a:r>
            <a:r>
              <a:rPr lang="en-US" sz="1200" dirty="0">
                <a:solidFill>
                  <a:srgbClr val="E9E9E9"/>
                </a:solidFill>
              </a:rPr>
              <a:t>, </a:t>
            </a:r>
            <a:r>
              <a:rPr lang="en-US" sz="1200" dirty="0" err="1">
                <a:solidFill>
                  <a:srgbClr val="E9E9E9"/>
                </a:solidFill>
              </a:rPr>
              <a:t>bài</a:t>
            </a:r>
            <a:r>
              <a:rPr lang="en-US" sz="1200" dirty="0">
                <a:solidFill>
                  <a:srgbClr val="E9E9E9"/>
                </a:solidFill>
              </a:rPr>
              <a:t> </a:t>
            </a:r>
            <a:r>
              <a:rPr lang="en-US" sz="1200" dirty="0" err="1">
                <a:solidFill>
                  <a:srgbClr val="E9E9E9"/>
                </a:solidFill>
              </a:rPr>
              <a:t>học</a:t>
            </a:r>
            <a:r>
              <a:rPr lang="en-US" sz="1200" dirty="0">
                <a:solidFill>
                  <a:srgbClr val="E9E9E9"/>
                </a:solidFill>
              </a:rPr>
              <a:t> </a:t>
            </a:r>
            <a:r>
              <a:rPr lang="en-US" sz="1200" dirty="0" err="1">
                <a:solidFill>
                  <a:srgbClr val="E9E9E9"/>
                </a:solidFill>
              </a:rPr>
              <a:t>lớn</a:t>
            </a:r>
            <a:r>
              <a:rPr lang="en-US" sz="1200" dirty="0">
                <a:solidFill>
                  <a:srgbClr val="E9E9E9"/>
                </a:solidFill>
              </a:rPr>
              <a:t> </a:t>
            </a:r>
            <a:r>
              <a:rPr lang="en-US" sz="1200" dirty="0" err="1">
                <a:solidFill>
                  <a:srgbClr val="E9E9E9"/>
                </a:solidFill>
              </a:rPr>
              <a:t>nhất</a:t>
            </a:r>
            <a:r>
              <a:rPr lang="en-US" sz="1200" dirty="0">
                <a:solidFill>
                  <a:srgbClr val="E9E9E9"/>
                </a:solidFill>
              </a:rPr>
              <a:t> </a:t>
            </a:r>
            <a:r>
              <a:rPr lang="en-US" sz="1200" dirty="0" err="1">
                <a:solidFill>
                  <a:srgbClr val="E9E9E9"/>
                </a:solidFill>
              </a:rPr>
              <a:t>của</a:t>
            </a:r>
            <a:r>
              <a:rPr lang="en-US" sz="1200" dirty="0">
                <a:solidFill>
                  <a:srgbClr val="E9E9E9"/>
                </a:solidFill>
              </a:rPr>
              <a:t> </a:t>
            </a:r>
            <a:r>
              <a:rPr lang="en-US" sz="1200" dirty="0" err="1">
                <a:solidFill>
                  <a:srgbClr val="E9E9E9"/>
                </a:solidFill>
              </a:rPr>
              <a:t>lịch</a:t>
            </a:r>
            <a:r>
              <a:rPr lang="en-US" sz="1200" dirty="0">
                <a:solidFill>
                  <a:srgbClr val="E9E9E9"/>
                </a:solidFill>
              </a:rPr>
              <a:t> </a:t>
            </a:r>
            <a:r>
              <a:rPr lang="en-US" sz="1200" dirty="0" err="1">
                <a:solidFill>
                  <a:srgbClr val="E9E9E9"/>
                </a:solidFill>
              </a:rPr>
              <a:t>sử</a:t>
            </a:r>
            <a:r>
              <a:rPr lang="en-US" sz="1200" dirty="0">
                <a:solidFill>
                  <a:srgbClr val="E9E9E9"/>
                </a:solidFill>
              </a:rPr>
              <a:t>, </a:t>
            </a:r>
            <a:r>
              <a:rPr lang="en-US" sz="1200" dirty="0" err="1">
                <a:solidFill>
                  <a:srgbClr val="E9E9E9"/>
                </a:solidFill>
              </a:rPr>
              <a:t>theo</a:t>
            </a:r>
            <a:r>
              <a:rPr lang="en-US" sz="1200" dirty="0">
                <a:solidFill>
                  <a:srgbClr val="E9E9E9"/>
                </a:solidFill>
              </a:rPr>
              <a:t> </a:t>
            </a:r>
            <a:r>
              <a:rPr lang="en-US" sz="1200" dirty="0" err="1">
                <a:solidFill>
                  <a:srgbClr val="E9E9E9"/>
                </a:solidFill>
              </a:rPr>
              <a:t>Bác</a:t>
            </a:r>
            <a:r>
              <a:rPr lang="en-US" sz="1200" dirty="0">
                <a:solidFill>
                  <a:srgbClr val="E9E9E9"/>
                </a:solidFill>
              </a:rPr>
              <a:t> </a:t>
            </a:r>
            <a:r>
              <a:rPr lang="en-US" sz="1200" dirty="0" err="1">
                <a:solidFill>
                  <a:srgbClr val="E9E9E9"/>
                </a:solidFill>
              </a:rPr>
              <a:t>Hồ</a:t>
            </a:r>
            <a:r>
              <a:rPr lang="en-US" sz="1200" dirty="0">
                <a:solidFill>
                  <a:srgbClr val="E9E9E9"/>
                </a:solidFill>
              </a:rPr>
              <a:t> </a:t>
            </a:r>
            <a:r>
              <a:rPr lang="en-US" sz="1200" dirty="0" err="1">
                <a:solidFill>
                  <a:srgbClr val="E9E9E9"/>
                </a:solidFill>
              </a:rPr>
              <a:t>là</a:t>
            </a:r>
            <a:r>
              <a:rPr lang="en-US" sz="1200" dirty="0">
                <a:solidFill>
                  <a:srgbClr val="E9E9E9"/>
                </a:solidFill>
              </a:rPr>
              <a:t> </a:t>
            </a:r>
            <a:r>
              <a:rPr lang="en-US" sz="1200" dirty="0" err="1">
                <a:solidFill>
                  <a:srgbClr val="E9E9E9"/>
                </a:solidFill>
              </a:rPr>
              <a:t>bài</a:t>
            </a:r>
            <a:r>
              <a:rPr lang="en-US" sz="1200" dirty="0">
                <a:solidFill>
                  <a:srgbClr val="E9E9E9"/>
                </a:solidFill>
              </a:rPr>
              <a:t> </a:t>
            </a:r>
            <a:r>
              <a:rPr lang="en-US" sz="1200" dirty="0" err="1">
                <a:solidFill>
                  <a:srgbClr val="E9E9E9"/>
                </a:solidFill>
              </a:rPr>
              <a:t>học</a:t>
            </a:r>
            <a:r>
              <a:rPr lang="en-US" sz="1200" dirty="0">
                <a:solidFill>
                  <a:srgbClr val="E9E9E9"/>
                </a:solidFill>
              </a:rPr>
              <a:t> </a:t>
            </a:r>
            <a:r>
              <a:rPr lang="en-US" sz="1200" dirty="0" err="1">
                <a:solidFill>
                  <a:srgbClr val="E9E9E9"/>
                </a:solidFill>
              </a:rPr>
              <a:t>về</a:t>
            </a:r>
            <a:r>
              <a:rPr lang="en-US" sz="1200" dirty="0">
                <a:solidFill>
                  <a:srgbClr val="E9E9E9"/>
                </a:solidFill>
              </a:rPr>
              <a:t> </a:t>
            </a:r>
            <a:r>
              <a:rPr lang="en-US" sz="1200" dirty="0" err="1">
                <a:solidFill>
                  <a:srgbClr val="E9E9E9"/>
                </a:solidFill>
              </a:rPr>
              <a:t>tính</a:t>
            </a:r>
            <a:r>
              <a:rPr lang="en-US" sz="1200" dirty="0">
                <a:solidFill>
                  <a:srgbClr val="E9E9E9"/>
                </a:solidFill>
              </a:rPr>
              <a:t> </a:t>
            </a:r>
            <a:r>
              <a:rPr lang="en-US" sz="1200" dirty="0" err="1">
                <a:solidFill>
                  <a:srgbClr val="E9E9E9"/>
                </a:solidFill>
              </a:rPr>
              <a:t>cộng</a:t>
            </a:r>
            <a:r>
              <a:rPr lang="en-US" sz="1200" dirty="0">
                <a:solidFill>
                  <a:srgbClr val="E9E9E9"/>
                </a:solidFill>
              </a:rPr>
              <a:t> </a:t>
            </a:r>
            <a:r>
              <a:rPr lang="en-US" sz="1200" dirty="0" err="1">
                <a:solidFill>
                  <a:srgbClr val="E9E9E9"/>
                </a:solidFill>
              </a:rPr>
              <a:t>đồng</a:t>
            </a:r>
            <a:r>
              <a:rPr lang="en-US" sz="1200" dirty="0">
                <a:solidFill>
                  <a:srgbClr val="E9E9E9"/>
                </a:solidFill>
              </a:rPr>
              <a:t>, </a:t>
            </a:r>
            <a:r>
              <a:rPr lang="en-US" sz="1200" dirty="0" err="1">
                <a:solidFill>
                  <a:srgbClr val="E9E9E9"/>
                </a:solidFill>
              </a:rPr>
              <a:t>về</a:t>
            </a:r>
            <a:r>
              <a:rPr lang="en-US" sz="1200" dirty="0">
                <a:solidFill>
                  <a:srgbClr val="E9E9E9"/>
                </a:solidFill>
              </a:rPr>
              <a:t> </a:t>
            </a:r>
            <a:r>
              <a:rPr lang="en-US" sz="1200" dirty="0" err="1">
                <a:solidFill>
                  <a:srgbClr val="E9E9E9"/>
                </a:solidFill>
              </a:rPr>
              <a:t>tinh</a:t>
            </a:r>
            <a:r>
              <a:rPr lang="en-US" sz="1200" dirty="0">
                <a:solidFill>
                  <a:srgbClr val="E9E9E9"/>
                </a:solidFill>
              </a:rPr>
              <a:t> </a:t>
            </a:r>
            <a:r>
              <a:rPr lang="en-US" sz="1200" dirty="0" err="1">
                <a:solidFill>
                  <a:srgbClr val="E9E9E9"/>
                </a:solidFill>
              </a:rPr>
              <a:t>thần</a:t>
            </a:r>
            <a:r>
              <a:rPr lang="en-US" sz="1200" dirty="0">
                <a:solidFill>
                  <a:srgbClr val="E9E9E9"/>
                </a:solidFill>
              </a:rPr>
              <a:t> </a:t>
            </a:r>
            <a:r>
              <a:rPr lang="en-US" sz="1200" dirty="0" err="1">
                <a:solidFill>
                  <a:srgbClr val="E9E9E9"/>
                </a:solidFill>
              </a:rPr>
              <a:t>đoàn</a:t>
            </a:r>
            <a:r>
              <a:rPr lang="en-US" sz="1200" dirty="0">
                <a:solidFill>
                  <a:srgbClr val="E9E9E9"/>
                </a:solidFill>
              </a:rPr>
              <a:t> </a:t>
            </a:r>
            <a:r>
              <a:rPr lang="en-US" sz="1200" dirty="0" err="1">
                <a:solidFill>
                  <a:srgbClr val="E9E9E9"/>
                </a:solidFill>
              </a:rPr>
              <a:t>kết</a:t>
            </a:r>
            <a:r>
              <a:rPr lang="en-US" sz="1200" dirty="0">
                <a:solidFill>
                  <a:srgbClr val="E9E9E9"/>
                </a:solidFill>
              </a:rPr>
              <a:t>. </a:t>
            </a:r>
            <a:r>
              <a:rPr lang="en-US" sz="1200" dirty="0" err="1">
                <a:solidFill>
                  <a:srgbClr val="E9E9E9"/>
                </a:solidFill>
              </a:rPr>
              <a:t>Chính</a:t>
            </a:r>
            <a:r>
              <a:rPr lang="en-US" sz="1200" dirty="0">
                <a:solidFill>
                  <a:srgbClr val="E9E9E9"/>
                </a:solidFill>
              </a:rPr>
              <a:t> </a:t>
            </a:r>
            <a:r>
              <a:rPr lang="en-US" sz="1200" dirty="0" err="1">
                <a:solidFill>
                  <a:srgbClr val="E9E9E9"/>
                </a:solidFill>
              </a:rPr>
              <a:t>vì</a:t>
            </a:r>
            <a:r>
              <a:rPr lang="en-US" sz="1200" dirty="0">
                <a:solidFill>
                  <a:srgbClr val="E9E9E9"/>
                </a:solidFill>
              </a:rPr>
              <a:t> </a:t>
            </a:r>
            <a:r>
              <a:rPr lang="en-US" sz="1200" dirty="0" err="1">
                <a:solidFill>
                  <a:srgbClr val="E9E9E9"/>
                </a:solidFill>
              </a:rPr>
              <a:t>vậy</a:t>
            </a:r>
            <a:r>
              <a:rPr lang="en-US" sz="1200" dirty="0">
                <a:solidFill>
                  <a:srgbClr val="E9E9E9"/>
                </a:solidFill>
              </a:rPr>
              <a:t>, </a:t>
            </a:r>
            <a:r>
              <a:rPr lang="en-US" sz="1200" dirty="0" err="1">
                <a:solidFill>
                  <a:srgbClr val="E9E9E9"/>
                </a:solidFill>
              </a:rPr>
              <a:t>kết</a:t>
            </a:r>
            <a:r>
              <a:rPr lang="en-US" sz="1200" dirty="0">
                <a:solidFill>
                  <a:srgbClr val="E9E9E9"/>
                </a:solidFill>
              </a:rPr>
              <a:t> </a:t>
            </a:r>
            <a:r>
              <a:rPr lang="en-US" sz="1200" dirty="0" err="1">
                <a:solidFill>
                  <a:srgbClr val="E9E9E9"/>
                </a:solidFill>
              </a:rPr>
              <a:t>thúc</a:t>
            </a:r>
            <a:r>
              <a:rPr lang="en-US" sz="1200" dirty="0">
                <a:solidFill>
                  <a:srgbClr val="E9E9E9"/>
                </a:solidFill>
              </a:rPr>
              <a:t> </a:t>
            </a:r>
            <a:r>
              <a:rPr lang="en-US" sz="1200" dirty="0" err="1">
                <a:solidFill>
                  <a:srgbClr val="E9E9E9"/>
                </a:solidFill>
              </a:rPr>
              <a:t>tập</a:t>
            </a:r>
            <a:r>
              <a:rPr lang="en-US" sz="1200" dirty="0">
                <a:solidFill>
                  <a:srgbClr val="E9E9E9"/>
                </a:solidFill>
              </a:rPr>
              <a:t> </a:t>
            </a:r>
            <a:r>
              <a:rPr lang="en-US" sz="1200" dirty="0" err="1">
                <a:solidFill>
                  <a:srgbClr val="E9E9E9"/>
                </a:solidFill>
              </a:rPr>
              <a:t>thơ</a:t>
            </a:r>
            <a:r>
              <a:rPr lang="en-US" sz="1200" dirty="0">
                <a:solidFill>
                  <a:srgbClr val="E9E9E9"/>
                </a:solidFill>
              </a:rPr>
              <a:t> “</a:t>
            </a:r>
            <a:r>
              <a:rPr lang="en-US" sz="1200" dirty="0" err="1">
                <a:solidFill>
                  <a:srgbClr val="E9E9E9"/>
                </a:solidFill>
              </a:rPr>
              <a:t>Lịch</a:t>
            </a:r>
            <a:r>
              <a:rPr lang="en-US" sz="1200" dirty="0">
                <a:solidFill>
                  <a:srgbClr val="E9E9E9"/>
                </a:solidFill>
              </a:rPr>
              <a:t> </a:t>
            </a:r>
            <a:r>
              <a:rPr lang="en-US" sz="1200" dirty="0" err="1">
                <a:solidFill>
                  <a:srgbClr val="E9E9E9"/>
                </a:solidFill>
              </a:rPr>
              <a:t>sử</a:t>
            </a:r>
            <a:r>
              <a:rPr lang="en-US" sz="1200" dirty="0">
                <a:solidFill>
                  <a:srgbClr val="E9E9E9"/>
                </a:solidFill>
              </a:rPr>
              <a:t> </a:t>
            </a:r>
            <a:r>
              <a:rPr lang="en-US" sz="1200" dirty="0" err="1">
                <a:solidFill>
                  <a:srgbClr val="E9E9E9"/>
                </a:solidFill>
              </a:rPr>
              <a:t>nước</a:t>
            </a:r>
            <a:r>
              <a:rPr lang="en-US" sz="1200" dirty="0">
                <a:solidFill>
                  <a:srgbClr val="E9E9E9"/>
                </a:solidFill>
              </a:rPr>
              <a:t> ta”, </a:t>
            </a:r>
            <a:r>
              <a:rPr lang="en-US" sz="1200" dirty="0" err="1">
                <a:solidFill>
                  <a:srgbClr val="E9E9E9"/>
                </a:solidFill>
              </a:rPr>
              <a:t>Người</a:t>
            </a:r>
            <a:r>
              <a:rPr lang="en-US" sz="1200" dirty="0">
                <a:solidFill>
                  <a:srgbClr val="E9E9E9"/>
                </a:solidFill>
              </a:rPr>
              <a:t> </a:t>
            </a:r>
            <a:r>
              <a:rPr lang="en-US" sz="1200" dirty="0" err="1">
                <a:solidFill>
                  <a:srgbClr val="E9E9E9"/>
                </a:solidFill>
              </a:rPr>
              <a:t>viết</a:t>
            </a:r>
            <a:r>
              <a:rPr lang="en-US" sz="1200" dirty="0">
                <a:solidFill>
                  <a:srgbClr val="E9E9E9"/>
                </a:solidFill>
              </a:rPr>
              <a:t>:</a:t>
            </a:r>
            <a:endParaRPr lang="en-VN" sz="1200" dirty="0">
              <a:solidFill>
                <a:srgbClr val="E9E9E9"/>
              </a:solidFill>
            </a:endParaRPr>
          </a:p>
          <a:p>
            <a:r>
              <a:rPr lang="en-US" sz="1200" dirty="0">
                <a:solidFill>
                  <a:srgbClr val="E9E9E9"/>
                </a:solidFill>
              </a:rPr>
              <a:t>“</a:t>
            </a:r>
            <a:r>
              <a:rPr lang="en-US" sz="1200" dirty="0" err="1">
                <a:solidFill>
                  <a:srgbClr val="E9E9E9"/>
                </a:solidFill>
              </a:rPr>
              <a:t>Hỡi</a:t>
            </a:r>
            <a:r>
              <a:rPr lang="en-US" sz="1200" dirty="0">
                <a:solidFill>
                  <a:srgbClr val="E9E9E9"/>
                </a:solidFill>
              </a:rPr>
              <a:t> ai con </a:t>
            </a:r>
            <a:r>
              <a:rPr lang="en-US" sz="1200" dirty="0" err="1">
                <a:solidFill>
                  <a:srgbClr val="E9E9E9"/>
                </a:solidFill>
              </a:rPr>
              <a:t>cháu</a:t>
            </a:r>
            <a:r>
              <a:rPr lang="en-US" sz="1200" dirty="0">
                <a:solidFill>
                  <a:srgbClr val="E9E9E9"/>
                </a:solidFill>
              </a:rPr>
              <a:t> </a:t>
            </a:r>
            <a:r>
              <a:rPr lang="en-US" sz="1200" dirty="0" err="1">
                <a:solidFill>
                  <a:srgbClr val="E9E9E9"/>
                </a:solidFill>
              </a:rPr>
              <a:t>Rồng</a:t>
            </a:r>
            <a:r>
              <a:rPr lang="en-US" sz="1200" dirty="0">
                <a:solidFill>
                  <a:srgbClr val="E9E9E9"/>
                </a:solidFill>
              </a:rPr>
              <a:t> </a:t>
            </a:r>
            <a:r>
              <a:rPr lang="en-US" sz="1200" dirty="0" err="1">
                <a:solidFill>
                  <a:srgbClr val="E9E9E9"/>
                </a:solidFill>
              </a:rPr>
              <a:t>Tiên</a:t>
            </a:r>
            <a:endParaRPr lang="en-VN" sz="1200" dirty="0">
              <a:solidFill>
                <a:srgbClr val="E9E9E9"/>
              </a:solidFill>
            </a:endParaRPr>
          </a:p>
          <a:p>
            <a:r>
              <a:rPr lang="en-US" sz="1200" dirty="0">
                <a:solidFill>
                  <a:srgbClr val="E9E9E9"/>
                </a:solidFill>
              </a:rPr>
              <a:t>Mau </a:t>
            </a:r>
            <a:r>
              <a:rPr lang="en-US" sz="1200" dirty="0" err="1">
                <a:solidFill>
                  <a:srgbClr val="E9E9E9"/>
                </a:solidFill>
              </a:rPr>
              <a:t>mau</a:t>
            </a:r>
            <a:r>
              <a:rPr lang="en-US" sz="1200" dirty="0">
                <a:solidFill>
                  <a:srgbClr val="E9E9E9"/>
                </a:solidFill>
              </a:rPr>
              <a:t> </a:t>
            </a:r>
            <a:r>
              <a:rPr lang="en-US" sz="1200" dirty="0" err="1">
                <a:solidFill>
                  <a:srgbClr val="E9E9E9"/>
                </a:solidFill>
              </a:rPr>
              <a:t>đoàn</a:t>
            </a:r>
            <a:r>
              <a:rPr lang="en-US" sz="1200" dirty="0">
                <a:solidFill>
                  <a:srgbClr val="E9E9E9"/>
                </a:solidFill>
              </a:rPr>
              <a:t> </a:t>
            </a:r>
            <a:r>
              <a:rPr lang="en-US" sz="1200" dirty="0" err="1">
                <a:solidFill>
                  <a:srgbClr val="E9E9E9"/>
                </a:solidFill>
              </a:rPr>
              <a:t>kết</a:t>
            </a:r>
            <a:r>
              <a:rPr lang="en-US" sz="1200" dirty="0">
                <a:solidFill>
                  <a:srgbClr val="E9E9E9"/>
                </a:solidFill>
              </a:rPr>
              <a:t> </a:t>
            </a:r>
            <a:r>
              <a:rPr lang="en-US" sz="1200" dirty="0" err="1">
                <a:solidFill>
                  <a:srgbClr val="E9E9E9"/>
                </a:solidFill>
              </a:rPr>
              <a:t>vững</a:t>
            </a:r>
            <a:r>
              <a:rPr lang="en-US" sz="1200" dirty="0">
                <a:solidFill>
                  <a:srgbClr val="E9E9E9"/>
                </a:solidFill>
              </a:rPr>
              <a:t> </a:t>
            </a:r>
            <a:r>
              <a:rPr lang="en-US" sz="1200" dirty="0" err="1">
                <a:solidFill>
                  <a:srgbClr val="E9E9E9"/>
                </a:solidFill>
              </a:rPr>
              <a:t>bền</a:t>
            </a:r>
            <a:r>
              <a:rPr lang="en-US" sz="1200" dirty="0">
                <a:solidFill>
                  <a:srgbClr val="E9E9E9"/>
                </a:solidFill>
              </a:rPr>
              <a:t> </a:t>
            </a:r>
            <a:r>
              <a:rPr lang="en-US" sz="1200" dirty="0" err="1">
                <a:solidFill>
                  <a:srgbClr val="E9E9E9"/>
                </a:solidFill>
              </a:rPr>
              <a:t>cùng</a:t>
            </a:r>
            <a:r>
              <a:rPr lang="en-US" sz="1200" dirty="0">
                <a:solidFill>
                  <a:srgbClr val="E9E9E9"/>
                </a:solidFill>
              </a:rPr>
              <a:t> </a:t>
            </a:r>
            <a:r>
              <a:rPr lang="en-US" sz="1200" dirty="0" err="1">
                <a:solidFill>
                  <a:srgbClr val="E9E9E9"/>
                </a:solidFill>
              </a:rPr>
              <a:t>nhau</a:t>
            </a:r>
            <a:r>
              <a:rPr lang="en-US" sz="1200" dirty="0">
                <a:solidFill>
                  <a:srgbClr val="E9E9E9"/>
                </a:solidFill>
              </a:rPr>
              <a:t>.</a:t>
            </a:r>
            <a:endParaRPr lang="en-VN" sz="1200" dirty="0">
              <a:solidFill>
                <a:srgbClr val="E9E9E9"/>
              </a:solidFill>
            </a:endParaRPr>
          </a:p>
          <a:p>
            <a:r>
              <a:rPr lang="en-US" sz="1200" dirty="0">
                <a:solidFill>
                  <a:srgbClr val="E9E9E9"/>
                </a:solidFill>
              </a:rPr>
              <a:t>… </a:t>
            </a:r>
            <a:r>
              <a:rPr lang="en-US" sz="1200" dirty="0" err="1">
                <a:solidFill>
                  <a:srgbClr val="E9E9E9"/>
                </a:solidFill>
              </a:rPr>
              <a:t>Dân</a:t>
            </a:r>
            <a:r>
              <a:rPr lang="en-US" sz="1200" dirty="0">
                <a:solidFill>
                  <a:srgbClr val="E9E9E9"/>
                </a:solidFill>
              </a:rPr>
              <a:t> ta </a:t>
            </a:r>
            <a:r>
              <a:rPr lang="en-US" sz="1200" dirty="0" err="1">
                <a:solidFill>
                  <a:srgbClr val="E9E9E9"/>
                </a:solidFill>
              </a:rPr>
              <a:t>xin</a:t>
            </a:r>
            <a:r>
              <a:rPr lang="en-US" sz="1200" dirty="0">
                <a:solidFill>
                  <a:srgbClr val="E9E9E9"/>
                </a:solidFill>
              </a:rPr>
              <a:t> </a:t>
            </a:r>
            <a:r>
              <a:rPr lang="en-US" sz="1200" dirty="0" err="1">
                <a:solidFill>
                  <a:srgbClr val="E9E9E9"/>
                </a:solidFill>
              </a:rPr>
              <a:t>nhớ</a:t>
            </a:r>
            <a:r>
              <a:rPr lang="en-US" sz="1200" dirty="0">
                <a:solidFill>
                  <a:srgbClr val="E9E9E9"/>
                </a:solidFill>
              </a:rPr>
              <a:t> </a:t>
            </a:r>
            <a:r>
              <a:rPr lang="en-US" sz="1200" dirty="0" err="1">
                <a:solidFill>
                  <a:srgbClr val="E9E9E9"/>
                </a:solidFill>
              </a:rPr>
              <a:t>chữ</a:t>
            </a:r>
            <a:r>
              <a:rPr lang="en-US" sz="1200" dirty="0">
                <a:solidFill>
                  <a:srgbClr val="E9E9E9"/>
                </a:solidFill>
              </a:rPr>
              <a:t> </a:t>
            </a:r>
            <a:r>
              <a:rPr lang="en-US" sz="1200" dirty="0" err="1">
                <a:solidFill>
                  <a:srgbClr val="E9E9E9"/>
                </a:solidFill>
              </a:rPr>
              <a:t>đồng</a:t>
            </a:r>
            <a:endParaRPr lang="en-VN" sz="1200" dirty="0">
              <a:solidFill>
                <a:srgbClr val="E9E9E9"/>
              </a:solidFill>
            </a:endParaRPr>
          </a:p>
          <a:p>
            <a:r>
              <a:rPr lang="en-US" sz="1200" dirty="0" err="1">
                <a:solidFill>
                  <a:srgbClr val="E9E9E9"/>
                </a:solidFill>
              </a:rPr>
              <a:t>Đồng</a:t>
            </a:r>
            <a:r>
              <a:rPr lang="en-US" sz="1200" dirty="0">
                <a:solidFill>
                  <a:srgbClr val="E9E9E9"/>
                </a:solidFill>
              </a:rPr>
              <a:t> </a:t>
            </a:r>
            <a:r>
              <a:rPr lang="en-US" sz="1200" dirty="0" err="1">
                <a:solidFill>
                  <a:srgbClr val="E9E9E9"/>
                </a:solidFill>
              </a:rPr>
              <a:t>tình</a:t>
            </a:r>
            <a:r>
              <a:rPr lang="en-US" sz="1200" dirty="0">
                <a:solidFill>
                  <a:srgbClr val="E9E9E9"/>
                </a:solidFill>
              </a:rPr>
              <a:t>, </a:t>
            </a:r>
            <a:r>
              <a:rPr lang="en-US" sz="1200" dirty="0" err="1">
                <a:solidFill>
                  <a:srgbClr val="E9E9E9"/>
                </a:solidFill>
              </a:rPr>
              <a:t>đồng</a:t>
            </a:r>
            <a:r>
              <a:rPr lang="en-US" sz="1200" dirty="0">
                <a:solidFill>
                  <a:srgbClr val="E9E9E9"/>
                </a:solidFill>
              </a:rPr>
              <a:t> </a:t>
            </a:r>
            <a:r>
              <a:rPr lang="en-US" sz="1200" dirty="0" err="1">
                <a:solidFill>
                  <a:srgbClr val="E9E9E9"/>
                </a:solidFill>
              </a:rPr>
              <a:t>sức</a:t>
            </a:r>
            <a:r>
              <a:rPr lang="en-US" sz="1200" dirty="0">
                <a:solidFill>
                  <a:srgbClr val="E9E9E9"/>
                </a:solidFill>
              </a:rPr>
              <a:t>, </a:t>
            </a:r>
            <a:r>
              <a:rPr lang="en-US" sz="1200" dirty="0" err="1">
                <a:solidFill>
                  <a:srgbClr val="E9E9E9"/>
                </a:solidFill>
              </a:rPr>
              <a:t>đồng</a:t>
            </a:r>
            <a:r>
              <a:rPr lang="en-US" sz="1200" dirty="0">
                <a:solidFill>
                  <a:srgbClr val="E9E9E9"/>
                </a:solidFill>
              </a:rPr>
              <a:t> </a:t>
            </a:r>
            <a:r>
              <a:rPr lang="en-US" sz="1200" dirty="0" err="1">
                <a:solidFill>
                  <a:srgbClr val="E9E9E9"/>
                </a:solidFill>
              </a:rPr>
              <a:t>lòng</a:t>
            </a:r>
            <a:r>
              <a:rPr lang="en-US" sz="1200" dirty="0">
                <a:solidFill>
                  <a:srgbClr val="E9E9E9"/>
                </a:solidFill>
              </a:rPr>
              <a:t>, </a:t>
            </a:r>
            <a:r>
              <a:rPr lang="en-US" sz="1200" dirty="0" err="1">
                <a:solidFill>
                  <a:srgbClr val="E9E9E9"/>
                </a:solidFill>
              </a:rPr>
              <a:t>đồng</a:t>
            </a:r>
            <a:r>
              <a:rPr lang="en-US" sz="1200" dirty="0">
                <a:solidFill>
                  <a:srgbClr val="E9E9E9"/>
                </a:solidFill>
              </a:rPr>
              <a:t> </a:t>
            </a:r>
            <a:r>
              <a:rPr lang="en-US" sz="1200" dirty="0" err="1">
                <a:solidFill>
                  <a:srgbClr val="E9E9E9"/>
                </a:solidFill>
              </a:rPr>
              <a:t>minh</a:t>
            </a:r>
            <a:r>
              <a:rPr lang="en-US" sz="1200" dirty="0">
                <a:solidFill>
                  <a:srgbClr val="E9E9E9"/>
                </a:solidFill>
              </a:rPr>
              <a:t>”.</a:t>
            </a:r>
            <a:endParaRPr lang="en-VN" sz="1200" dirty="0">
              <a:solidFill>
                <a:srgbClr val="E9E9E9"/>
              </a:solidFill>
            </a:endParaRPr>
          </a:p>
          <a:p>
            <a:r>
              <a:rPr lang="en-US" sz="1200" dirty="0" err="1">
                <a:solidFill>
                  <a:srgbClr val="E9E9E9"/>
                </a:solidFill>
              </a:rPr>
              <a:t>Khám</a:t>
            </a:r>
            <a:r>
              <a:rPr lang="en-US" sz="1200" dirty="0">
                <a:solidFill>
                  <a:srgbClr val="E9E9E9"/>
                </a:solidFill>
              </a:rPr>
              <a:t> </a:t>
            </a:r>
            <a:r>
              <a:rPr lang="en-US" sz="1200" dirty="0" err="1">
                <a:solidFill>
                  <a:srgbClr val="E9E9E9"/>
                </a:solidFill>
              </a:rPr>
              <a:t>phá</a:t>
            </a:r>
            <a:r>
              <a:rPr lang="en-US" sz="1200" dirty="0">
                <a:solidFill>
                  <a:srgbClr val="E9E9E9"/>
                </a:solidFill>
              </a:rPr>
              <a:t> ra </a:t>
            </a:r>
            <a:r>
              <a:rPr lang="en-US" sz="1200" dirty="0" err="1">
                <a:solidFill>
                  <a:srgbClr val="E9E9E9"/>
                </a:solidFill>
              </a:rPr>
              <a:t>những</a:t>
            </a:r>
            <a:r>
              <a:rPr lang="en-US" sz="1200" dirty="0">
                <a:solidFill>
                  <a:srgbClr val="E9E9E9"/>
                </a:solidFill>
              </a:rPr>
              <a:t> </a:t>
            </a:r>
            <a:r>
              <a:rPr lang="en-US" sz="1200" dirty="0" err="1">
                <a:solidFill>
                  <a:srgbClr val="E9E9E9"/>
                </a:solidFill>
              </a:rPr>
              <a:t>bài</a:t>
            </a:r>
            <a:r>
              <a:rPr lang="en-US" sz="1200" dirty="0">
                <a:solidFill>
                  <a:srgbClr val="E9E9E9"/>
                </a:solidFill>
              </a:rPr>
              <a:t> </a:t>
            </a:r>
            <a:r>
              <a:rPr lang="en-US" sz="1200" dirty="0" err="1">
                <a:solidFill>
                  <a:srgbClr val="E9E9E9"/>
                </a:solidFill>
              </a:rPr>
              <a:t>học</a:t>
            </a:r>
            <a:r>
              <a:rPr lang="en-US" sz="1200" dirty="0">
                <a:solidFill>
                  <a:srgbClr val="E9E9E9"/>
                </a:solidFill>
              </a:rPr>
              <a:t> </a:t>
            </a:r>
            <a:r>
              <a:rPr lang="en-US" sz="1200" dirty="0" err="1">
                <a:solidFill>
                  <a:srgbClr val="E9E9E9"/>
                </a:solidFill>
              </a:rPr>
              <a:t>lịch</a:t>
            </a:r>
            <a:r>
              <a:rPr lang="en-US" sz="1200" dirty="0">
                <a:solidFill>
                  <a:srgbClr val="E9E9E9"/>
                </a:solidFill>
              </a:rPr>
              <a:t> </a:t>
            </a:r>
            <a:r>
              <a:rPr lang="en-US" sz="1200" dirty="0" err="1">
                <a:solidFill>
                  <a:srgbClr val="E9E9E9"/>
                </a:solidFill>
              </a:rPr>
              <a:t>sử</a:t>
            </a:r>
            <a:r>
              <a:rPr lang="en-US" sz="1200" dirty="0">
                <a:solidFill>
                  <a:srgbClr val="E9E9E9"/>
                </a:solidFill>
              </a:rPr>
              <a:t> </a:t>
            </a:r>
            <a:r>
              <a:rPr lang="en-US" sz="1200" dirty="0" err="1">
                <a:solidFill>
                  <a:srgbClr val="E9E9E9"/>
                </a:solidFill>
              </a:rPr>
              <a:t>của</a:t>
            </a:r>
            <a:r>
              <a:rPr lang="en-US" sz="1200" dirty="0">
                <a:solidFill>
                  <a:srgbClr val="E9E9E9"/>
                </a:solidFill>
              </a:rPr>
              <a:t> </a:t>
            </a:r>
            <a:r>
              <a:rPr lang="en-US" sz="1200" dirty="0" err="1">
                <a:solidFill>
                  <a:srgbClr val="E9E9E9"/>
                </a:solidFill>
              </a:rPr>
              <a:t>quá</a:t>
            </a:r>
            <a:r>
              <a:rPr lang="en-US" sz="1200" dirty="0">
                <a:solidFill>
                  <a:srgbClr val="E9E9E9"/>
                </a:solidFill>
              </a:rPr>
              <a:t> </a:t>
            </a:r>
            <a:r>
              <a:rPr lang="en-US" sz="1200" dirty="0" err="1">
                <a:solidFill>
                  <a:srgbClr val="E9E9E9"/>
                </a:solidFill>
              </a:rPr>
              <a:t>khứ</a:t>
            </a:r>
            <a:r>
              <a:rPr lang="en-US" sz="1200" dirty="0">
                <a:solidFill>
                  <a:srgbClr val="E9E9E9"/>
                </a:solidFill>
              </a:rPr>
              <a:t> </a:t>
            </a:r>
            <a:r>
              <a:rPr lang="en-US" sz="1200" dirty="0" err="1">
                <a:solidFill>
                  <a:srgbClr val="E9E9E9"/>
                </a:solidFill>
              </a:rPr>
              <a:t>là</a:t>
            </a:r>
            <a:r>
              <a:rPr lang="en-US" sz="1200" dirty="0">
                <a:solidFill>
                  <a:srgbClr val="E9E9E9"/>
                </a:solidFill>
              </a:rPr>
              <a:t> </a:t>
            </a:r>
            <a:r>
              <a:rPr lang="en-US" sz="1200" dirty="0" err="1">
                <a:solidFill>
                  <a:srgbClr val="E9E9E9"/>
                </a:solidFill>
              </a:rPr>
              <a:t>để</a:t>
            </a:r>
            <a:r>
              <a:rPr lang="en-US" sz="1200" dirty="0">
                <a:solidFill>
                  <a:srgbClr val="E9E9E9"/>
                </a:solidFill>
              </a:rPr>
              <a:t> </a:t>
            </a:r>
            <a:r>
              <a:rPr lang="en-US" sz="1200" dirty="0" err="1">
                <a:solidFill>
                  <a:srgbClr val="E9E9E9"/>
                </a:solidFill>
              </a:rPr>
              <a:t>hiểu</a:t>
            </a:r>
            <a:r>
              <a:rPr lang="en-US" sz="1200" dirty="0">
                <a:solidFill>
                  <a:srgbClr val="E9E9E9"/>
                </a:solidFill>
              </a:rPr>
              <a:t> </a:t>
            </a:r>
            <a:r>
              <a:rPr lang="en-US" sz="1200" dirty="0" err="1">
                <a:solidFill>
                  <a:srgbClr val="E9E9E9"/>
                </a:solidFill>
              </a:rPr>
              <a:t>những</a:t>
            </a:r>
            <a:r>
              <a:rPr lang="en-US" sz="1200" dirty="0">
                <a:solidFill>
                  <a:srgbClr val="E9E9E9"/>
                </a:solidFill>
              </a:rPr>
              <a:t> </a:t>
            </a:r>
            <a:r>
              <a:rPr lang="en-US" sz="1200" dirty="0" err="1">
                <a:solidFill>
                  <a:srgbClr val="E9E9E9"/>
                </a:solidFill>
              </a:rPr>
              <a:t>thông</a:t>
            </a:r>
            <a:r>
              <a:rPr lang="en-US" sz="1200" dirty="0">
                <a:solidFill>
                  <a:srgbClr val="E9E9E9"/>
                </a:solidFill>
              </a:rPr>
              <a:t> </a:t>
            </a:r>
            <a:r>
              <a:rPr lang="en-US" sz="1200" dirty="0" err="1">
                <a:solidFill>
                  <a:srgbClr val="E9E9E9"/>
                </a:solidFill>
              </a:rPr>
              <a:t>điệp</a:t>
            </a:r>
            <a:r>
              <a:rPr lang="en-US" sz="1200" dirty="0">
                <a:solidFill>
                  <a:srgbClr val="E9E9E9"/>
                </a:solidFill>
              </a:rPr>
              <a:t>, </a:t>
            </a:r>
            <a:r>
              <a:rPr lang="en-US" sz="1200" dirty="0" err="1">
                <a:solidFill>
                  <a:srgbClr val="E9E9E9"/>
                </a:solidFill>
              </a:rPr>
              <a:t>những</a:t>
            </a:r>
            <a:r>
              <a:rPr lang="en-US" sz="1200" dirty="0">
                <a:solidFill>
                  <a:srgbClr val="E9E9E9"/>
                </a:solidFill>
              </a:rPr>
              <a:t> </a:t>
            </a:r>
            <a:r>
              <a:rPr lang="en-US" sz="1200" dirty="0" err="1">
                <a:solidFill>
                  <a:srgbClr val="E9E9E9"/>
                </a:solidFill>
              </a:rPr>
              <a:t>lời</a:t>
            </a:r>
            <a:r>
              <a:rPr lang="en-US" sz="1200" dirty="0">
                <a:solidFill>
                  <a:srgbClr val="E9E9E9"/>
                </a:solidFill>
              </a:rPr>
              <a:t> </a:t>
            </a:r>
            <a:r>
              <a:rPr lang="en-US" sz="1200" dirty="0" err="1">
                <a:solidFill>
                  <a:srgbClr val="E9E9E9"/>
                </a:solidFill>
              </a:rPr>
              <a:t>truyền</a:t>
            </a:r>
            <a:r>
              <a:rPr lang="en-US" sz="1200" dirty="0">
                <a:solidFill>
                  <a:srgbClr val="E9E9E9"/>
                </a:solidFill>
              </a:rPr>
              <a:t> </a:t>
            </a:r>
            <a:r>
              <a:rPr lang="en-US" sz="1200" dirty="0" err="1">
                <a:solidFill>
                  <a:srgbClr val="E9E9E9"/>
                </a:solidFill>
              </a:rPr>
              <a:t>dạy</a:t>
            </a:r>
            <a:r>
              <a:rPr lang="en-US" sz="1200" dirty="0">
                <a:solidFill>
                  <a:srgbClr val="E9E9E9"/>
                </a:solidFill>
              </a:rPr>
              <a:t> </a:t>
            </a:r>
            <a:r>
              <a:rPr lang="en-US" sz="1200" dirty="0" err="1">
                <a:solidFill>
                  <a:srgbClr val="E9E9E9"/>
                </a:solidFill>
              </a:rPr>
              <a:t>của</a:t>
            </a:r>
            <a:r>
              <a:rPr lang="en-US" sz="1200" dirty="0">
                <a:solidFill>
                  <a:srgbClr val="E9E9E9"/>
                </a:solidFill>
              </a:rPr>
              <a:t> </a:t>
            </a:r>
            <a:r>
              <a:rPr lang="en-US" sz="1200" dirty="0" err="1">
                <a:solidFill>
                  <a:srgbClr val="E9E9E9"/>
                </a:solidFill>
              </a:rPr>
              <a:t>tổ</a:t>
            </a:r>
            <a:r>
              <a:rPr lang="en-US" sz="1200" dirty="0">
                <a:solidFill>
                  <a:srgbClr val="E9E9E9"/>
                </a:solidFill>
              </a:rPr>
              <a:t> </a:t>
            </a:r>
            <a:r>
              <a:rPr lang="en-US" sz="1200" dirty="0" err="1">
                <a:solidFill>
                  <a:srgbClr val="E9E9E9"/>
                </a:solidFill>
              </a:rPr>
              <a:t>tiên</a:t>
            </a:r>
            <a:r>
              <a:rPr lang="en-US" sz="1200" dirty="0">
                <a:solidFill>
                  <a:srgbClr val="E9E9E9"/>
                </a:solidFill>
              </a:rPr>
              <a:t>. </a:t>
            </a:r>
            <a:r>
              <a:rPr lang="en-US" sz="1200" dirty="0" err="1">
                <a:solidFill>
                  <a:srgbClr val="E9E9E9"/>
                </a:solidFill>
              </a:rPr>
              <a:t>Tinh</a:t>
            </a:r>
            <a:r>
              <a:rPr lang="en-US" sz="1200" dirty="0">
                <a:solidFill>
                  <a:srgbClr val="E9E9E9"/>
                </a:solidFill>
              </a:rPr>
              <a:t> </a:t>
            </a:r>
            <a:r>
              <a:rPr lang="en-US" sz="1200" dirty="0" err="1">
                <a:solidFill>
                  <a:srgbClr val="E9E9E9"/>
                </a:solidFill>
              </a:rPr>
              <a:t>thần</a:t>
            </a:r>
            <a:r>
              <a:rPr lang="en-US" sz="1200" dirty="0">
                <a:solidFill>
                  <a:srgbClr val="E9E9E9"/>
                </a:solidFill>
              </a:rPr>
              <a:t> </a:t>
            </a:r>
            <a:r>
              <a:rPr lang="en-US" sz="1200" dirty="0" err="1">
                <a:solidFill>
                  <a:srgbClr val="E9E9E9"/>
                </a:solidFill>
              </a:rPr>
              <a:t>đó</a:t>
            </a:r>
            <a:r>
              <a:rPr lang="en-US" sz="1200" dirty="0">
                <a:solidFill>
                  <a:srgbClr val="E9E9E9"/>
                </a:solidFill>
              </a:rPr>
              <a:t> </a:t>
            </a:r>
            <a:r>
              <a:rPr lang="en-US" sz="1200" dirty="0" err="1">
                <a:solidFill>
                  <a:srgbClr val="E9E9E9"/>
                </a:solidFill>
              </a:rPr>
              <a:t>được</a:t>
            </a:r>
            <a:r>
              <a:rPr lang="en-US" sz="1200" dirty="0">
                <a:solidFill>
                  <a:srgbClr val="E9E9E9"/>
                </a:solidFill>
              </a:rPr>
              <a:t> </a:t>
            </a:r>
            <a:r>
              <a:rPr lang="en-US" sz="1200" dirty="0" err="1">
                <a:solidFill>
                  <a:srgbClr val="E9E9E9"/>
                </a:solidFill>
              </a:rPr>
              <a:t>thể</a:t>
            </a:r>
            <a:r>
              <a:rPr lang="en-US" sz="1200" dirty="0">
                <a:solidFill>
                  <a:srgbClr val="E9E9E9"/>
                </a:solidFill>
              </a:rPr>
              <a:t> </a:t>
            </a:r>
            <a:r>
              <a:rPr lang="en-US" sz="1200" dirty="0" err="1">
                <a:solidFill>
                  <a:srgbClr val="E9E9E9"/>
                </a:solidFill>
              </a:rPr>
              <a:t>hiện</a:t>
            </a:r>
            <a:r>
              <a:rPr lang="en-US" sz="1200" dirty="0">
                <a:solidFill>
                  <a:srgbClr val="E9E9E9"/>
                </a:solidFill>
              </a:rPr>
              <a:t> </a:t>
            </a:r>
            <a:r>
              <a:rPr lang="en-US" sz="1200" dirty="0" err="1">
                <a:solidFill>
                  <a:srgbClr val="E9E9E9"/>
                </a:solidFill>
              </a:rPr>
              <a:t>rất</a:t>
            </a:r>
            <a:r>
              <a:rPr lang="en-US" sz="1200" dirty="0">
                <a:solidFill>
                  <a:srgbClr val="E9E9E9"/>
                </a:solidFill>
              </a:rPr>
              <a:t> </a:t>
            </a:r>
            <a:r>
              <a:rPr lang="en-US" sz="1200" dirty="0" err="1">
                <a:solidFill>
                  <a:srgbClr val="E9E9E9"/>
                </a:solidFill>
              </a:rPr>
              <a:t>rõ</a:t>
            </a:r>
            <a:r>
              <a:rPr lang="en-US" sz="1200" dirty="0">
                <a:solidFill>
                  <a:srgbClr val="E9E9E9"/>
                </a:solidFill>
              </a:rPr>
              <a:t> </a:t>
            </a:r>
            <a:r>
              <a:rPr lang="en-US" sz="1200" dirty="0" err="1">
                <a:solidFill>
                  <a:srgbClr val="E9E9E9"/>
                </a:solidFill>
              </a:rPr>
              <a:t>trong</a:t>
            </a:r>
            <a:r>
              <a:rPr lang="en-US" sz="1200" dirty="0">
                <a:solidFill>
                  <a:srgbClr val="E9E9E9"/>
                </a:solidFill>
              </a:rPr>
              <a:t> </a:t>
            </a:r>
            <a:r>
              <a:rPr lang="en-US" sz="1200" dirty="0" err="1">
                <a:solidFill>
                  <a:srgbClr val="E9E9E9"/>
                </a:solidFill>
              </a:rPr>
              <a:t>dịp</a:t>
            </a:r>
            <a:r>
              <a:rPr lang="en-US" sz="1200" dirty="0">
                <a:solidFill>
                  <a:srgbClr val="E9E9E9"/>
                </a:solidFill>
              </a:rPr>
              <a:t> </a:t>
            </a:r>
            <a:r>
              <a:rPr lang="en-US" sz="1200" dirty="0" err="1">
                <a:solidFill>
                  <a:srgbClr val="E9E9E9"/>
                </a:solidFill>
              </a:rPr>
              <a:t>Trung</a:t>
            </a:r>
            <a:r>
              <a:rPr lang="en-US" sz="1200" dirty="0">
                <a:solidFill>
                  <a:srgbClr val="E9E9E9"/>
                </a:solidFill>
              </a:rPr>
              <a:t> </a:t>
            </a:r>
            <a:r>
              <a:rPr lang="en-US" sz="1200" dirty="0" err="1">
                <a:solidFill>
                  <a:srgbClr val="E9E9E9"/>
                </a:solidFill>
              </a:rPr>
              <a:t>ương</a:t>
            </a:r>
            <a:r>
              <a:rPr lang="en-US" sz="1200" dirty="0">
                <a:solidFill>
                  <a:srgbClr val="E9E9E9"/>
                </a:solidFill>
              </a:rPr>
              <a:t> </a:t>
            </a:r>
            <a:r>
              <a:rPr lang="en-US" sz="1200" dirty="0" err="1">
                <a:solidFill>
                  <a:srgbClr val="E9E9E9"/>
                </a:solidFill>
              </a:rPr>
              <a:t>và</a:t>
            </a:r>
            <a:r>
              <a:rPr lang="en-US" sz="1200" dirty="0">
                <a:solidFill>
                  <a:srgbClr val="E9E9E9"/>
                </a:solidFill>
              </a:rPr>
              <a:t> </a:t>
            </a:r>
            <a:r>
              <a:rPr lang="en-US" sz="1200" dirty="0" err="1">
                <a:solidFill>
                  <a:srgbClr val="E9E9E9"/>
                </a:solidFill>
              </a:rPr>
              <a:t>quân</a:t>
            </a:r>
            <a:r>
              <a:rPr lang="en-US" sz="1200" dirty="0">
                <a:solidFill>
                  <a:srgbClr val="E9E9E9"/>
                </a:solidFill>
              </a:rPr>
              <a:t> </a:t>
            </a:r>
            <a:r>
              <a:rPr lang="en-US" sz="1200" dirty="0" err="1">
                <a:solidFill>
                  <a:srgbClr val="E9E9E9"/>
                </a:solidFill>
              </a:rPr>
              <a:t>đội</a:t>
            </a:r>
            <a:r>
              <a:rPr lang="en-US" sz="1200" dirty="0">
                <a:solidFill>
                  <a:srgbClr val="E9E9E9"/>
                </a:solidFill>
              </a:rPr>
              <a:t> ta </a:t>
            </a:r>
            <a:r>
              <a:rPr lang="en-US" sz="1200" dirty="0" err="1">
                <a:solidFill>
                  <a:srgbClr val="E9E9E9"/>
                </a:solidFill>
              </a:rPr>
              <a:t>trở</a:t>
            </a:r>
            <a:r>
              <a:rPr lang="en-US" sz="1200" dirty="0">
                <a:solidFill>
                  <a:srgbClr val="E9E9E9"/>
                </a:solidFill>
              </a:rPr>
              <a:t> </a:t>
            </a:r>
            <a:r>
              <a:rPr lang="en-US" sz="1200" dirty="0" err="1">
                <a:solidFill>
                  <a:srgbClr val="E9E9E9"/>
                </a:solidFill>
              </a:rPr>
              <a:t>về</a:t>
            </a:r>
            <a:r>
              <a:rPr lang="en-US" sz="1200" dirty="0">
                <a:solidFill>
                  <a:srgbClr val="E9E9E9"/>
                </a:solidFill>
              </a:rPr>
              <a:t> </a:t>
            </a:r>
            <a:r>
              <a:rPr lang="en-US" sz="1200" dirty="0" err="1">
                <a:solidFill>
                  <a:srgbClr val="E9E9E9"/>
                </a:solidFill>
              </a:rPr>
              <a:t>tiếp</a:t>
            </a:r>
            <a:r>
              <a:rPr lang="en-US" sz="1200" dirty="0">
                <a:solidFill>
                  <a:srgbClr val="E9E9E9"/>
                </a:solidFill>
              </a:rPr>
              <a:t> </a:t>
            </a:r>
            <a:r>
              <a:rPr lang="en-US" sz="1200" dirty="0" err="1">
                <a:solidFill>
                  <a:srgbClr val="E9E9E9"/>
                </a:solidFill>
              </a:rPr>
              <a:t>quản</a:t>
            </a:r>
            <a:r>
              <a:rPr lang="en-US" sz="1200" dirty="0">
                <a:solidFill>
                  <a:srgbClr val="E9E9E9"/>
                </a:solidFill>
              </a:rPr>
              <a:t> </a:t>
            </a:r>
            <a:r>
              <a:rPr lang="en-US" sz="1200" dirty="0" err="1">
                <a:solidFill>
                  <a:srgbClr val="E9E9E9"/>
                </a:solidFill>
              </a:rPr>
              <a:t>Thủ</a:t>
            </a:r>
            <a:r>
              <a:rPr lang="en-US" sz="1200" dirty="0">
                <a:solidFill>
                  <a:srgbClr val="E9E9E9"/>
                </a:solidFill>
              </a:rPr>
              <a:t> </a:t>
            </a:r>
            <a:r>
              <a:rPr lang="en-US" sz="1200" dirty="0" err="1">
                <a:solidFill>
                  <a:srgbClr val="E9E9E9"/>
                </a:solidFill>
              </a:rPr>
              <a:t>đô</a:t>
            </a:r>
            <a:r>
              <a:rPr lang="en-US" sz="1200" dirty="0">
                <a:solidFill>
                  <a:srgbClr val="E9E9E9"/>
                </a:solidFill>
              </a:rPr>
              <a:t> (1954). Khi </a:t>
            </a:r>
            <a:r>
              <a:rPr lang="en-US" sz="1200" dirty="0" err="1">
                <a:solidFill>
                  <a:srgbClr val="E9E9E9"/>
                </a:solidFill>
              </a:rPr>
              <a:t>Bác</a:t>
            </a:r>
            <a:r>
              <a:rPr lang="en-US" sz="1200" dirty="0">
                <a:solidFill>
                  <a:srgbClr val="E9E9E9"/>
                </a:solidFill>
              </a:rPr>
              <a:t> </a:t>
            </a:r>
            <a:r>
              <a:rPr lang="en-US" sz="1200" dirty="0" err="1">
                <a:solidFill>
                  <a:srgbClr val="E9E9E9"/>
                </a:solidFill>
              </a:rPr>
              <a:t>Hồ</a:t>
            </a:r>
            <a:r>
              <a:rPr lang="en-US" sz="1200" dirty="0">
                <a:solidFill>
                  <a:srgbClr val="E9E9E9"/>
                </a:solidFill>
              </a:rPr>
              <a:t> </a:t>
            </a:r>
            <a:r>
              <a:rPr lang="en-US" sz="1200" dirty="0" err="1">
                <a:solidFill>
                  <a:srgbClr val="E9E9E9"/>
                </a:solidFill>
              </a:rPr>
              <a:t>cùng</a:t>
            </a:r>
            <a:r>
              <a:rPr lang="en-US" sz="1200" dirty="0">
                <a:solidFill>
                  <a:srgbClr val="E9E9E9"/>
                </a:solidFill>
              </a:rPr>
              <a:t> </a:t>
            </a:r>
            <a:r>
              <a:rPr lang="en-US" sz="1200" dirty="0" err="1">
                <a:solidFill>
                  <a:srgbClr val="E9E9E9"/>
                </a:solidFill>
              </a:rPr>
              <a:t>Đại</a:t>
            </a:r>
            <a:r>
              <a:rPr lang="en-US" sz="1200" dirty="0">
                <a:solidFill>
                  <a:srgbClr val="E9E9E9"/>
                </a:solidFill>
              </a:rPr>
              <a:t> </a:t>
            </a:r>
            <a:r>
              <a:rPr lang="en-US" sz="1200" dirty="0" err="1">
                <a:solidFill>
                  <a:srgbClr val="E9E9E9"/>
                </a:solidFill>
              </a:rPr>
              <a:t>đoàn</a:t>
            </a:r>
            <a:r>
              <a:rPr lang="en-US" sz="1200" dirty="0">
                <a:solidFill>
                  <a:srgbClr val="E9E9E9"/>
                </a:solidFill>
              </a:rPr>
              <a:t> </a:t>
            </a:r>
            <a:r>
              <a:rPr lang="en-US" sz="1200" dirty="0" err="1">
                <a:solidFill>
                  <a:srgbClr val="E9E9E9"/>
                </a:solidFill>
              </a:rPr>
              <a:t>Quân</a:t>
            </a:r>
            <a:r>
              <a:rPr lang="en-US" sz="1200" dirty="0">
                <a:solidFill>
                  <a:srgbClr val="E9E9E9"/>
                </a:solidFill>
              </a:rPr>
              <a:t> </a:t>
            </a:r>
            <a:r>
              <a:rPr lang="en-US" sz="1200" dirty="0" err="1">
                <a:solidFill>
                  <a:srgbClr val="E9E9E9"/>
                </a:solidFill>
              </a:rPr>
              <a:t>Tiên</a:t>
            </a:r>
            <a:r>
              <a:rPr lang="en-US" sz="1200" dirty="0">
                <a:solidFill>
                  <a:srgbClr val="E9E9E9"/>
                </a:solidFill>
              </a:rPr>
              <a:t> </a:t>
            </a:r>
            <a:r>
              <a:rPr lang="en-US" sz="1200" dirty="0" err="1">
                <a:solidFill>
                  <a:srgbClr val="E9E9E9"/>
                </a:solidFill>
              </a:rPr>
              <a:t>phong</a:t>
            </a:r>
            <a:r>
              <a:rPr lang="en-US" sz="1200" dirty="0">
                <a:solidFill>
                  <a:srgbClr val="E9E9E9"/>
                </a:solidFill>
              </a:rPr>
              <a:t> </a:t>
            </a:r>
            <a:r>
              <a:rPr lang="en-US" sz="1200" dirty="0" err="1">
                <a:solidFill>
                  <a:srgbClr val="E9E9E9"/>
                </a:solidFill>
              </a:rPr>
              <a:t>dừng</a:t>
            </a:r>
            <a:r>
              <a:rPr lang="en-US" sz="1200" dirty="0">
                <a:solidFill>
                  <a:srgbClr val="E9E9E9"/>
                </a:solidFill>
              </a:rPr>
              <a:t> </a:t>
            </a:r>
            <a:r>
              <a:rPr lang="en-US" sz="1200" dirty="0" err="1">
                <a:solidFill>
                  <a:srgbClr val="E9E9E9"/>
                </a:solidFill>
              </a:rPr>
              <a:t>chân</a:t>
            </a:r>
            <a:r>
              <a:rPr lang="en-US" sz="1200" dirty="0">
                <a:solidFill>
                  <a:srgbClr val="E9E9E9"/>
                </a:solidFill>
              </a:rPr>
              <a:t> </a:t>
            </a:r>
            <a:r>
              <a:rPr lang="en-US" sz="1200" dirty="0" err="1">
                <a:solidFill>
                  <a:srgbClr val="E9E9E9"/>
                </a:solidFill>
              </a:rPr>
              <a:t>tại</a:t>
            </a:r>
            <a:r>
              <a:rPr lang="en-US" sz="1200" dirty="0">
                <a:solidFill>
                  <a:srgbClr val="E9E9E9"/>
                </a:solidFill>
              </a:rPr>
              <a:t> </a:t>
            </a:r>
            <a:r>
              <a:rPr lang="en-US" sz="1200" dirty="0" err="1">
                <a:solidFill>
                  <a:srgbClr val="E9E9E9"/>
                </a:solidFill>
              </a:rPr>
              <a:t>Đền</a:t>
            </a:r>
            <a:r>
              <a:rPr lang="en-US" sz="1200" dirty="0">
                <a:solidFill>
                  <a:srgbClr val="E9E9E9"/>
                </a:solidFill>
              </a:rPr>
              <a:t> </a:t>
            </a:r>
            <a:r>
              <a:rPr lang="en-US" sz="1200" dirty="0" err="1">
                <a:solidFill>
                  <a:srgbClr val="E9E9E9"/>
                </a:solidFill>
              </a:rPr>
              <a:t>Hùng</a:t>
            </a:r>
            <a:r>
              <a:rPr lang="en-US" sz="1200" dirty="0">
                <a:solidFill>
                  <a:srgbClr val="E9E9E9"/>
                </a:solidFill>
              </a:rPr>
              <a:t> (</a:t>
            </a:r>
            <a:r>
              <a:rPr lang="en-US" sz="1200" dirty="0" err="1">
                <a:solidFill>
                  <a:srgbClr val="E9E9E9"/>
                </a:solidFill>
              </a:rPr>
              <a:t>Phú</a:t>
            </a:r>
            <a:r>
              <a:rPr lang="en-US" sz="1200" dirty="0">
                <a:solidFill>
                  <a:srgbClr val="E9E9E9"/>
                </a:solidFill>
              </a:rPr>
              <a:t> </a:t>
            </a:r>
            <a:r>
              <a:rPr lang="en-US" sz="1200" dirty="0" err="1">
                <a:solidFill>
                  <a:srgbClr val="E9E9E9"/>
                </a:solidFill>
              </a:rPr>
              <a:t>Thọ</a:t>
            </a:r>
            <a:r>
              <a:rPr lang="en-US" sz="1200" dirty="0">
                <a:solidFill>
                  <a:srgbClr val="E9E9E9"/>
                </a:solidFill>
              </a:rPr>
              <a:t>), </a:t>
            </a:r>
            <a:r>
              <a:rPr lang="en-US" sz="1200" dirty="0" err="1">
                <a:solidFill>
                  <a:srgbClr val="E9E9E9"/>
                </a:solidFill>
              </a:rPr>
              <a:t>tại</a:t>
            </a:r>
            <a:r>
              <a:rPr lang="en-US" sz="1200" dirty="0">
                <a:solidFill>
                  <a:srgbClr val="E9E9E9"/>
                </a:solidFill>
              </a:rPr>
              <a:t> </a:t>
            </a:r>
            <a:r>
              <a:rPr lang="en-US" sz="1200" dirty="0" err="1">
                <a:solidFill>
                  <a:srgbClr val="E9E9E9"/>
                </a:solidFill>
              </a:rPr>
              <a:t>đây</a:t>
            </a:r>
            <a:r>
              <a:rPr lang="en-US" sz="1200" dirty="0">
                <a:solidFill>
                  <a:srgbClr val="E9E9E9"/>
                </a:solidFill>
              </a:rPr>
              <a:t> </a:t>
            </a:r>
            <a:r>
              <a:rPr lang="en-US" sz="1200" dirty="0" err="1">
                <a:solidFill>
                  <a:srgbClr val="E9E9E9"/>
                </a:solidFill>
              </a:rPr>
              <a:t>Người</a:t>
            </a:r>
            <a:r>
              <a:rPr lang="en-US" sz="1200" dirty="0">
                <a:solidFill>
                  <a:srgbClr val="E9E9E9"/>
                </a:solidFill>
              </a:rPr>
              <a:t> </a:t>
            </a:r>
            <a:r>
              <a:rPr lang="en-US" sz="1200" dirty="0" err="1">
                <a:solidFill>
                  <a:srgbClr val="E9E9E9"/>
                </a:solidFill>
              </a:rPr>
              <a:t>nói</a:t>
            </a:r>
            <a:r>
              <a:rPr lang="en-US" sz="1200" dirty="0">
                <a:solidFill>
                  <a:srgbClr val="E9E9E9"/>
                </a:solidFill>
              </a:rPr>
              <a:t> </a:t>
            </a:r>
            <a:r>
              <a:rPr lang="en-US" sz="1200" dirty="0" err="1">
                <a:solidFill>
                  <a:srgbClr val="E9E9E9"/>
                </a:solidFill>
              </a:rPr>
              <a:t>một</a:t>
            </a:r>
            <a:r>
              <a:rPr lang="en-US" sz="1200" dirty="0">
                <a:solidFill>
                  <a:srgbClr val="E9E9E9"/>
                </a:solidFill>
              </a:rPr>
              <a:t> </a:t>
            </a:r>
            <a:r>
              <a:rPr lang="en-US" sz="1200" dirty="0" err="1">
                <a:solidFill>
                  <a:srgbClr val="E9E9E9"/>
                </a:solidFill>
              </a:rPr>
              <a:t>câu</a:t>
            </a:r>
            <a:r>
              <a:rPr lang="en-US" sz="1200" dirty="0">
                <a:solidFill>
                  <a:srgbClr val="E9E9E9"/>
                </a:solidFill>
              </a:rPr>
              <a:t> </a:t>
            </a:r>
            <a:r>
              <a:rPr lang="en-US" sz="1200" dirty="0" err="1">
                <a:solidFill>
                  <a:srgbClr val="E9E9E9"/>
                </a:solidFill>
              </a:rPr>
              <a:t>bất</a:t>
            </a:r>
            <a:r>
              <a:rPr lang="en-US" sz="1200" dirty="0">
                <a:solidFill>
                  <a:srgbClr val="E9E9E9"/>
                </a:solidFill>
              </a:rPr>
              <a:t> </a:t>
            </a:r>
            <a:r>
              <a:rPr lang="en-US" sz="1200" dirty="0" err="1">
                <a:solidFill>
                  <a:srgbClr val="E9E9E9"/>
                </a:solidFill>
              </a:rPr>
              <a:t>hủ</a:t>
            </a:r>
            <a:r>
              <a:rPr lang="en-US" sz="1200" dirty="0">
                <a:solidFill>
                  <a:srgbClr val="E9E9E9"/>
                </a:solidFill>
              </a:rPr>
              <a:t>: “</a:t>
            </a:r>
            <a:r>
              <a:rPr lang="en-US" sz="1200" dirty="0" err="1">
                <a:solidFill>
                  <a:srgbClr val="E9E9E9"/>
                </a:solidFill>
              </a:rPr>
              <a:t>Các</a:t>
            </a:r>
            <a:r>
              <a:rPr lang="en-US" sz="1200" dirty="0">
                <a:solidFill>
                  <a:srgbClr val="E9E9E9"/>
                </a:solidFill>
              </a:rPr>
              <a:t> </a:t>
            </a:r>
            <a:r>
              <a:rPr lang="en-US" sz="1200" dirty="0" err="1">
                <a:solidFill>
                  <a:srgbClr val="E9E9E9"/>
                </a:solidFill>
              </a:rPr>
              <a:t>vua</a:t>
            </a:r>
            <a:r>
              <a:rPr lang="en-US" sz="1200" dirty="0">
                <a:solidFill>
                  <a:srgbClr val="E9E9E9"/>
                </a:solidFill>
              </a:rPr>
              <a:t> </a:t>
            </a:r>
            <a:r>
              <a:rPr lang="en-US" sz="1200" dirty="0" err="1">
                <a:solidFill>
                  <a:srgbClr val="E9E9E9"/>
                </a:solidFill>
              </a:rPr>
              <a:t>Hùng</a:t>
            </a:r>
            <a:r>
              <a:rPr lang="en-US" sz="1200" dirty="0">
                <a:solidFill>
                  <a:srgbClr val="E9E9E9"/>
                </a:solidFill>
              </a:rPr>
              <a:t> </a:t>
            </a:r>
            <a:r>
              <a:rPr lang="en-US" sz="1200" dirty="0" err="1">
                <a:solidFill>
                  <a:srgbClr val="E9E9E9"/>
                </a:solidFill>
              </a:rPr>
              <a:t>đã</a:t>
            </a:r>
            <a:r>
              <a:rPr lang="en-US" sz="1200" dirty="0">
                <a:solidFill>
                  <a:srgbClr val="E9E9E9"/>
                </a:solidFill>
              </a:rPr>
              <a:t> </a:t>
            </a:r>
            <a:r>
              <a:rPr lang="en-US" sz="1200" dirty="0" err="1">
                <a:solidFill>
                  <a:srgbClr val="E9E9E9"/>
                </a:solidFill>
              </a:rPr>
              <a:t>có</a:t>
            </a:r>
            <a:r>
              <a:rPr lang="en-US" sz="1200" dirty="0">
                <a:solidFill>
                  <a:srgbClr val="E9E9E9"/>
                </a:solidFill>
              </a:rPr>
              <a:t> </a:t>
            </a:r>
            <a:r>
              <a:rPr lang="en-US" sz="1200" dirty="0" err="1">
                <a:solidFill>
                  <a:srgbClr val="E9E9E9"/>
                </a:solidFill>
              </a:rPr>
              <a:t>công</a:t>
            </a:r>
            <a:r>
              <a:rPr lang="en-US" sz="1200" dirty="0">
                <a:solidFill>
                  <a:srgbClr val="E9E9E9"/>
                </a:solidFill>
              </a:rPr>
              <a:t> </a:t>
            </a:r>
            <a:r>
              <a:rPr lang="en-US" sz="1200" dirty="0" err="1">
                <a:solidFill>
                  <a:srgbClr val="E9E9E9"/>
                </a:solidFill>
              </a:rPr>
              <a:t>dựng</a:t>
            </a:r>
            <a:r>
              <a:rPr lang="en-US" sz="1200" dirty="0">
                <a:solidFill>
                  <a:srgbClr val="E9E9E9"/>
                </a:solidFill>
              </a:rPr>
              <a:t> </a:t>
            </a:r>
            <a:r>
              <a:rPr lang="en-US" sz="1200" dirty="0" err="1">
                <a:solidFill>
                  <a:srgbClr val="E9E9E9"/>
                </a:solidFill>
              </a:rPr>
              <a:t>nước</a:t>
            </a:r>
            <a:r>
              <a:rPr lang="en-US" sz="1200" dirty="0">
                <a:solidFill>
                  <a:srgbClr val="E9E9E9"/>
                </a:solidFill>
              </a:rPr>
              <a:t>, </a:t>
            </a:r>
            <a:r>
              <a:rPr lang="en-US" sz="1200" dirty="0" err="1">
                <a:solidFill>
                  <a:srgbClr val="E9E9E9"/>
                </a:solidFill>
              </a:rPr>
              <a:t>Bác</a:t>
            </a:r>
            <a:r>
              <a:rPr lang="en-US" sz="1200" dirty="0">
                <a:solidFill>
                  <a:srgbClr val="E9E9E9"/>
                </a:solidFill>
              </a:rPr>
              <a:t> </a:t>
            </a:r>
            <a:r>
              <a:rPr lang="en-US" sz="1200" dirty="0" err="1">
                <a:solidFill>
                  <a:srgbClr val="E9E9E9"/>
                </a:solidFill>
              </a:rPr>
              <a:t>cháu</a:t>
            </a:r>
            <a:r>
              <a:rPr lang="en-US" sz="1200" dirty="0">
                <a:solidFill>
                  <a:srgbClr val="E9E9E9"/>
                </a:solidFill>
              </a:rPr>
              <a:t> ta </a:t>
            </a:r>
            <a:r>
              <a:rPr lang="en-US" sz="1200" dirty="0" err="1">
                <a:solidFill>
                  <a:srgbClr val="E9E9E9"/>
                </a:solidFill>
              </a:rPr>
              <a:t>phải</a:t>
            </a:r>
            <a:r>
              <a:rPr lang="en-US" sz="1200" dirty="0">
                <a:solidFill>
                  <a:srgbClr val="E9E9E9"/>
                </a:solidFill>
              </a:rPr>
              <a:t> </a:t>
            </a:r>
            <a:r>
              <a:rPr lang="en-US" sz="1200" dirty="0" err="1">
                <a:solidFill>
                  <a:srgbClr val="E9E9E9"/>
                </a:solidFill>
              </a:rPr>
              <a:t>cùng</a:t>
            </a:r>
            <a:r>
              <a:rPr lang="en-US" sz="1200" dirty="0">
                <a:solidFill>
                  <a:srgbClr val="E9E9E9"/>
                </a:solidFill>
              </a:rPr>
              <a:t> </a:t>
            </a:r>
            <a:r>
              <a:rPr lang="en-US" sz="1200" dirty="0" err="1">
                <a:solidFill>
                  <a:srgbClr val="E9E9E9"/>
                </a:solidFill>
              </a:rPr>
              <a:t>nhau</a:t>
            </a:r>
            <a:r>
              <a:rPr lang="en-US" sz="1200" dirty="0">
                <a:solidFill>
                  <a:srgbClr val="E9E9E9"/>
                </a:solidFill>
              </a:rPr>
              <a:t> </a:t>
            </a:r>
            <a:r>
              <a:rPr lang="en-US" sz="1200" dirty="0" err="1">
                <a:solidFill>
                  <a:srgbClr val="E9E9E9"/>
                </a:solidFill>
              </a:rPr>
              <a:t>giữ</a:t>
            </a:r>
            <a:r>
              <a:rPr lang="en-US" sz="1200" dirty="0">
                <a:solidFill>
                  <a:srgbClr val="E9E9E9"/>
                </a:solidFill>
              </a:rPr>
              <a:t> </a:t>
            </a:r>
            <a:r>
              <a:rPr lang="en-US" sz="1200" dirty="0" err="1">
                <a:solidFill>
                  <a:srgbClr val="E9E9E9"/>
                </a:solidFill>
              </a:rPr>
              <a:t>lấy</a:t>
            </a:r>
            <a:r>
              <a:rPr lang="en-US" sz="1200" dirty="0">
                <a:solidFill>
                  <a:srgbClr val="E9E9E9"/>
                </a:solidFill>
              </a:rPr>
              <a:t> </a:t>
            </a:r>
            <a:r>
              <a:rPr lang="en-US" sz="1200" dirty="0" err="1">
                <a:solidFill>
                  <a:srgbClr val="E9E9E9"/>
                </a:solidFill>
              </a:rPr>
              <a:t>nước</a:t>
            </a:r>
            <a:r>
              <a:rPr lang="en-US" sz="1200" dirty="0">
                <a:solidFill>
                  <a:srgbClr val="E9E9E9"/>
                </a:solidFill>
              </a:rPr>
              <a:t>”. </a:t>
            </a:r>
            <a:endParaRPr lang="vi-VN" sz="1800" dirty="0">
              <a:solidFill>
                <a:srgbClr val="E9E9E9"/>
              </a:solidFill>
            </a:endParaRPr>
          </a:p>
        </p:txBody>
      </p:sp>
      <p:pic>
        <p:nvPicPr>
          <p:cNvPr id="6" name="Picture 5">
            <a:extLst>
              <a:ext uri="{FF2B5EF4-FFF2-40B4-BE49-F238E27FC236}">
                <a16:creationId xmlns:a16="http://schemas.microsoft.com/office/drawing/2014/main" id="{E310D4EB-D7C8-BE47-BE47-0897DA6C497B}"/>
              </a:ext>
            </a:extLst>
          </p:cNvPr>
          <p:cNvPicPr>
            <a:picLocks noChangeAspect="1"/>
          </p:cNvPicPr>
          <p:nvPr/>
        </p:nvPicPr>
        <p:blipFill>
          <a:blip r:embed="rId3"/>
          <a:stretch>
            <a:fillRect/>
          </a:stretch>
        </p:blipFill>
        <p:spPr>
          <a:xfrm>
            <a:off x="0" y="1006641"/>
            <a:ext cx="3121735" cy="32375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1000"/>
                                        <p:tgtEl>
                                          <p:spTgt spid="10">
                                            <p:txEl>
                                              <p:pRg st="2" end="2"/>
                                            </p:txEl>
                                          </p:spTgt>
                                        </p:tgtEl>
                                      </p:cBhvr>
                                    </p:animEffect>
                                    <p:anim calcmode="lin" valueType="num">
                                      <p:cBhvr>
                                        <p:cTn id="22"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fade">
                                      <p:cBhvr>
                                        <p:cTn id="28" dur="1000"/>
                                        <p:tgtEl>
                                          <p:spTgt spid="10">
                                            <p:txEl>
                                              <p:pRg st="3" end="3"/>
                                            </p:txEl>
                                          </p:spTgt>
                                        </p:tgtEl>
                                      </p:cBhvr>
                                    </p:animEffect>
                                    <p:anim calcmode="lin" valueType="num">
                                      <p:cBhvr>
                                        <p:cTn id="29"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fade">
                                      <p:cBhvr>
                                        <p:cTn id="35" dur="1000"/>
                                        <p:tgtEl>
                                          <p:spTgt spid="10">
                                            <p:txEl>
                                              <p:pRg st="4" end="4"/>
                                            </p:txEl>
                                          </p:spTgt>
                                        </p:tgtEl>
                                      </p:cBhvr>
                                    </p:animEffect>
                                    <p:anim calcmode="lin" valueType="num">
                                      <p:cBhvr>
                                        <p:cTn id="36"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xEl>
                                              <p:pRg st="5" end="5"/>
                                            </p:txEl>
                                          </p:spTgt>
                                        </p:tgtEl>
                                        <p:attrNameLst>
                                          <p:attrName>style.visibility</p:attrName>
                                        </p:attrNameLst>
                                      </p:cBhvr>
                                      <p:to>
                                        <p:strVal val="visible"/>
                                      </p:to>
                                    </p:set>
                                    <p:animEffect transition="in" filter="fade">
                                      <p:cBhvr>
                                        <p:cTn id="42" dur="1000"/>
                                        <p:tgtEl>
                                          <p:spTgt spid="10">
                                            <p:txEl>
                                              <p:pRg st="5" end="5"/>
                                            </p:txEl>
                                          </p:spTgt>
                                        </p:tgtEl>
                                      </p:cBhvr>
                                    </p:animEffect>
                                    <p:anim calcmode="lin" valueType="num">
                                      <p:cBhvr>
                                        <p:cTn id="43"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DEB142-208D-4A06-A044-E6E20E751DC2}"/>
              </a:ext>
            </a:extLst>
          </p:cNvPr>
          <p:cNvSpPr>
            <a:spLocks noGrp="1"/>
          </p:cNvSpPr>
          <p:nvPr>
            <p:ph type="title" idx="2"/>
          </p:nvPr>
        </p:nvSpPr>
        <p:spPr>
          <a:xfrm>
            <a:off x="767084" y="1995150"/>
            <a:ext cx="5503126" cy="576600"/>
          </a:xfrm>
        </p:spPr>
        <p:txBody>
          <a:bodyPr/>
          <a:lstStyle/>
          <a:p>
            <a:pPr algn="just"/>
            <a:r>
              <a:rPr lang="en-US" dirty="0" err="1">
                <a:latin typeface="Raleway" pitchFamily="2" charset="77"/>
              </a:rPr>
              <a:t>Có</a:t>
            </a:r>
            <a:r>
              <a:rPr lang="en-US" dirty="0">
                <a:latin typeface="Raleway" pitchFamily="2" charset="77"/>
              </a:rPr>
              <a:t> </a:t>
            </a:r>
            <a:r>
              <a:rPr lang="en-US" dirty="0" err="1">
                <a:latin typeface="Raleway" pitchFamily="2" charset="77"/>
              </a:rPr>
              <a:t>thể</a:t>
            </a:r>
            <a:r>
              <a:rPr lang="en-US" dirty="0">
                <a:latin typeface="Raleway" pitchFamily="2" charset="77"/>
              </a:rPr>
              <a:t> </a:t>
            </a:r>
            <a:r>
              <a:rPr lang="en-US" dirty="0" err="1">
                <a:latin typeface="Raleway" pitchFamily="2" charset="77"/>
              </a:rPr>
              <a:t>coi</a:t>
            </a:r>
            <a:r>
              <a:rPr lang="en-US" dirty="0">
                <a:latin typeface="Raleway" pitchFamily="2" charset="77"/>
              </a:rPr>
              <a:t> </a:t>
            </a:r>
            <a:r>
              <a:rPr lang="en-US" dirty="0" err="1">
                <a:latin typeface="Raleway" pitchFamily="2" charset="77"/>
              </a:rPr>
              <a:t>đó</a:t>
            </a:r>
            <a:r>
              <a:rPr lang="en-US" dirty="0">
                <a:latin typeface="Raleway" pitchFamily="2" charset="77"/>
              </a:rPr>
              <a:t> </a:t>
            </a:r>
            <a:r>
              <a:rPr lang="en-US" dirty="0" err="1">
                <a:latin typeface="Raleway" pitchFamily="2" charset="77"/>
              </a:rPr>
              <a:t>là</a:t>
            </a:r>
            <a:r>
              <a:rPr lang="en-US" dirty="0">
                <a:latin typeface="Raleway" pitchFamily="2" charset="77"/>
              </a:rPr>
              <a:t> </a:t>
            </a:r>
            <a:r>
              <a:rPr lang="en-US" dirty="0" err="1">
                <a:latin typeface="Raleway" pitchFamily="2" charset="77"/>
              </a:rPr>
              <a:t>lời</a:t>
            </a:r>
            <a:r>
              <a:rPr lang="en-US" dirty="0">
                <a:latin typeface="Raleway" pitchFamily="2" charset="77"/>
              </a:rPr>
              <a:t> </a:t>
            </a:r>
            <a:r>
              <a:rPr lang="en-US" dirty="0" err="1">
                <a:latin typeface="Raleway" pitchFamily="2" charset="77"/>
              </a:rPr>
              <a:t>thề</a:t>
            </a:r>
            <a:r>
              <a:rPr lang="en-US" dirty="0">
                <a:latin typeface="Raleway" pitchFamily="2" charset="77"/>
              </a:rPr>
              <a:t> </a:t>
            </a:r>
            <a:r>
              <a:rPr lang="en-US" dirty="0" err="1">
                <a:latin typeface="Raleway" pitchFamily="2" charset="77"/>
              </a:rPr>
              <a:t>thiêng</a:t>
            </a:r>
            <a:r>
              <a:rPr lang="en-US" dirty="0">
                <a:latin typeface="Raleway" pitchFamily="2" charset="77"/>
              </a:rPr>
              <a:t> </a:t>
            </a:r>
            <a:r>
              <a:rPr lang="en-US" dirty="0" err="1">
                <a:latin typeface="Raleway" pitchFamily="2" charset="77"/>
              </a:rPr>
              <a:t>liêng</a:t>
            </a:r>
            <a:r>
              <a:rPr lang="en-US" dirty="0">
                <a:latin typeface="Raleway" pitchFamily="2" charset="77"/>
              </a:rPr>
              <a:t> </a:t>
            </a:r>
            <a:r>
              <a:rPr lang="en-US" dirty="0" err="1">
                <a:latin typeface="Raleway" pitchFamily="2" charset="77"/>
              </a:rPr>
              <a:t>của</a:t>
            </a:r>
            <a:r>
              <a:rPr lang="en-US" dirty="0">
                <a:latin typeface="Raleway" pitchFamily="2" charset="77"/>
              </a:rPr>
              <a:t> </a:t>
            </a:r>
            <a:r>
              <a:rPr lang="en-US" dirty="0" err="1">
                <a:latin typeface="Raleway" pitchFamily="2" charset="77"/>
              </a:rPr>
              <a:t>Bác</a:t>
            </a:r>
            <a:r>
              <a:rPr lang="en-US" dirty="0">
                <a:latin typeface="Raleway" pitchFamily="2" charset="77"/>
              </a:rPr>
              <a:t>, </a:t>
            </a:r>
            <a:r>
              <a:rPr lang="en-US" dirty="0" err="1">
                <a:latin typeface="Raleway" pitchFamily="2" charset="77"/>
              </a:rPr>
              <a:t>của</a:t>
            </a:r>
            <a:r>
              <a:rPr lang="en-US" dirty="0">
                <a:latin typeface="Raleway" pitchFamily="2" charset="77"/>
              </a:rPr>
              <a:t> </a:t>
            </a:r>
            <a:r>
              <a:rPr lang="en-US" dirty="0" err="1">
                <a:latin typeface="Raleway" pitchFamily="2" charset="77"/>
              </a:rPr>
              <a:t>cả</a:t>
            </a:r>
            <a:r>
              <a:rPr lang="en-US" dirty="0">
                <a:latin typeface="Raleway" pitchFamily="2" charset="77"/>
              </a:rPr>
              <a:t> </a:t>
            </a:r>
            <a:r>
              <a:rPr lang="en-US" dirty="0" err="1">
                <a:latin typeface="Raleway" pitchFamily="2" charset="77"/>
              </a:rPr>
              <a:t>dân</a:t>
            </a:r>
            <a:r>
              <a:rPr lang="en-US" dirty="0">
                <a:latin typeface="Raleway" pitchFamily="2" charset="77"/>
              </a:rPr>
              <a:t> </a:t>
            </a:r>
            <a:r>
              <a:rPr lang="en-US" dirty="0" err="1">
                <a:latin typeface="Raleway" pitchFamily="2" charset="77"/>
              </a:rPr>
              <a:t>tộc</a:t>
            </a:r>
            <a:r>
              <a:rPr lang="en-US" dirty="0">
                <a:latin typeface="Raleway" pitchFamily="2" charset="77"/>
              </a:rPr>
              <a:t> </a:t>
            </a:r>
            <a:r>
              <a:rPr lang="en-US" dirty="0" err="1">
                <a:latin typeface="Raleway" pitchFamily="2" charset="77"/>
              </a:rPr>
              <a:t>trước</a:t>
            </a:r>
            <a:r>
              <a:rPr lang="en-US" dirty="0">
                <a:latin typeface="Raleway" pitchFamily="2" charset="77"/>
              </a:rPr>
              <a:t> </a:t>
            </a:r>
            <a:r>
              <a:rPr lang="en-US" dirty="0" err="1">
                <a:latin typeface="Raleway" pitchFamily="2" charset="77"/>
              </a:rPr>
              <a:t>anh</a:t>
            </a:r>
            <a:r>
              <a:rPr lang="en-US" dirty="0">
                <a:latin typeface="Raleway" pitchFamily="2" charset="77"/>
              </a:rPr>
              <a:t> </a:t>
            </a:r>
            <a:r>
              <a:rPr lang="en-US" dirty="0" err="1">
                <a:latin typeface="Raleway" pitchFamily="2" charset="77"/>
              </a:rPr>
              <a:t>linh</a:t>
            </a:r>
            <a:r>
              <a:rPr lang="en-US" dirty="0">
                <a:latin typeface="Raleway" pitchFamily="2" charset="77"/>
              </a:rPr>
              <a:t> </a:t>
            </a:r>
            <a:r>
              <a:rPr lang="en-US" dirty="0" err="1">
                <a:latin typeface="Raleway" pitchFamily="2" charset="77"/>
              </a:rPr>
              <a:t>tổ</a:t>
            </a:r>
            <a:r>
              <a:rPr lang="en-US" dirty="0">
                <a:latin typeface="Raleway" pitchFamily="2" charset="77"/>
              </a:rPr>
              <a:t> </a:t>
            </a:r>
            <a:r>
              <a:rPr lang="en-US" dirty="0" err="1">
                <a:latin typeface="Raleway" pitchFamily="2" charset="77"/>
              </a:rPr>
              <a:t>tiên</a:t>
            </a:r>
            <a:r>
              <a:rPr lang="en-US" dirty="0">
                <a:latin typeface="Raleway" pitchFamily="2" charset="77"/>
              </a:rPr>
              <a:t>. “</a:t>
            </a:r>
            <a:r>
              <a:rPr lang="en-US" dirty="0" err="1">
                <a:latin typeface="Raleway" pitchFamily="2" charset="77"/>
              </a:rPr>
              <a:t>Công</a:t>
            </a:r>
            <a:r>
              <a:rPr lang="en-US" dirty="0">
                <a:latin typeface="Raleway" pitchFamily="2" charset="77"/>
              </a:rPr>
              <a:t> </a:t>
            </a:r>
            <a:r>
              <a:rPr lang="en-US" dirty="0" err="1">
                <a:latin typeface="Raleway" pitchFamily="2" charset="77"/>
              </a:rPr>
              <a:t>dựng</a:t>
            </a:r>
            <a:r>
              <a:rPr lang="en-US" dirty="0">
                <a:latin typeface="Raleway" pitchFamily="2" charset="77"/>
              </a:rPr>
              <a:t> </a:t>
            </a:r>
            <a:r>
              <a:rPr lang="en-US" dirty="0" err="1">
                <a:latin typeface="Raleway" pitchFamily="2" charset="77"/>
              </a:rPr>
              <a:t>nước</a:t>
            </a:r>
            <a:r>
              <a:rPr lang="en-US" dirty="0">
                <a:latin typeface="Raleway" pitchFamily="2" charset="77"/>
              </a:rPr>
              <a:t>” </a:t>
            </a:r>
            <a:r>
              <a:rPr lang="en-US" dirty="0" err="1">
                <a:latin typeface="Raleway" pitchFamily="2" charset="77"/>
              </a:rPr>
              <a:t>mà</a:t>
            </a:r>
            <a:r>
              <a:rPr lang="en-US" dirty="0">
                <a:latin typeface="Raleway" pitchFamily="2" charset="77"/>
              </a:rPr>
              <a:t> </a:t>
            </a:r>
            <a:r>
              <a:rPr lang="en-US" dirty="0" err="1">
                <a:latin typeface="Raleway" pitchFamily="2" charset="77"/>
              </a:rPr>
              <a:t>Bác</a:t>
            </a:r>
            <a:r>
              <a:rPr lang="en-US" dirty="0">
                <a:latin typeface="Raleway" pitchFamily="2" charset="77"/>
              </a:rPr>
              <a:t> </a:t>
            </a:r>
            <a:r>
              <a:rPr lang="en-US" dirty="0" err="1">
                <a:latin typeface="Raleway" pitchFamily="2" charset="77"/>
              </a:rPr>
              <a:t>nói</a:t>
            </a:r>
            <a:r>
              <a:rPr lang="en-US" dirty="0">
                <a:latin typeface="Raleway" pitchFamily="2" charset="77"/>
              </a:rPr>
              <a:t> </a:t>
            </a:r>
            <a:r>
              <a:rPr lang="en-US" dirty="0" err="1">
                <a:latin typeface="Raleway" pitchFamily="2" charset="77"/>
              </a:rPr>
              <a:t>ở</a:t>
            </a:r>
            <a:r>
              <a:rPr lang="en-US" dirty="0">
                <a:latin typeface="Raleway" pitchFamily="2" charset="77"/>
              </a:rPr>
              <a:t> </a:t>
            </a:r>
            <a:r>
              <a:rPr lang="en-US" dirty="0" err="1">
                <a:latin typeface="Raleway" pitchFamily="2" charset="77"/>
              </a:rPr>
              <a:t>đây</a:t>
            </a:r>
            <a:r>
              <a:rPr lang="en-US" dirty="0">
                <a:latin typeface="Raleway" pitchFamily="2" charset="77"/>
              </a:rPr>
              <a:t> </a:t>
            </a:r>
            <a:r>
              <a:rPr lang="en-US" dirty="0" err="1">
                <a:latin typeface="Raleway" pitchFamily="2" charset="77"/>
              </a:rPr>
              <a:t>không</a:t>
            </a:r>
            <a:r>
              <a:rPr lang="en-US" dirty="0">
                <a:latin typeface="Raleway" pitchFamily="2" charset="77"/>
              </a:rPr>
              <a:t> </a:t>
            </a:r>
            <a:r>
              <a:rPr lang="en-US" dirty="0" err="1">
                <a:latin typeface="Raleway" pitchFamily="2" charset="77"/>
              </a:rPr>
              <a:t>chỉ</a:t>
            </a:r>
            <a:r>
              <a:rPr lang="en-US" dirty="0">
                <a:latin typeface="Raleway" pitchFamily="2" charset="77"/>
              </a:rPr>
              <a:t> </a:t>
            </a:r>
            <a:r>
              <a:rPr lang="en-US" dirty="0" err="1">
                <a:latin typeface="Raleway" pitchFamily="2" charset="77"/>
              </a:rPr>
              <a:t>có</a:t>
            </a:r>
            <a:r>
              <a:rPr lang="en-US" dirty="0">
                <a:latin typeface="Raleway" pitchFamily="2" charset="77"/>
              </a:rPr>
              <a:t> </a:t>
            </a:r>
            <a:r>
              <a:rPr lang="en-US" dirty="0" err="1">
                <a:latin typeface="Raleway" pitchFamily="2" charset="77"/>
              </a:rPr>
              <a:t>ý</a:t>
            </a:r>
            <a:r>
              <a:rPr lang="en-US" dirty="0">
                <a:latin typeface="Raleway" pitchFamily="2" charset="77"/>
              </a:rPr>
              <a:t> </a:t>
            </a:r>
            <a:r>
              <a:rPr lang="en-US" dirty="0" err="1">
                <a:latin typeface="Raleway" pitchFamily="2" charset="77"/>
              </a:rPr>
              <a:t>nghĩa</a:t>
            </a:r>
            <a:r>
              <a:rPr lang="en-US" dirty="0">
                <a:latin typeface="Raleway" pitchFamily="2" charset="77"/>
              </a:rPr>
              <a:t> </a:t>
            </a:r>
            <a:r>
              <a:rPr lang="en-US" dirty="0" err="1">
                <a:latin typeface="Raleway" pitchFamily="2" charset="77"/>
              </a:rPr>
              <a:t>tạo</a:t>
            </a:r>
            <a:r>
              <a:rPr lang="en-US" dirty="0">
                <a:latin typeface="Raleway" pitchFamily="2" charset="77"/>
              </a:rPr>
              <a:t> </a:t>
            </a:r>
            <a:r>
              <a:rPr lang="en-US" dirty="0" err="1">
                <a:latin typeface="Raleway" pitchFamily="2" charset="77"/>
              </a:rPr>
              <a:t>lập</a:t>
            </a:r>
            <a:r>
              <a:rPr lang="en-US" dirty="0">
                <a:latin typeface="Raleway" pitchFamily="2" charset="77"/>
              </a:rPr>
              <a:t> </a:t>
            </a:r>
            <a:r>
              <a:rPr lang="en-US" dirty="0" err="1">
                <a:latin typeface="Raleway" pitchFamily="2" charset="77"/>
              </a:rPr>
              <a:t>nên</a:t>
            </a:r>
            <a:r>
              <a:rPr lang="en-US" dirty="0">
                <a:latin typeface="Raleway" pitchFamily="2" charset="77"/>
              </a:rPr>
              <a:t> </a:t>
            </a:r>
            <a:r>
              <a:rPr lang="en-US" dirty="0" err="1">
                <a:latin typeface="Raleway" pitchFamily="2" charset="77"/>
              </a:rPr>
              <a:t>giang</a:t>
            </a:r>
            <a:r>
              <a:rPr lang="en-US" dirty="0">
                <a:latin typeface="Raleway" pitchFamily="2" charset="77"/>
              </a:rPr>
              <a:t> </a:t>
            </a:r>
            <a:r>
              <a:rPr lang="en-US" dirty="0" err="1">
                <a:latin typeface="Raleway" pitchFamily="2" charset="77"/>
              </a:rPr>
              <a:t>sơn</a:t>
            </a:r>
            <a:r>
              <a:rPr lang="en-US" dirty="0">
                <a:latin typeface="Raleway" pitchFamily="2" charset="77"/>
              </a:rPr>
              <a:t> </a:t>
            </a:r>
            <a:r>
              <a:rPr lang="en-US" dirty="0" err="1">
                <a:latin typeface="Raleway" pitchFamily="2" charset="77"/>
              </a:rPr>
              <a:t>đất</a:t>
            </a:r>
            <a:r>
              <a:rPr lang="en-US" dirty="0">
                <a:latin typeface="Raleway" pitchFamily="2" charset="77"/>
              </a:rPr>
              <a:t> </a:t>
            </a:r>
            <a:r>
              <a:rPr lang="en-US" dirty="0" err="1">
                <a:latin typeface="Raleway" pitchFamily="2" charset="77"/>
              </a:rPr>
              <a:t>nước</a:t>
            </a:r>
            <a:r>
              <a:rPr lang="en-US" dirty="0">
                <a:latin typeface="Raleway" pitchFamily="2" charset="77"/>
              </a:rPr>
              <a:t>, </a:t>
            </a:r>
            <a:r>
              <a:rPr lang="en-US" dirty="0" err="1">
                <a:latin typeface="Raleway" pitchFamily="2" charset="77"/>
              </a:rPr>
              <a:t>mà</a:t>
            </a:r>
            <a:r>
              <a:rPr lang="en-US" dirty="0">
                <a:latin typeface="Raleway" pitchFamily="2" charset="77"/>
              </a:rPr>
              <a:t> </a:t>
            </a:r>
            <a:r>
              <a:rPr lang="en-US" dirty="0" err="1">
                <a:latin typeface="Raleway" pitchFamily="2" charset="77"/>
              </a:rPr>
              <a:t>còn</a:t>
            </a:r>
            <a:r>
              <a:rPr lang="en-US" dirty="0">
                <a:latin typeface="Raleway" pitchFamily="2" charset="77"/>
              </a:rPr>
              <a:t> </a:t>
            </a:r>
            <a:r>
              <a:rPr lang="en-US" dirty="0" err="1">
                <a:latin typeface="Raleway" pitchFamily="2" charset="77"/>
              </a:rPr>
              <a:t>có</a:t>
            </a:r>
            <a:r>
              <a:rPr lang="en-US" dirty="0">
                <a:latin typeface="Raleway" pitchFamily="2" charset="77"/>
              </a:rPr>
              <a:t> </a:t>
            </a:r>
            <a:r>
              <a:rPr lang="en-US" dirty="0" err="1">
                <a:latin typeface="Raleway" pitchFamily="2" charset="77"/>
              </a:rPr>
              <a:t>ý</a:t>
            </a:r>
            <a:r>
              <a:rPr lang="en-US" dirty="0">
                <a:latin typeface="Raleway" pitchFamily="2" charset="77"/>
              </a:rPr>
              <a:t> </a:t>
            </a:r>
            <a:r>
              <a:rPr lang="en-US" dirty="0" err="1">
                <a:latin typeface="Raleway" pitchFamily="2" charset="77"/>
              </a:rPr>
              <a:t>nghĩa</a:t>
            </a:r>
            <a:r>
              <a:rPr lang="en-US" dirty="0">
                <a:latin typeface="Raleway" pitchFamily="2" charset="77"/>
              </a:rPr>
              <a:t> </a:t>
            </a:r>
            <a:r>
              <a:rPr lang="en-US" dirty="0" err="1">
                <a:latin typeface="Raleway" pitchFamily="2" charset="77"/>
              </a:rPr>
              <a:t>tạo</a:t>
            </a:r>
            <a:r>
              <a:rPr lang="en-US" dirty="0">
                <a:latin typeface="Raleway" pitchFamily="2" charset="77"/>
              </a:rPr>
              <a:t> ra </a:t>
            </a:r>
            <a:r>
              <a:rPr lang="en-US" dirty="0" err="1">
                <a:latin typeface="Raleway" pitchFamily="2" charset="77"/>
              </a:rPr>
              <a:t>sức</a:t>
            </a:r>
            <a:r>
              <a:rPr lang="en-US" dirty="0">
                <a:latin typeface="Raleway" pitchFamily="2" charset="77"/>
              </a:rPr>
              <a:t> </a:t>
            </a:r>
            <a:r>
              <a:rPr lang="en-US" dirty="0" err="1">
                <a:latin typeface="Raleway" pitchFamily="2" charset="77"/>
              </a:rPr>
              <a:t>sống</a:t>
            </a:r>
            <a:r>
              <a:rPr lang="en-US" dirty="0">
                <a:latin typeface="Raleway" pitchFamily="2" charset="77"/>
              </a:rPr>
              <a:t> </a:t>
            </a:r>
            <a:r>
              <a:rPr lang="en-US" dirty="0" err="1">
                <a:latin typeface="Raleway" pitchFamily="2" charset="77"/>
              </a:rPr>
              <a:t>và</a:t>
            </a:r>
            <a:r>
              <a:rPr lang="en-US" dirty="0">
                <a:latin typeface="Raleway" pitchFamily="2" charset="77"/>
              </a:rPr>
              <a:t> </a:t>
            </a:r>
            <a:r>
              <a:rPr lang="en-US" dirty="0" err="1">
                <a:latin typeface="Raleway" pitchFamily="2" charset="77"/>
              </a:rPr>
              <a:t>hồn</a:t>
            </a:r>
            <a:r>
              <a:rPr lang="en-US" dirty="0">
                <a:latin typeface="Raleway" pitchFamily="2" charset="77"/>
              </a:rPr>
              <a:t> </a:t>
            </a:r>
            <a:r>
              <a:rPr lang="en-US" dirty="0" err="1">
                <a:latin typeface="Raleway" pitchFamily="2" charset="77"/>
              </a:rPr>
              <a:t>cốt</a:t>
            </a:r>
            <a:r>
              <a:rPr lang="en-US" dirty="0">
                <a:latin typeface="Raleway" pitchFamily="2" charset="77"/>
              </a:rPr>
              <a:t> </a:t>
            </a:r>
            <a:r>
              <a:rPr lang="en-US" dirty="0" err="1">
                <a:latin typeface="Raleway" pitchFamily="2" charset="77"/>
              </a:rPr>
              <a:t>của</a:t>
            </a:r>
            <a:r>
              <a:rPr lang="en-US" dirty="0">
                <a:latin typeface="Raleway" pitchFamily="2" charset="77"/>
              </a:rPr>
              <a:t> </a:t>
            </a:r>
            <a:r>
              <a:rPr lang="en-US" dirty="0" err="1">
                <a:latin typeface="Raleway" pitchFamily="2" charset="77"/>
              </a:rPr>
              <a:t>dân</a:t>
            </a:r>
            <a:r>
              <a:rPr lang="en-US" dirty="0">
                <a:latin typeface="Raleway" pitchFamily="2" charset="77"/>
              </a:rPr>
              <a:t> </a:t>
            </a:r>
            <a:r>
              <a:rPr lang="en-US" dirty="0" err="1">
                <a:latin typeface="Raleway" pitchFamily="2" charset="77"/>
              </a:rPr>
              <a:t>tộc</a:t>
            </a:r>
            <a:r>
              <a:rPr lang="en-US" dirty="0">
                <a:latin typeface="Raleway" pitchFamily="2" charset="77"/>
              </a:rPr>
              <a:t>. </a:t>
            </a:r>
            <a:r>
              <a:rPr lang="en-US" dirty="0" err="1">
                <a:latin typeface="Raleway" pitchFamily="2" charset="77"/>
              </a:rPr>
              <a:t>Vì</a:t>
            </a:r>
            <a:r>
              <a:rPr lang="en-US" dirty="0">
                <a:latin typeface="Raleway" pitchFamily="2" charset="77"/>
              </a:rPr>
              <a:t> </a:t>
            </a:r>
            <a:r>
              <a:rPr lang="en-US" dirty="0" err="1">
                <a:latin typeface="Raleway" pitchFamily="2" charset="77"/>
              </a:rPr>
              <a:t>vậy</a:t>
            </a:r>
            <a:r>
              <a:rPr lang="en-US" dirty="0">
                <a:latin typeface="Raleway" pitchFamily="2" charset="77"/>
              </a:rPr>
              <a:t>, “</a:t>
            </a:r>
            <a:r>
              <a:rPr lang="en-US" dirty="0" err="1">
                <a:latin typeface="Raleway" pitchFamily="2" charset="77"/>
              </a:rPr>
              <a:t>giữ</a:t>
            </a:r>
            <a:r>
              <a:rPr lang="en-US" dirty="0">
                <a:latin typeface="Raleway" pitchFamily="2" charset="77"/>
              </a:rPr>
              <a:t> </a:t>
            </a:r>
            <a:r>
              <a:rPr lang="en-US" dirty="0" err="1">
                <a:latin typeface="Raleway" pitchFamily="2" charset="77"/>
              </a:rPr>
              <a:t>lấy</a:t>
            </a:r>
            <a:r>
              <a:rPr lang="en-US" dirty="0">
                <a:latin typeface="Raleway" pitchFamily="2" charset="77"/>
              </a:rPr>
              <a:t> </a:t>
            </a:r>
            <a:r>
              <a:rPr lang="en-US" dirty="0" err="1">
                <a:latin typeface="Raleway" pitchFamily="2" charset="77"/>
              </a:rPr>
              <a:t>nước</a:t>
            </a:r>
            <a:r>
              <a:rPr lang="en-US" dirty="0">
                <a:latin typeface="Raleway" pitchFamily="2" charset="77"/>
              </a:rPr>
              <a:t>” </a:t>
            </a:r>
            <a:r>
              <a:rPr lang="en-US" dirty="0" err="1">
                <a:latin typeface="Raleway" pitchFamily="2" charset="77"/>
              </a:rPr>
              <a:t>mà</a:t>
            </a:r>
            <a:r>
              <a:rPr lang="en-US" dirty="0">
                <a:latin typeface="Raleway" pitchFamily="2" charset="77"/>
              </a:rPr>
              <a:t> </a:t>
            </a:r>
            <a:r>
              <a:rPr lang="en-US" dirty="0" err="1">
                <a:latin typeface="Raleway" pitchFamily="2" charset="77"/>
              </a:rPr>
              <a:t>Người</a:t>
            </a:r>
            <a:r>
              <a:rPr lang="en-US" dirty="0">
                <a:latin typeface="Raleway" pitchFamily="2" charset="77"/>
              </a:rPr>
              <a:t> </a:t>
            </a:r>
            <a:r>
              <a:rPr lang="en-US" dirty="0" err="1">
                <a:latin typeface="Raleway" pitchFamily="2" charset="77"/>
              </a:rPr>
              <a:t>nói</a:t>
            </a:r>
            <a:r>
              <a:rPr lang="en-US" dirty="0">
                <a:latin typeface="Raleway" pitchFamily="2" charset="77"/>
              </a:rPr>
              <a:t> </a:t>
            </a:r>
            <a:r>
              <a:rPr lang="en-US" dirty="0" err="1">
                <a:latin typeface="Raleway" pitchFamily="2" charset="77"/>
              </a:rPr>
              <a:t>cũng</a:t>
            </a:r>
            <a:r>
              <a:rPr lang="en-US" dirty="0">
                <a:latin typeface="Raleway" pitchFamily="2" charset="77"/>
              </a:rPr>
              <a:t> </a:t>
            </a:r>
            <a:r>
              <a:rPr lang="en-US" dirty="0" err="1">
                <a:latin typeface="Raleway" pitchFamily="2" charset="77"/>
              </a:rPr>
              <a:t>có</a:t>
            </a:r>
            <a:r>
              <a:rPr lang="en-US" dirty="0">
                <a:latin typeface="Raleway" pitchFamily="2" charset="77"/>
              </a:rPr>
              <a:t> </a:t>
            </a:r>
            <a:r>
              <a:rPr lang="en-US" dirty="0" err="1">
                <a:latin typeface="Raleway" pitchFamily="2" charset="77"/>
              </a:rPr>
              <a:t>nghĩa</a:t>
            </a:r>
            <a:r>
              <a:rPr lang="en-US" dirty="0">
                <a:latin typeface="Raleway" pitchFamily="2" charset="77"/>
              </a:rPr>
              <a:t> </a:t>
            </a:r>
            <a:r>
              <a:rPr lang="en-US" dirty="0" err="1">
                <a:latin typeface="Raleway" pitchFamily="2" charset="77"/>
              </a:rPr>
              <a:t>phải</a:t>
            </a:r>
            <a:r>
              <a:rPr lang="en-US" dirty="0">
                <a:latin typeface="Raleway" pitchFamily="2" charset="77"/>
              </a:rPr>
              <a:t> </a:t>
            </a:r>
            <a:r>
              <a:rPr lang="en-US" dirty="0" err="1">
                <a:latin typeface="Raleway" pitchFamily="2" charset="77"/>
              </a:rPr>
              <a:t>giữ</a:t>
            </a:r>
            <a:r>
              <a:rPr lang="en-US" dirty="0">
                <a:latin typeface="Raleway" pitchFamily="2" charset="77"/>
              </a:rPr>
              <a:t> </a:t>
            </a:r>
            <a:r>
              <a:rPr lang="en-US" dirty="0" err="1">
                <a:latin typeface="Raleway" pitchFamily="2" charset="77"/>
              </a:rPr>
              <a:t>lấy</a:t>
            </a:r>
            <a:r>
              <a:rPr lang="en-US" dirty="0">
                <a:latin typeface="Raleway" pitchFamily="2" charset="77"/>
              </a:rPr>
              <a:t> </a:t>
            </a:r>
            <a:r>
              <a:rPr lang="en-US" dirty="0" err="1">
                <a:latin typeface="Raleway" pitchFamily="2" charset="77"/>
              </a:rPr>
              <a:t>từng</a:t>
            </a:r>
            <a:r>
              <a:rPr lang="en-US" dirty="0">
                <a:latin typeface="Raleway" pitchFamily="2" charset="77"/>
              </a:rPr>
              <a:t> </a:t>
            </a:r>
            <a:r>
              <a:rPr lang="en-US" dirty="0" err="1">
                <a:latin typeface="Raleway" pitchFamily="2" charset="77"/>
              </a:rPr>
              <a:t>tấc</a:t>
            </a:r>
            <a:r>
              <a:rPr lang="en-US" dirty="0">
                <a:latin typeface="Raleway" pitchFamily="2" charset="77"/>
              </a:rPr>
              <a:t> </a:t>
            </a:r>
            <a:r>
              <a:rPr lang="en-US" dirty="0" err="1">
                <a:latin typeface="Raleway" pitchFamily="2" charset="77"/>
              </a:rPr>
              <a:t>đất</a:t>
            </a:r>
            <a:r>
              <a:rPr lang="en-US" dirty="0">
                <a:latin typeface="Raleway" pitchFamily="2" charset="77"/>
              </a:rPr>
              <a:t> </a:t>
            </a:r>
            <a:r>
              <a:rPr lang="en-US" dirty="0" err="1">
                <a:latin typeface="Raleway" pitchFamily="2" charset="77"/>
              </a:rPr>
              <a:t>của</a:t>
            </a:r>
            <a:r>
              <a:rPr lang="en-US" dirty="0">
                <a:latin typeface="Raleway" pitchFamily="2" charset="77"/>
              </a:rPr>
              <a:t> </a:t>
            </a:r>
            <a:r>
              <a:rPr lang="en-US" dirty="0" err="1">
                <a:latin typeface="Raleway" pitchFamily="2" charset="77"/>
              </a:rPr>
              <a:t>Tổ</a:t>
            </a:r>
            <a:r>
              <a:rPr lang="en-US" dirty="0">
                <a:latin typeface="Raleway" pitchFamily="2" charset="77"/>
              </a:rPr>
              <a:t> </a:t>
            </a:r>
            <a:r>
              <a:rPr lang="en-US" dirty="0" err="1">
                <a:latin typeface="Raleway" pitchFamily="2" charset="77"/>
              </a:rPr>
              <a:t>quốc</a:t>
            </a:r>
            <a:r>
              <a:rPr lang="en-US" dirty="0">
                <a:latin typeface="Raleway" pitchFamily="2" charset="77"/>
              </a:rPr>
              <a:t>, </a:t>
            </a:r>
            <a:r>
              <a:rPr lang="en-US" dirty="0" err="1">
                <a:latin typeface="Raleway" pitchFamily="2" charset="77"/>
              </a:rPr>
              <a:t>đồng</a:t>
            </a:r>
            <a:r>
              <a:rPr lang="en-US" dirty="0">
                <a:latin typeface="Raleway" pitchFamily="2" charset="77"/>
              </a:rPr>
              <a:t> </a:t>
            </a:r>
            <a:r>
              <a:rPr lang="en-US" dirty="0" err="1">
                <a:latin typeface="Raleway" pitchFamily="2" charset="77"/>
              </a:rPr>
              <a:t>thời</a:t>
            </a:r>
            <a:r>
              <a:rPr lang="en-US" dirty="0">
                <a:latin typeface="Raleway" pitchFamily="2" charset="77"/>
              </a:rPr>
              <a:t>, </a:t>
            </a:r>
            <a:r>
              <a:rPr lang="en-US" dirty="0" err="1">
                <a:latin typeface="Raleway" pitchFamily="2" charset="77"/>
              </a:rPr>
              <a:t>phải</a:t>
            </a:r>
            <a:r>
              <a:rPr lang="en-US" dirty="0">
                <a:latin typeface="Raleway" pitchFamily="2" charset="77"/>
              </a:rPr>
              <a:t> </a:t>
            </a:r>
            <a:r>
              <a:rPr lang="en-US" dirty="0" err="1">
                <a:latin typeface="Raleway" pitchFamily="2" charset="77"/>
              </a:rPr>
              <a:t>giữ</a:t>
            </a:r>
            <a:r>
              <a:rPr lang="en-US" dirty="0">
                <a:latin typeface="Raleway" pitchFamily="2" charset="77"/>
              </a:rPr>
              <a:t> </a:t>
            </a:r>
            <a:r>
              <a:rPr lang="en-US" dirty="0" err="1">
                <a:latin typeface="Raleway" pitchFamily="2" charset="77"/>
              </a:rPr>
              <a:t>cho</a:t>
            </a:r>
            <a:r>
              <a:rPr lang="en-US" dirty="0">
                <a:latin typeface="Raleway" pitchFamily="2" charset="77"/>
              </a:rPr>
              <a:t> </a:t>
            </a:r>
            <a:r>
              <a:rPr lang="en-US" dirty="0" err="1">
                <a:latin typeface="Raleway" pitchFamily="2" charset="77"/>
              </a:rPr>
              <a:t>được</a:t>
            </a:r>
            <a:r>
              <a:rPr lang="en-US" dirty="0">
                <a:latin typeface="Raleway" pitchFamily="2" charset="77"/>
              </a:rPr>
              <a:t> </a:t>
            </a:r>
            <a:r>
              <a:rPr lang="en-US" dirty="0" err="1">
                <a:latin typeface="Raleway" pitchFamily="2" charset="77"/>
              </a:rPr>
              <a:t>những</a:t>
            </a:r>
            <a:r>
              <a:rPr lang="en-US" dirty="0">
                <a:latin typeface="Raleway" pitchFamily="2" charset="77"/>
              </a:rPr>
              <a:t> </a:t>
            </a:r>
            <a:r>
              <a:rPr lang="en-US" dirty="0" err="1">
                <a:latin typeface="Raleway" pitchFamily="2" charset="77"/>
              </a:rPr>
              <a:t>đạo</a:t>
            </a:r>
            <a:r>
              <a:rPr lang="en-US" dirty="0">
                <a:latin typeface="Raleway" pitchFamily="2" charset="77"/>
              </a:rPr>
              <a:t> </a:t>
            </a:r>
            <a:r>
              <a:rPr lang="en-US" dirty="0" err="1">
                <a:latin typeface="Raleway" pitchFamily="2" charset="77"/>
              </a:rPr>
              <a:t>lý</a:t>
            </a:r>
            <a:r>
              <a:rPr lang="en-US" dirty="0">
                <a:latin typeface="Raleway" pitchFamily="2" charset="77"/>
              </a:rPr>
              <a:t> </a:t>
            </a:r>
            <a:r>
              <a:rPr lang="en-US" dirty="0" err="1">
                <a:latin typeface="Raleway" pitchFamily="2" charset="77"/>
              </a:rPr>
              <a:t>làm</a:t>
            </a:r>
            <a:r>
              <a:rPr lang="en-US" dirty="0">
                <a:latin typeface="Raleway" pitchFamily="2" charset="77"/>
              </a:rPr>
              <a:t> </a:t>
            </a:r>
            <a:r>
              <a:rPr lang="en-US" dirty="0" err="1">
                <a:latin typeface="Raleway" pitchFamily="2" charset="77"/>
              </a:rPr>
              <a:t>người</a:t>
            </a:r>
            <a:r>
              <a:rPr lang="en-US" dirty="0">
                <a:latin typeface="Raleway" pitchFamily="2" charset="77"/>
              </a:rPr>
              <a:t> </a:t>
            </a:r>
            <a:r>
              <a:rPr lang="en-US" dirty="0" err="1">
                <a:latin typeface="Raleway" pitchFamily="2" charset="77"/>
              </a:rPr>
              <a:t>Việt</a:t>
            </a:r>
            <a:r>
              <a:rPr lang="en-US" dirty="0">
                <a:latin typeface="Raleway" pitchFamily="2" charset="77"/>
              </a:rPr>
              <a:t> Nam </a:t>
            </a:r>
            <a:r>
              <a:rPr lang="en-US" dirty="0" err="1">
                <a:latin typeface="Raleway" pitchFamily="2" charset="77"/>
              </a:rPr>
              <a:t>mà</a:t>
            </a:r>
            <a:r>
              <a:rPr lang="en-US" dirty="0">
                <a:latin typeface="Raleway" pitchFamily="2" charset="77"/>
              </a:rPr>
              <a:t> </a:t>
            </a:r>
            <a:r>
              <a:rPr lang="en-US" dirty="0" err="1">
                <a:latin typeface="Raleway" pitchFamily="2" charset="77"/>
              </a:rPr>
              <a:t>tổ</a:t>
            </a:r>
            <a:r>
              <a:rPr lang="en-US" dirty="0">
                <a:latin typeface="Raleway" pitchFamily="2" charset="77"/>
              </a:rPr>
              <a:t> </a:t>
            </a:r>
            <a:r>
              <a:rPr lang="en-US" dirty="0" err="1">
                <a:latin typeface="Raleway" pitchFamily="2" charset="77"/>
              </a:rPr>
              <a:t>tiên</a:t>
            </a:r>
            <a:r>
              <a:rPr lang="en-US" dirty="0">
                <a:latin typeface="Raleway" pitchFamily="2" charset="77"/>
              </a:rPr>
              <a:t> ta </a:t>
            </a:r>
            <a:r>
              <a:rPr lang="en-US" dirty="0" err="1">
                <a:latin typeface="Raleway" pitchFamily="2" charset="77"/>
              </a:rPr>
              <a:t>đã</a:t>
            </a:r>
            <a:r>
              <a:rPr lang="en-US" dirty="0">
                <a:latin typeface="Raleway" pitchFamily="2" charset="77"/>
              </a:rPr>
              <a:t> </a:t>
            </a:r>
            <a:r>
              <a:rPr lang="en-US" dirty="0" err="1">
                <a:latin typeface="Raleway" pitchFamily="2" charset="77"/>
              </a:rPr>
              <a:t>dày</a:t>
            </a:r>
            <a:r>
              <a:rPr lang="en-US" dirty="0">
                <a:latin typeface="Raleway" pitchFamily="2" charset="77"/>
              </a:rPr>
              <a:t> </a:t>
            </a:r>
            <a:r>
              <a:rPr lang="en-US" dirty="0" err="1">
                <a:latin typeface="Raleway" pitchFamily="2" charset="77"/>
              </a:rPr>
              <a:t>công</a:t>
            </a:r>
            <a:r>
              <a:rPr lang="en-US" dirty="0">
                <a:latin typeface="Raleway" pitchFamily="2" charset="77"/>
              </a:rPr>
              <a:t> </a:t>
            </a:r>
            <a:r>
              <a:rPr lang="en-US" dirty="0" err="1">
                <a:latin typeface="Raleway" pitchFamily="2" charset="77"/>
              </a:rPr>
              <a:t>vun</a:t>
            </a:r>
            <a:r>
              <a:rPr lang="en-US" dirty="0">
                <a:latin typeface="Raleway" pitchFamily="2" charset="77"/>
              </a:rPr>
              <a:t> </a:t>
            </a:r>
            <a:r>
              <a:rPr lang="en-US" dirty="0" err="1">
                <a:latin typeface="Raleway" pitchFamily="2" charset="77"/>
              </a:rPr>
              <a:t>đắp</a:t>
            </a:r>
            <a:r>
              <a:rPr lang="en-US" dirty="0">
                <a:latin typeface="Raleway" pitchFamily="2" charset="77"/>
              </a:rPr>
              <a:t>.</a:t>
            </a:r>
            <a:r>
              <a:rPr lang="en-VN" sz="1600" dirty="0">
                <a:latin typeface="Raleway" pitchFamily="2" charset="77"/>
              </a:rPr>
              <a:t> </a:t>
            </a:r>
            <a:endParaRPr lang="en-US" sz="1600" b="0" dirty="0">
              <a:solidFill>
                <a:srgbClr val="434343"/>
              </a:solidFill>
              <a:latin typeface="Raleway" pitchFamily="2" charset="77"/>
            </a:endParaRPr>
          </a:p>
        </p:txBody>
      </p:sp>
      <p:sp>
        <p:nvSpPr>
          <p:cNvPr id="24" name="Rectangle 23">
            <a:extLst>
              <a:ext uri="{FF2B5EF4-FFF2-40B4-BE49-F238E27FC236}">
                <a16:creationId xmlns:a16="http://schemas.microsoft.com/office/drawing/2014/main" id="{CF04B223-2C76-47DA-8327-2D1BAECBC27A}"/>
              </a:ext>
            </a:extLst>
          </p:cNvPr>
          <p:cNvSpPr/>
          <p:nvPr/>
        </p:nvSpPr>
        <p:spPr>
          <a:xfrm>
            <a:off x="3914775" y="4186238"/>
            <a:ext cx="2943225" cy="957262"/>
          </a:xfrm>
          <a:prstGeom prst="rect">
            <a:avLst/>
          </a:prstGeom>
          <a:ln>
            <a:solidFill>
              <a:srgbClr val="4343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BBA0D96-CDB6-4EB7-9346-053DEA1C69E3}"/>
              </a:ext>
            </a:extLst>
          </p:cNvPr>
          <p:cNvSpPr/>
          <p:nvPr/>
        </p:nvSpPr>
        <p:spPr>
          <a:xfrm>
            <a:off x="-5840" y="-416919"/>
            <a:ext cx="959359" cy="890806"/>
          </a:xfrm>
          <a:prstGeom prst="rect">
            <a:avLst/>
          </a:prstGeom>
          <a:ln>
            <a:solidFill>
              <a:srgbClr val="4343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219;p35">
            <a:extLst>
              <a:ext uri="{FF2B5EF4-FFF2-40B4-BE49-F238E27FC236}">
                <a16:creationId xmlns:a16="http://schemas.microsoft.com/office/drawing/2014/main" id="{73C75A67-6CF5-4471-9E23-D76E7840D455}"/>
              </a:ext>
            </a:extLst>
          </p:cNvPr>
          <p:cNvSpPr txBox="1">
            <a:spLocks/>
          </p:cNvSpPr>
          <p:nvPr/>
        </p:nvSpPr>
        <p:spPr>
          <a:xfrm>
            <a:off x="8763522" y="1085188"/>
            <a:ext cx="5600869" cy="1070994"/>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Raleway"/>
              <a:buNone/>
              <a:defRPr sz="1800" b="0" i="0" u="none" strike="noStrike" cap="none">
                <a:solidFill>
                  <a:schemeClr val="lt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2"/>
              </a:buClr>
              <a:buSzPts val="1800"/>
              <a:buFont typeface="Raleway"/>
              <a:buNone/>
              <a:defRPr sz="1350" b="0" i="0" u="none" strike="noStrike" cap="none">
                <a:solidFill>
                  <a:schemeClr val="lt2"/>
                </a:solidFill>
                <a:latin typeface="Raleway"/>
                <a:ea typeface="Raleway"/>
                <a:cs typeface="Raleway"/>
                <a:sym typeface="Raleway"/>
              </a:defRPr>
            </a:lvl9pPr>
          </a:lstStyle>
          <a:p>
            <a:pPr marL="0" indent="0">
              <a:spcAft>
                <a:spcPts val="1200"/>
              </a:spcAft>
            </a:pPr>
            <a:r>
              <a:rPr lang="en-US" sz="2800" b="1" dirty="0">
                <a:latin typeface="UTM Facebook" panose="02040403050506020204" pitchFamily="18" charset="0"/>
              </a:rPr>
              <a:t>1. QUAN ĐIỂM VỀ VAI </a:t>
            </a:r>
            <a:r>
              <a:rPr lang="en-US" sz="2800" b="1">
                <a:latin typeface="UTM Facebook" panose="02040403050506020204" pitchFamily="18" charset="0"/>
              </a:rPr>
              <a:t>TRÒ VÀ SỨC MẠNH CỦA </a:t>
            </a:r>
            <a:r>
              <a:rPr lang="en-US" sz="2800" b="1" dirty="0">
                <a:latin typeface="UTM Facebook" panose="02040403050506020204" pitchFamily="18" charset="0"/>
              </a:rPr>
              <a:t>ĐẠO ĐỨC CÁCH MẠNG</a:t>
            </a:r>
          </a:p>
        </p:txBody>
      </p:sp>
    </p:spTree>
    <p:extLst>
      <p:ext uri="{BB962C8B-B14F-4D97-AF65-F5344CB8AC3E}">
        <p14:creationId xmlns:p14="http://schemas.microsoft.com/office/powerpoint/2010/main" val="3946556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Heptagon 27">
            <a:extLst>
              <a:ext uri="{FF2B5EF4-FFF2-40B4-BE49-F238E27FC236}">
                <a16:creationId xmlns:a16="http://schemas.microsoft.com/office/drawing/2014/main" id="{28C77B37-FA82-4098-A543-15C5AF62E778}"/>
              </a:ext>
            </a:extLst>
          </p:cNvPr>
          <p:cNvSpPr/>
          <p:nvPr/>
        </p:nvSpPr>
        <p:spPr>
          <a:xfrm rot="20444599">
            <a:off x="4466553" y="826941"/>
            <a:ext cx="1932068" cy="1779489"/>
          </a:xfrm>
          <a:prstGeom prst="heptagon">
            <a:avLst/>
          </a:prstGeom>
          <a:solidFill>
            <a:schemeClr val="accent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ptagon 28">
            <a:extLst>
              <a:ext uri="{FF2B5EF4-FFF2-40B4-BE49-F238E27FC236}">
                <a16:creationId xmlns:a16="http://schemas.microsoft.com/office/drawing/2014/main" id="{7F19A673-4433-4164-84E7-EF9FD24EFEAE}"/>
              </a:ext>
            </a:extLst>
          </p:cNvPr>
          <p:cNvSpPr/>
          <p:nvPr/>
        </p:nvSpPr>
        <p:spPr>
          <a:xfrm rot="962159">
            <a:off x="6307818" y="1973174"/>
            <a:ext cx="862082" cy="794002"/>
          </a:xfrm>
          <a:prstGeom prst="heptagon">
            <a:avLst/>
          </a:prstGeom>
          <a:solidFill>
            <a:schemeClr val="accent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ptagon 30">
            <a:extLst>
              <a:ext uri="{FF2B5EF4-FFF2-40B4-BE49-F238E27FC236}">
                <a16:creationId xmlns:a16="http://schemas.microsoft.com/office/drawing/2014/main" id="{2D5CADF0-E66F-4C82-A7E2-6906E5FFE51C}"/>
              </a:ext>
            </a:extLst>
          </p:cNvPr>
          <p:cNvSpPr/>
          <p:nvPr/>
        </p:nvSpPr>
        <p:spPr>
          <a:xfrm rot="962159">
            <a:off x="6042441" y="2183752"/>
            <a:ext cx="482949" cy="444810"/>
          </a:xfrm>
          <a:prstGeom prst="heptagon">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79E83290-FA8E-4CBC-AC2C-28775F2A0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616" t="971" r="9431"/>
          <a:stretch>
            <a:fillRect/>
          </a:stretch>
        </p:blipFill>
        <p:spPr bwMode="auto">
          <a:xfrm>
            <a:off x="3428990" y="2144737"/>
            <a:ext cx="3913070" cy="3310827"/>
          </a:xfrm>
          <a:custGeom>
            <a:avLst/>
            <a:gdLst>
              <a:gd name="connsiteX0" fmla="*/ 1956535 w 3913070"/>
              <a:gd name="connsiteY0" fmla="*/ 0 h 3310827"/>
              <a:gd name="connsiteX1" fmla="*/ 3525548 w 3913070"/>
              <a:gd name="connsiteY1" fmla="*/ 713825 h 3310827"/>
              <a:gd name="connsiteX2" fmla="*/ 3913070 w 3913070"/>
              <a:gd name="connsiteY2" fmla="*/ 2317776 h 3310827"/>
              <a:gd name="connsiteX3" fmla="*/ 3074789 w 3913070"/>
              <a:gd name="connsiteY3" fmla="*/ 3310827 h 3310827"/>
              <a:gd name="connsiteX4" fmla="*/ 838282 w 3913070"/>
              <a:gd name="connsiteY4" fmla="*/ 3310827 h 3310827"/>
              <a:gd name="connsiteX5" fmla="*/ 0 w 3913070"/>
              <a:gd name="connsiteY5" fmla="*/ 2317776 h 3310827"/>
              <a:gd name="connsiteX6" fmla="*/ 387522 w 3913070"/>
              <a:gd name="connsiteY6" fmla="*/ 713825 h 331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070" h="3310827">
                <a:moveTo>
                  <a:pt x="1956535" y="0"/>
                </a:moveTo>
                <a:lnTo>
                  <a:pt x="3525548" y="713825"/>
                </a:lnTo>
                <a:lnTo>
                  <a:pt x="3913070" y="2317776"/>
                </a:lnTo>
                <a:lnTo>
                  <a:pt x="3074789" y="3310827"/>
                </a:lnTo>
                <a:lnTo>
                  <a:pt x="838282" y="3310827"/>
                </a:lnTo>
                <a:lnTo>
                  <a:pt x="0" y="2317776"/>
                </a:lnTo>
                <a:lnTo>
                  <a:pt x="387522" y="713825"/>
                </a:lnTo>
                <a:close/>
              </a:path>
            </a:pathLst>
          </a:custGeom>
          <a:noFill/>
          <a:ln>
            <a:noFill/>
          </a:ln>
          <a:extLst>
            <a:ext uri="{909E8E84-426E-40DD-AFC4-6F175D3DCCD1}">
              <a14:hiddenFill xmlns:a14="http://schemas.microsoft.com/office/drawing/2010/main">
                <a:solidFill>
                  <a:srgbClr val="FFFFFF"/>
                </a:solidFill>
              </a14:hiddenFill>
            </a:ext>
          </a:extLst>
        </p:spPr>
      </p:pic>
      <p:sp>
        <p:nvSpPr>
          <p:cNvPr id="37" name="Heptagon 36">
            <a:extLst>
              <a:ext uri="{FF2B5EF4-FFF2-40B4-BE49-F238E27FC236}">
                <a16:creationId xmlns:a16="http://schemas.microsoft.com/office/drawing/2014/main" id="{10149CD1-57DA-4EE6-A26B-164FECC0DF5F}"/>
              </a:ext>
            </a:extLst>
          </p:cNvPr>
          <p:cNvSpPr/>
          <p:nvPr/>
        </p:nvSpPr>
        <p:spPr>
          <a:xfrm rot="20015640">
            <a:off x="3694507" y="1923350"/>
            <a:ext cx="1316691" cy="1212710"/>
          </a:xfrm>
          <a:prstGeom prst="heptagon">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eptagon 37">
            <a:extLst>
              <a:ext uri="{FF2B5EF4-FFF2-40B4-BE49-F238E27FC236}">
                <a16:creationId xmlns:a16="http://schemas.microsoft.com/office/drawing/2014/main" id="{5D301337-5436-4D88-BE9F-3FBDD5A8F25C}"/>
              </a:ext>
            </a:extLst>
          </p:cNvPr>
          <p:cNvSpPr/>
          <p:nvPr/>
        </p:nvSpPr>
        <p:spPr>
          <a:xfrm rot="962159">
            <a:off x="4810519" y="2238691"/>
            <a:ext cx="404242" cy="372319"/>
          </a:xfrm>
          <a:prstGeom prst="heptagon">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eptagon 38">
            <a:extLst>
              <a:ext uri="{FF2B5EF4-FFF2-40B4-BE49-F238E27FC236}">
                <a16:creationId xmlns:a16="http://schemas.microsoft.com/office/drawing/2014/main" id="{AF00DF79-19D5-465D-A0E6-5A042683102B}"/>
              </a:ext>
            </a:extLst>
          </p:cNvPr>
          <p:cNvSpPr/>
          <p:nvPr/>
        </p:nvSpPr>
        <p:spPr>
          <a:xfrm rot="962159">
            <a:off x="4417546" y="391007"/>
            <a:ext cx="862082" cy="794002"/>
          </a:xfrm>
          <a:prstGeom prst="heptagon">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eptagon 39">
            <a:extLst>
              <a:ext uri="{FF2B5EF4-FFF2-40B4-BE49-F238E27FC236}">
                <a16:creationId xmlns:a16="http://schemas.microsoft.com/office/drawing/2014/main" id="{831A3595-A7DD-4E69-8B9D-DE7CA7F9D705}"/>
              </a:ext>
            </a:extLst>
          </p:cNvPr>
          <p:cNvSpPr/>
          <p:nvPr/>
        </p:nvSpPr>
        <p:spPr>
          <a:xfrm rot="962159">
            <a:off x="3485315" y="3374926"/>
            <a:ext cx="404242" cy="372319"/>
          </a:xfrm>
          <a:prstGeom prst="heptagon">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86BE930-6A98-410A-9EED-210F16F08240}"/>
              </a:ext>
            </a:extLst>
          </p:cNvPr>
          <p:cNvSpPr/>
          <p:nvPr/>
        </p:nvSpPr>
        <p:spPr>
          <a:xfrm>
            <a:off x="-3017520" y="-853441"/>
            <a:ext cx="1341120" cy="1236672"/>
          </a:xfrm>
          <a:prstGeom prst="rect">
            <a:avLst/>
          </a:prstGeom>
          <a:ln>
            <a:solidFill>
              <a:srgbClr val="4343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6A1CEC3-706D-4F0B-ADA0-79D99E3CD135}"/>
              </a:ext>
            </a:extLst>
          </p:cNvPr>
          <p:cNvSpPr/>
          <p:nvPr/>
        </p:nvSpPr>
        <p:spPr>
          <a:xfrm>
            <a:off x="5735242" y="7162324"/>
            <a:ext cx="1527554" cy="1402556"/>
          </a:xfrm>
          <a:prstGeom prst="rect">
            <a:avLst/>
          </a:prstGeom>
          <a:ln>
            <a:solidFill>
              <a:srgbClr val="4343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2">
            <a:extLst>
              <a:ext uri="{FF2B5EF4-FFF2-40B4-BE49-F238E27FC236}">
                <a16:creationId xmlns:a16="http://schemas.microsoft.com/office/drawing/2014/main" id="{5E3BBACB-FA57-4477-8671-14DFF95F3675}"/>
              </a:ext>
            </a:extLst>
          </p:cNvPr>
          <p:cNvSpPr txBox="1">
            <a:spLocks/>
          </p:cNvSpPr>
          <p:nvPr/>
        </p:nvSpPr>
        <p:spPr>
          <a:xfrm>
            <a:off x="526256" y="3625614"/>
            <a:ext cx="2527531" cy="11432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800"/>
              <a:buFont typeface="Staatliches"/>
              <a:buNone/>
              <a:defRPr sz="1350" b="1" i="0" u="none" strike="noStrike" cap="none">
                <a:solidFill>
                  <a:schemeClr val="dk2"/>
                </a:solidFill>
                <a:latin typeface="Staatliches"/>
                <a:ea typeface="Staatliches"/>
                <a:cs typeface="Staatliches"/>
                <a:sym typeface="Staatliches"/>
              </a:defRPr>
            </a:lvl1pPr>
            <a:lvl2pPr marR="0" lvl="1"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2pPr>
            <a:lvl3pPr marR="0" lvl="2"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3pPr>
            <a:lvl4pPr marR="0" lvl="3"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4pPr>
            <a:lvl5pPr marR="0" lvl="4"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5pPr>
            <a:lvl6pPr marR="0" lvl="5"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6pPr>
            <a:lvl7pPr marR="0" lvl="6"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7pPr>
            <a:lvl8pPr marR="0" lvl="7"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8pPr>
            <a:lvl9pPr marR="0" lvl="8" algn="ctr" rtl="0">
              <a:lnSpc>
                <a:spcPct val="100000"/>
              </a:lnSpc>
              <a:spcBef>
                <a:spcPts val="0"/>
              </a:spcBef>
              <a:spcAft>
                <a:spcPts val="0"/>
              </a:spcAft>
              <a:buClr>
                <a:schemeClr val="dk2"/>
              </a:buClr>
              <a:buSzPts val="4200"/>
              <a:buFont typeface="Staatliches"/>
              <a:buNone/>
              <a:defRPr sz="3150" b="1" i="0" u="none" strike="noStrike" cap="none">
                <a:solidFill>
                  <a:schemeClr val="dk2"/>
                </a:solidFill>
                <a:latin typeface="Staatliches"/>
                <a:ea typeface="Staatliches"/>
                <a:cs typeface="Staatliches"/>
                <a:sym typeface="Staatliches"/>
              </a:defRPr>
            </a:lvl9pPr>
          </a:lstStyle>
          <a:p>
            <a:pPr algn="just"/>
            <a:r>
              <a:rPr lang="en-US" dirty="0">
                <a:latin typeface="Raleway" pitchFamily="2" charset="77"/>
              </a:rPr>
              <a:t>Sau </a:t>
            </a:r>
            <a:r>
              <a:rPr lang="en-US" dirty="0" err="1">
                <a:latin typeface="Raleway" pitchFamily="2" charset="77"/>
              </a:rPr>
              <a:t>Cách</a:t>
            </a:r>
            <a:r>
              <a:rPr lang="en-US" dirty="0">
                <a:latin typeface="Raleway" pitchFamily="2" charset="77"/>
              </a:rPr>
              <a:t> </a:t>
            </a:r>
            <a:r>
              <a:rPr lang="en-US" dirty="0" err="1">
                <a:latin typeface="Raleway" pitchFamily="2" charset="77"/>
              </a:rPr>
              <a:t>mạng</a:t>
            </a:r>
            <a:r>
              <a:rPr lang="en-US" dirty="0">
                <a:latin typeface="Raleway" pitchFamily="2" charset="77"/>
              </a:rPr>
              <a:t> </a:t>
            </a:r>
            <a:r>
              <a:rPr lang="en-US" dirty="0" err="1">
                <a:latin typeface="Raleway" pitchFamily="2" charset="77"/>
              </a:rPr>
              <a:t>Tháng</a:t>
            </a:r>
            <a:r>
              <a:rPr lang="en-US" dirty="0">
                <a:latin typeface="Raleway" pitchFamily="2" charset="77"/>
              </a:rPr>
              <a:t> </a:t>
            </a:r>
            <a:r>
              <a:rPr lang="en-US" dirty="0" err="1">
                <a:latin typeface="Raleway" pitchFamily="2" charset="77"/>
              </a:rPr>
              <a:t>Tám</a:t>
            </a:r>
            <a:r>
              <a:rPr lang="en-US" dirty="0">
                <a:latin typeface="Raleway" pitchFamily="2" charset="77"/>
              </a:rPr>
              <a:t> </a:t>
            </a:r>
            <a:r>
              <a:rPr lang="en-US" dirty="0" err="1">
                <a:latin typeface="Raleway" pitchFamily="2" charset="77"/>
              </a:rPr>
              <a:t>năm</a:t>
            </a:r>
            <a:r>
              <a:rPr lang="en-US" dirty="0">
                <a:latin typeface="Raleway" pitchFamily="2" charset="77"/>
              </a:rPr>
              <a:t> 1945, </a:t>
            </a:r>
            <a:r>
              <a:rPr lang="en-US" dirty="0" err="1">
                <a:latin typeface="Raleway" pitchFamily="2" charset="77"/>
              </a:rPr>
              <a:t>nhân</a:t>
            </a:r>
            <a:r>
              <a:rPr lang="en-US" dirty="0">
                <a:latin typeface="Raleway" pitchFamily="2" charset="77"/>
              </a:rPr>
              <a:t> </a:t>
            </a:r>
            <a:r>
              <a:rPr lang="en-US" dirty="0" err="1">
                <a:latin typeface="Raleway" pitchFamily="2" charset="77"/>
              </a:rPr>
              <a:t>dân</a:t>
            </a:r>
            <a:r>
              <a:rPr lang="en-US" dirty="0">
                <a:latin typeface="Raleway" pitchFamily="2" charset="77"/>
              </a:rPr>
              <a:t> ta </a:t>
            </a:r>
            <a:r>
              <a:rPr lang="en-US" dirty="0" err="1">
                <a:latin typeface="Raleway" pitchFamily="2" charset="77"/>
              </a:rPr>
              <a:t>lại</a:t>
            </a:r>
            <a:r>
              <a:rPr lang="en-US" dirty="0">
                <a:latin typeface="Raleway" pitchFamily="2" charset="77"/>
              </a:rPr>
              <a:t> </a:t>
            </a:r>
            <a:r>
              <a:rPr lang="en-US" dirty="0" err="1">
                <a:latin typeface="Raleway" pitchFamily="2" charset="77"/>
              </a:rPr>
              <a:t>phải</a:t>
            </a:r>
            <a:r>
              <a:rPr lang="en-US" dirty="0">
                <a:latin typeface="Raleway" pitchFamily="2" charset="77"/>
              </a:rPr>
              <a:t> </a:t>
            </a:r>
            <a:r>
              <a:rPr lang="en-US" dirty="0" err="1">
                <a:latin typeface="Raleway" pitchFamily="2" charset="77"/>
              </a:rPr>
              <a:t>đương</a:t>
            </a:r>
            <a:r>
              <a:rPr lang="en-US" dirty="0">
                <a:latin typeface="Raleway" pitchFamily="2" charset="77"/>
              </a:rPr>
              <a:t> </a:t>
            </a:r>
            <a:r>
              <a:rPr lang="en-US" dirty="0" err="1">
                <a:latin typeface="Raleway" pitchFamily="2" charset="77"/>
              </a:rPr>
              <a:t>đầu</a:t>
            </a:r>
            <a:r>
              <a:rPr lang="en-US" dirty="0">
                <a:latin typeface="Raleway" pitchFamily="2" charset="77"/>
              </a:rPr>
              <a:t> </a:t>
            </a:r>
            <a:r>
              <a:rPr lang="en-US" dirty="0" err="1">
                <a:latin typeface="Raleway" pitchFamily="2" charset="77"/>
              </a:rPr>
              <a:t>với</a:t>
            </a:r>
            <a:r>
              <a:rPr lang="en-US" dirty="0">
                <a:latin typeface="Raleway" pitchFamily="2" charset="77"/>
              </a:rPr>
              <a:t> </a:t>
            </a:r>
            <a:r>
              <a:rPr lang="en-US" dirty="0" err="1">
                <a:latin typeface="Raleway" pitchFamily="2" charset="77"/>
              </a:rPr>
              <a:t>các</a:t>
            </a:r>
            <a:r>
              <a:rPr lang="en-US" dirty="0">
                <a:latin typeface="Raleway" pitchFamily="2" charset="77"/>
              </a:rPr>
              <a:t> </a:t>
            </a:r>
            <a:r>
              <a:rPr lang="en-US" dirty="0" err="1">
                <a:latin typeface="Raleway" pitchFamily="2" charset="77"/>
              </a:rPr>
              <a:t>cuộc</a:t>
            </a:r>
            <a:r>
              <a:rPr lang="en-US" dirty="0">
                <a:latin typeface="Raleway" pitchFamily="2" charset="77"/>
              </a:rPr>
              <a:t> </a:t>
            </a:r>
            <a:r>
              <a:rPr lang="en-US" dirty="0" err="1">
                <a:latin typeface="Raleway" pitchFamily="2" charset="77"/>
              </a:rPr>
              <a:t>chiến</a:t>
            </a:r>
            <a:r>
              <a:rPr lang="en-US" dirty="0">
                <a:latin typeface="Raleway" pitchFamily="2" charset="77"/>
              </a:rPr>
              <a:t> </a:t>
            </a:r>
            <a:r>
              <a:rPr lang="en-US" dirty="0" err="1">
                <a:latin typeface="Raleway" pitchFamily="2" charset="77"/>
              </a:rPr>
              <a:t>tranh</a:t>
            </a:r>
            <a:r>
              <a:rPr lang="en-US" dirty="0">
                <a:latin typeface="Raleway" pitchFamily="2" charset="77"/>
              </a:rPr>
              <a:t> </a:t>
            </a:r>
            <a:r>
              <a:rPr lang="en-US" dirty="0" err="1">
                <a:latin typeface="Raleway" pitchFamily="2" charset="77"/>
              </a:rPr>
              <a:t>bảo</a:t>
            </a:r>
            <a:r>
              <a:rPr lang="en-US" dirty="0">
                <a:latin typeface="Raleway" pitchFamily="2" charset="77"/>
              </a:rPr>
              <a:t> </a:t>
            </a:r>
            <a:r>
              <a:rPr lang="en-US" dirty="0" err="1">
                <a:latin typeface="Raleway" pitchFamily="2" charset="77"/>
              </a:rPr>
              <a:t>vệ</a:t>
            </a:r>
            <a:r>
              <a:rPr lang="en-US" dirty="0">
                <a:latin typeface="Raleway" pitchFamily="2" charset="77"/>
              </a:rPr>
              <a:t> </a:t>
            </a:r>
            <a:r>
              <a:rPr lang="en-US" dirty="0" err="1">
                <a:latin typeface="Raleway" pitchFamily="2" charset="77"/>
              </a:rPr>
              <a:t>đất</a:t>
            </a:r>
            <a:r>
              <a:rPr lang="en-US" dirty="0">
                <a:latin typeface="Raleway" pitchFamily="2" charset="77"/>
              </a:rPr>
              <a:t> </a:t>
            </a:r>
            <a:r>
              <a:rPr lang="en-US" dirty="0" err="1">
                <a:latin typeface="Raleway" pitchFamily="2" charset="77"/>
              </a:rPr>
              <a:t>nước</a:t>
            </a:r>
            <a:r>
              <a:rPr lang="en-US" dirty="0">
                <a:latin typeface="Raleway" pitchFamily="2" charset="77"/>
              </a:rPr>
              <a:t>, </a:t>
            </a:r>
            <a:r>
              <a:rPr lang="en-US" dirty="0" err="1">
                <a:latin typeface="Raleway" pitchFamily="2" charset="77"/>
              </a:rPr>
              <a:t>đặc</a:t>
            </a:r>
            <a:r>
              <a:rPr lang="en-US" dirty="0">
                <a:latin typeface="Raleway" pitchFamily="2" charset="77"/>
              </a:rPr>
              <a:t> </a:t>
            </a:r>
            <a:r>
              <a:rPr lang="en-US" dirty="0" err="1">
                <a:latin typeface="Raleway" pitchFamily="2" charset="77"/>
              </a:rPr>
              <a:t>biệt</a:t>
            </a:r>
            <a:r>
              <a:rPr lang="en-US" dirty="0">
                <a:latin typeface="Raleway" pitchFamily="2" charset="77"/>
              </a:rPr>
              <a:t> </a:t>
            </a:r>
            <a:r>
              <a:rPr lang="en-US" dirty="0" err="1">
                <a:latin typeface="Raleway" pitchFamily="2" charset="77"/>
              </a:rPr>
              <a:t>là</a:t>
            </a:r>
            <a:r>
              <a:rPr lang="en-US" dirty="0">
                <a:latin typeface="Raleway" pitchFamily="2" charset="77"/>
              </a:rPr>
              <a:t> </a:t>
            </a:r>
            <a:r>
              <a:rPr lang="en-US" dirty="0" err="1">
                <a:latin typeface="Raleway" pitchFamily="2" charset="77"/>
              </a:rPr>
              <a:t>cuộc</a:t>
            </a:r>
            <a:r>
              <a:rPr lang="en-US" dirty="0">
                <a:latin typeface="Raleway" pitchFamily="2" charset="77"/>
              </a:rPr>
              <a:t> </a:t>
            </a:r>
            <a:r>
              <a:rPr lang="en-US" dirty="0" err="1">
                <a:latin typeface="Raleway" pitchFamily="2" charset="77"/>
              </a:rPr>
              <a:t>kháng</a:t>
            </a:r>
            <a:r>
              <a:rPr lang="en-US" dirty="0">
                <a:latin typeface="Raleway" pitchFamily="2" charset="77"/>
              </a:rPr>
              <a:t> </a:t>
            </a:r>
            <a:r>
              <a:rPr lang="en-US" dirty="0" err="1">
                <a:latin typeface="Raleway" pitchFamily="2" charset="77"/>
              </a:rPr>
              <a:t>chiến</a:t>
            </a:r>
            <a:r>
              <a:rPr lang="en-US" dirty="0">
                <a:latin typeface="Raleway" pitchFamily="2" charset="77"/>
              </a:rPr>
              <a:t> </a:t>
            </a:r>
            <a:r>
              <a:rPr lang="en-US" dirty="0" err="1">
                <a:latin typeface="Raleway" pitchFamily="2" charset="77"/>
              </a:rPr>
              <a:t>chống</a:t>
            </a:r>
            <a:r>
              <a:rPr lang="en-US" dirty="0">
                <a:latin typeface="Raleway" pitchFamily="2" charset="77"/>
              </a:rPr>
              <a:t> </a:t>
            </a:r>
            <a:r>
              <a:rPr lang="en-US" dirty="0" err="1">
                <a:latin typeface="Raleway" pitchFamily="2" charset="77"/>
              </a:rPr>
              <a:t>thực</a:t>
            </a:r>
            <a:r>
              <a:rPr lang="en-US" dirty="0">
                <a:latin typeface="Raleway" pitchFamily="2" charset="77"/>
              </a:rPr>
              <a:t> </a:t>
            </a:r>
            <a:r>
              <a:rPr lang="en-US" dirty="0" err="1">
                <a:latin typeface="Raleway" pitchFamily="2" charset="77"/>
              </a:rPr>
              <a:t>dân</a:t>
            </a:r>
            <a:r>
              <a:rPr lang="en-US" dirty="0">
                <a:latin typeface="Raleway" pitchFamily="2" charset="77"/>
              </a:rPr>
              <a:t> </a:t>
            </a:r>
            <a:r>
              <a:rPr lang="en-US" dirty="0" err="1">
                <a:latin typeface="Raleway" pitchFamily="2" charset="77"/>
              </a:rPr>
              <a:t>Pháp</a:t>
            </a:r>
            <a:r>
              <a:rPr lang="en-US" dirty="0">
                <a:latin typeface="Raleway" pitchFamily="2" charset="77"/>
              </a:rPr>
              <a:t> </a:t>
            </a:r>
            <a:r>
              <a:rPr lang="en-US" dirty="0" err="1">
                <a:latin typeface="Raleway" pitchFamily="2" charset="77"/>
              </a:rPr>
              <a:t>xâm</a:t>
            </a:r>
            <a:r>
              <a:rPr lang="en-US" dirty="0">
                <a:latin typeface="Raleway" pitchFamily="2" charset="77"/>
              </a:rPr>
              <a:t> </a:t>
            </a:r>
            <a:r>
              <a:rPr lang="en-US" dirty="0" err="1">
                <a:latin typeface="Raleway" pitchFamily="2" charset="77"/>
              </a:rPr>
              <a:t>lược</a:t>
            </a:r>
            <a:r>
              <a:rPr lang="en-US" dirty="0">
                <a:latin typeface="Raleway" pitchFamily="2" charset="77"/>
              </a:rPr>
              <a:t> </a:t>
            </a:r>
            <a:r>
              <a:rPr lang="en-US" dirty="0" err="1">
                <a:latin typeface="Raleway" pitchFamily="2" charset="77"/>
              </a:rPr>
              <a:t>và</a:t>
            </a:r>
            <a:r>
              <a:rPr lang="en-US" dirty="0">
                <a:latin typeface="Raleway" pitchFamily="2" charset="77"/>
              </a:rPr>
              <a:t> </a:t>
            </a:r>
            <a:r>
              <a:rPr lang="en-US" dirty="0" err="1">
                <a:latin typeface="Raleway" pitchFamily="2" charset="77"/>
              </a:rPr>
              <a:t>cuộc</a:t>
            </a:r>
            <a:r>
              <a:rPr lang="en-US" dirty="0">
                <a:latin typeface="Raleway" pitchFamily="2" charset="77"/>
              </a:rPr>
              <a:t> </a:t>
            </a:r>
            <a:r>
              <a:rPr lang="en-US" dirty="0" err="1">
                <a:latin typeface="Raleway" pitchFamily="2" charset="77"/>
              </a:rPr>
              <a:t>kháng</a:t>
            </a:r>
            <a:r>
              <a:rPr lang="en-US" dirty="0">
                <a:latin typeface="Raleway" pitchFamily="2" charset="77"/>
              </a:rPr>
              <a:t> </a:t>
            </a:r>
            <a:r>
              <a:rPr lang="en-US" dirty="0" err="1">
                <a:latin typeface="Raleway" pitchFamily="2" charset="77"/>
              </a:rPr>
              <a:t>chiến</a:t>
            </a:r>
            <a:r>
              <a:rPr lang="en-US" dirty="0">
                <a:latin typeface="Raleway" pitchFamily="2" charset="77"/>
              </a:rPr>
              <a:t> </a:t>
            </a:r>
            <a:r>
              <a:rPr lang="en-US" dirty="0" err="1">
                <a:latin typeface="Raleway" pitchFamily="2" charset="77"/>
              </a:rPr>
              <a:t>chống</a:t>
            </a:r>
            <a:r>
              <a:rPr lang="en-US" dirty="0">
                <a:latin typeface="Raleway" pitchFamily="2" charset="77"/>
              </a:rPr>
              <a:t> </a:t>
            </a:r>
            <a:r>
              <a:rPr lang="en-US" dirty="0" err="1">
                <a:latin typeface="Raleway" pitchFamily="2" charset="77"/>
              </a:rPr>
              <a:t>xâm</a:t>
            </a:r>
            <a:r>
              <a:rPr lang="en-US" dirty="0">
                <a:latin typeface="Raleway" pitchFamily="2" charset="77"/>
              </a:rPr>
              <a:t> </a:t>
            </a:r>
            <a:r>
              <a:rPr lang="en-US" dirty="0" err="1">
                <a:latin typeface="Raleway" pitchFamily="2" charset="77"/>
              </a:rPr>
              <a:t>lược</a:t>
            </a:r>
            <a:r>
              <a:rPr lang="en-US" dirty="0">
                <a:latin typeface="Raleway" pitchFamily="2" charset="77"/>
              </a:rPr>
              <a:t> </a:t>
            </a:r>
            <a:r>
              <a:rPr lang="en-US" dirty="0" err="1">
                <a:latin typeface="Raleway" pitchFamily="2" charset="77"/>
              </a:rPr>
              <a:t>của</a:t>
            </a:r>
            <a:r>
              <a:rPr lang="en-US" dirty="0">
                <a:latin typeface="Raleway" pitchFamily="2" charset="77"/>
              </a:rPr>
              <a:t> </a:t>
            </a:r>
            <a:r>
              <a:rPr lang="en-US" dirty="0" err="1">
                <a:latin typeface="Raleway" pitchFamily="2" charset="77"/>
              </a:rPr>
              <a:t>đế</a:t>
            </a:r>
            <a:r>
              <a:rPr lang="en-US" dirty="0">
                <a:latin typeface="Raleway" pitchFamily="2" charset="77"/>
              </a:rPr>
              <a:t> </a:t>
            </a:r>
            <a:r>
              <a:rPr lang="en-US" dirty="0" err="1">
                <a:latin typeface="Raleway" pitchFamily="2" charset="77"/>
              </a:rPr>
              <a:t>quốc</a:t>
            </a:r>
            <a:r>
              <a:rPr lang="en-US" dirty="0">
                <a:latin typeface="Raleway" pitchFamily="2" charset="77"/>
              </a:rPr>
              <a:t> </a:t>
            </a:r>
            <a:r>
              <a:rPr lang="en-US" dirty="0" err="1">
                <a:latin typeface="Raleway" pitchFamily="2" charset="77"/>
              </a:rPr>
              <a:t>Mỹ</a:t>
            </a:r>
            <a:r>
              <a:rPr lang="en-US" dirty="0">
                <a:latin typeface="Raleway" pitchFamily="2" charset="77"/>
              </a:rPr>
              <a:t>. </a:t>
            </a:r>
            <a:r>
              <a:rPr lang="en-US" dirty="0" err="1">
                <a:latin typeface="Raleway" pitchFamily="2" charset="77"/>
              </a:rPr>
              <a:t>Đó</a:t>
            </a:r>
            <a:r>
              <a:rPr lang="en-US" dirty="0">
                <a:latin typeface="Raleway" pitchFamily="2" charset="77"/>
              </a:rPr>
              <a:t> </a:t>
            </a:r>
            <a:r>
              <a:rPr lang="en-US" dirty="0" err="1">
                <a:latin typeface="Raleway" pitchFamily="2" charset="77"/>
              </a:rPr>
              <a:t>là</a:t>
            </a:r>
            <a:r>
              <a:rPr lang="en-US" dirty="0">
                <a:latin typeface="Raleway" pitchFamily="2" charset="77"/>
              </a:rPr>
              <a:t> </a:t>
            </a:r>
            <a:r>
              <a:rPr lang="en-US" dirty="0" err="1">
                <a:latin typeface="Raleway" pitchFamily="2" charset="77"/>
              </a:rPr>
              <a:t>các</a:t>
            </a:r>
            <a:r>
              <a:rPr lang="en-US" dirty="0">
                <a:latin typeface="Raleway" pitchFamily="2" charset="77"/>
              </a:rPr>
              <a:t> </a:t>
            </a:r>
            <a:r>
              <a:rPr lang="en-US" dirty="0" err="1">
                <a:latin typeface="Raleway" pitchFamily="2" charset="77"/>
              </a:rPr>
              <a:t>cuộc</a:t>
            </a:r>
            <a:r>
              <a:rPr lang="en-US" dirty="0">
                <a:latin typeface="Raleway" pitchFamily="2" charset="77"/>
              </a:rPr>
              <a:t> </a:t>
            </a:r>
            <a:r>
              <a:rPr lang="en-US" dirty="0" err="1">
                <a:latin typeface="Raleway" pitchFamily="2" charset="77"/>
              </a:rPr>
              <a:t>chiến</a:t>
            </a:r>
            <a:r>
              <a:rPr lang="en-US" dirty="0">
                <a:latin typeface="Raleway" pitchFamily="2" charset="77"/>
              </a:rPr>
              <a:t> </a:t>
            </a:r>
            <a:r>
              <a:rPr lang="en-US" dirty="0" err="1">
                <a:latin typeface="Raleway" pitchFamily="2" charset="77"/>
              </a:rPr>
              <a:t>tranh</a:t>
            </a:r>
            <a:r>
              <a:rPr lang="en-US" dirty="0">
                <a:latin typeface="Raleway" pitchFamily="2" charset="77"/>
              </a:rPr>
              <a:t> </a:t>
            </a:r>
            <a:r>
              <a:rPr lang="en-US" dirty="0" err="1">
                <a:latin typeface="Raleway" pitchFamily="2" charset="77"/>
              </a:rPr>
              <a:t>hoàn</a:t>
            </a:r>
            <a:r>
              <a:rPr lang="en-US" dirty="0">
                <a:latin typeface="Raleway" pitchFamily="2" charset="77"/>
              </a:rPr>
              <a:t> </a:t>
            </a:r>
            <a:r>
              <a:rPr lang="en-US" dirty="0" err="1">
                <a:latin typeface="Raleway" pitchFamily="2" charset="77"/>
              </a:rPr>
              <a:t>toàn</a:t>
            </a:r>
            <a:r>
              <a:rPr lang="en-US" dirty="0">
                <a:latin typeface="Raleway" pitchFamily="2" charset="77"/>
              </a:rPr>
              <a:t> </a:t>
            </a:r>
            <a:r>
              <a:rPr lang="en-US" dirty="0" err="1">
                <a:latin typeface="Raleway" pitchFamily="2" charset="77"/>
              </a:rPr>
              <a:t>không</a:t>
            </a:r>
            <a:r>
              <a:rPr lang="en-US" dirty="0">
                <a:latin typeface="Raleway" pitchFamily="2" charset="77"/>
              </a:rPr>
              <a:t> </a:t>
            </a:r>
            <a:r>
              <a:rPr lang="en-US" dirty="0" err="1">
                <a:latin typeface="Raleway" pitchFamily="2" charset="77"/>
              </a:rPr>
              <a:t>cân</a:t>
            </a:r>
            <a:r>
              <a:rPr lang="en-US" dirty="0">
                <a:latin typeface="Raleway" pitchFamily="2" charset="77"/>
              </a:rPr>
              <a:t> </a:t>
            </a:r>
            <a:r>
              <a:rPr lang="en-US" dirty="0" err="1">
                <a:latin typeface="Raleway" pitchFamily="2" charset="77"/>
              </a:rPr>
              <a:t>sức</a:t>
            </a:r>
            <a:r>
              <a:rPr lang="en-US" dirty="0">
                <a:latin typeface="Raleway" pitchFamily="2" charset="77"/>
              </a:rPr>
              <a:t>. </a:t>
            </a:r>
            <a:r>
              <a:rPr lang="en-US" dirty="0" err="1">
                <a:latin typeface="Raleway" pitchFamily="2" charset="77"/>
              </a:rPr>
              <a:t>Về</a:t>
            </a:r>
            <a:r>
              <a:rPr lang="en-US" dirty="0">
                <a:latin typeface="Raleway" pitchFamily="2" charset="77"/>
              </a:rPr>
              <a:t> </a:t>
            </a:r>
            <a:r>
              <a:rPr lang="en-US" dirty="0" err="1">
                <a:latin typeface="Raleway" pitchFamily="2" charset="77"/>
              </a:rPr>
              <a:t>phương</a:t>
            </a:r>
            <a:r>
              <a:rPr lang="en-US" dirty="0">
                <a:latin typeface="Raleway" pitchFamily="2" charset="77"/>
              </a:rPr>
              <a:t> </a:t>
            </a:r>
            <a:r>
              <a:rPr lang="en-US" dirty="0" err="1">
                <a:latin typeface="Raleway" pitchFamily="2" charset="77"/>
              </a:rPr>
              <a:t>diện</a:t>
            </a:r>
            <a:r>
              <a:rPr lang="en-US" dirty="0">
                <a:latin typeface="Raleway" pitchFamily="2" charset="77"/>
              </a:rPr>
              <a:t> </a:t>
            </a:r>
            <a:r>
              <a:rPr lang="en-US" dirty="0" err="1">
                <a:latin typeface="Raleway" pitchFamily="2" charset="77"/>
              </a:rPr>
              <a:t>kinh</a:t>
            </a:r>
            <a:r>
              <a:rPr lang="en-US" dirty="0">
                <a:latin typeface="Raleway" pitchFamily="2" charset="77"/>
              </a:rPr>
              <a:t> </a:t>
            </a:r>
            <a:r>
              <a:rPr lang="en-US" dirty="0" err="1">
                <a:latin typeface="Raleway" pitchFamily="2" charset="77"/>
              </a:rPr>
              <a:t>tế</a:t>
            </a:r>
            <a:r>
              <a:rPr lang="en-US" dirty="0">
                <a:latin typeface="Raleway" pitchFamily="2" charset="77"/>
              </a:rPr>
              <a:t>, </a:t>
            </a:r>
            <a:r>
              <a:rPr lang="en-US" dirty="0" err="1">
                <a:latin typeface="Raleway" pitchFamily="2" charset="77"/>
              </a:rPr>
              <a:t>vũ</a:t>
            </a:r>
            <a:r>
              <a:rPr lang="en-US" dirty="0">
                <a:latin typeface="Raleway" pitchFamily="2" charset="77"/>
              </a:rPr>
              <a:t> </a:t>
            </a:r>
            <a:r>
              <a:rPr lang="en-US" dirty="0" err="1">
                <a:latin typeface="Raleway" pitchFamily="2" charset="77"/>
              </a:rPr>
              <a:t>khí</a:t>
            </a:r>
            <a:r>
              <a:rPr lang="en-US" dirty="0">
                <a:latin typeface="Raleway" pitchFamily="2" charset="77"/>
              </a:rPr>
              <a:t>, </a:t>
            </a:r>
            <a:r>
              <a:rPr lang="en-US" dirty="0" err="1">
                <a:latin typeface="Raleway" pitchFamily="2" charset="77"/>
              </a:rPr>
              <a:t>đất</a:t>
            </a:r>
            <a:r>
              <a:rPr lang="en-US" dirty="0">
                <a:latin typeface="Raleway" pitchFamily="2" charset="77"/>
              </a:rPr>
              <a:t> </a:t>
            </a:r>
            <a:r>
              <a:rPr lang="en-US" dirty="0" err="1">
                <a:latin typeface="Raleway" pitchFamily="2" charset="77"/>
              </a:rPr>
              <a:t>nước</a:t>
            </a:r>
            <a:r>
              <a:rPr lang="en-US" dirty="0">
                <a:latin typeface="Raleway" pitchFamily="2" charset="77"/>
              </a:rPr>
              <a:t> ta </a:t>
            </a:r>
            <a:r>
              <a:rPr lang="en-US" dirty="0" err="1">
                <a:latin typeface="Raleway" pitchFamily="2" charset="77"/>
              </a:rPr>
              <a:t>thua</a:t>
            </a:r>
            <a:r>
              <a:rPr lang="en-US" dirty="0">
                <a:latin typeface="Raleway" pitchFamily="2" charset="77"/>
              </a:rPr>
              <a:t> </a:t>
            </a:r>
            <a:r>
              <a:rPr lang="en-US" dirty="0" err="1">
                <a:latin typeface="Raleway" pitchFamily="2" charset="77"/>
              </a:rPr>
              <a:t>xa</a:t>
            </a:r>
            <a:r>
              <a:rPr lang="en-US" dirty="0">
                <a:latin typeface="Raleway" pitchFamily="2" charset="77"/>
              </a:rPr>
              <a:t> </a:t>
            </a:r>
            <a:r>
              <a:rPr lang="en-US" dirty="0" err="1">
                <a:latin typeface="Raleway" pitchFamily="2" charset="77"/>
              </a:rPr>
              <a:t>đối</a:t>
            </a:r>
            <a:r>
              <a:rPr lang="en-US" dirty="0">
                <a:latin typeface="Raleway" pitchFamily="2" charset="77"/>
              </a:rPr>
              <a:t> </a:t>
            </a:r>
            <a:r>
              <a:rPr lang="en-US" dirty="0" err="1">
                <a:latin typeface="Raleway" pitchFamily="2" charset="77"/>
              </a:rPr>
              <a:t>phương</a:t>
            </a:r>
            <a:r>
              <a:rPr lang="en-US" dirty="0">
                <a:latin typeface="Raleway" pitchFamily="2" charset="77"/>
              </a:rPr>
              <a:t>. </a:t>
            </a:r>
            <a:r>
              <a:rPr lang="en-US" dirty="0" err="1">
                <a:latin typeface="Raleway" pitchFamily="2" charset="77"/>
              </a:rPr>
              <a:t>Trong</a:t>
            </a:r>
            <a:r>
              <a:rPr lang="en-US" dirty="0">
                <a:latin typeface="Raleway" pitchFamily="2" charset="77"/>
              </a:rPr>
              <a:t> </a:t>
            </a:r>
            <a:r>
              <a:rPr lang="en-US" dirty="0" err="1">
                <a:latin typeface="Raleway" pitchFamily="2" charset="77"/>
              </a:rPr>
              <a:t>tình</a:t>
            </a:r>
            <a:r>
              <a:rPr lang="en-US" dirty="0">
                <a:latin typeface="Raleway" pitchFamily="2" charset="77"/>
              </a:rPr>
              <a:t> </a:t>
            </a:r>
            <a:r>
              <a:rPr lang="en-US" dirty="0" err="1">
                <a:latin typeface="Raleway" pitchFamily="2" charset="77"/>
              </a:rPr>
              <a:t>thế</a:t>
            </a:r>
            <a:r>
              <a:rPr lang="en-US" dirty="0">
                <a:latin typeface="Raleway" pitchFamily="2" charset="77"/>
              </a:rPr>
              <a:t> </a:t>
            </a:r>
            <a:r>
              <a:rPr lang="en-US" dirty="0" err="1">
                <a:latin typeface="Raleway" pitchFamily="2" charset="77"/>
              </a:rPr>
              <a:t>ngàn</a:t>
            </a:r>
            <a:r>
              <a:rPr lang="en-US" dirty="0">
                <a:latin typeface="Raleway" pitchFamily="2" charset="77"/>
              </a:rPr>
              <a:t> </a:t>
            </a:r>
            <a:r>
              <a:rPr lang="en-US" dirty="0" err="1">
                <a:latin typeface="Raleway" pitchFamily="2" charset="77"/>
              </a:rPr>
              <a:t>cân</a:t>
            </a:r>
            <a:r>
              <a:rPr lang="en-US" dirty="0">
                <a:latin typeface="Raleway" pitchFamily="2" charset="77"/>
              </a:rPr>
              <a:t> </a:t>
            </a:r>
            <a:r>
              <a:rPr lang="en-US" dirty="0" err="1">
                <a:latin typeface="Raleway" pitchFamily="2" charset="77"/>
              </a:rPr>
              <a:t>treo</a:t>
            </a:r>
            <a:r>
              <a:rPr lang="en-US" dirty="0">
                <a:latin typeface="Raleway" pitchFamily="2" charset="77"/>
              </a:rPr>
              <a:t> </a:t>
            </a:r>
            <a:r>
              <a:rPr lang="en-US" dirty="0" err="1">
                <a:latin typeface="Raleway" pitchFamily="2" charset="77"/>
              </a:rPr>
              <a:t>sợi</a:t>
            </a:r>
            <a:r>
              <a:rPr lang="en-US" dirty="0">
                <a:latin typeface="Raleway" pitchFamily="2" charset="77"/>
              </a:rPr>
              <a:t> </a:t>
            </a:r>
            <a:r>
              <a:rPr lang="en-US" dirty="0" err="1">
                <a:latin typeface="Raleway" pitchFamily="2" charset="77"/>
              </a:rPr>
              <a:t>tóc</a:t>
            </a:r>
            <a:r>
              <a:rPr lang="en-US" dirty="0">
                <a:latin typeface="Raleway" pitchFamily="2" charset="77"/>
              </a:rPr>
              <a:t> </a:t>
            </a:r>
            <a:r>
              <a:rPr lang="en-US" dirty="0" err="1">
                <a:latin typeface="Raleway" pitchFamily="2" charset="77"/>
              </a:rPr>
              <a:t>trong</a:t>
            </a:r>
            <a:r>
              <a:rPr lang="en-US" dirty="0">
                <a:latin typeface="Raleway" pitchFamily="2" charset="77"/>
              </a:rPr>
              <a:t> </a:t>
            </a:r>
            <a:r>
              <a:rPr lang="en-US" dirty="0" err="1">
                <a:latin typeface="Raleway" pitchFamily="2" charset="77"/>
              </a:rPr>
              <a:t>những</a:t>
            </a:r>
            <a:r>
              <a:rPr lang="en-US" dirty="0">
                <a:latin typeface="Raleway" pitchFamily="2" charset="77"/>
              </a:rPr>
              <a:t> </a:t>
            </a:r>
            <a:r>
              <a:rPr lang="en-US" dirty="0" err="1">
                <a:latin typeface="Raleway" pitchFamily="2" charset="77"/>
              </a:rPr>
              <a:t>ngày</a:t>
            </a:r>
            <a:r>
              <a:rPr lang="en-US" dirty="0">
                <a:latin typeface="Raleway" pitchFamily="2" charset="77"/>
              </a:rPr>
              <a:t> </a:t>
            </a:r>
            <a:r>
              <a:rPr lang="en-US" dirty="0" err="1">
                <a:latin typeface="Raleway" pitchFamily="2" charset="77"/>
              </a:rPr>
              <a:t>đầu</a:t>
            </a:r>
            <a:r>
              <a:rPr lang="en-US" dirty="0">
                <a:latin typeface="Raleway" pitchFamily="2" charset="77"/>
              </a:rPr>
              <a:t> </a:t>
            </a:r>
            <a:r>
              <a:rPr lang="en-US" dirty="0" err="1">
                <a:latin typeface="Raleway" pitchFamily="2" charset="77"/>
              </a:rPr>
              <a:t>kháng</a:t>
            </a:r>
            <a:r>
              <a:rPr lang="en-US" dirty="0">
                <a:latin typeface="Raleway" pitchFamily="2" charset="77"/>
              </a:rPr>
              <a:t> </a:t>
            </a:r>
            <a:r>
              <a:rPr lang="en-US" dirty="0" err="1">
                <a:latin typeface="Raleway" pitchFamily="2" charset="77"/>
              </a:rPr>
              <a:t>chiến</a:t>
            </a:r>
            <a:r>
              <a:rPr lang="en-US" dirty="0">
                <a:latin typeface="Raleway" pitchFamily="2" charset="77"/>
              </a:rPr>
              <a:t>, </a:t>
            </a:r>
            <a:r>
              <a:rPr lang="en-US" dirty="0" err="1">
                <a:latin typeface="Raleway" pitchFamily="2" charset="77"/>
              </a:rPr>
              <a:t>trong</a:t>
            </a:r>
            <a:r>
              <a:rPr lang="en-US" dirty="0">
                <a:latin typeface="Raleway" pitchFamily="2" charset="77"/>
              </a:rPr>
              <a:t> </a:t>
            </a:r>
            <a:r>
              <a:rPr lang="en-US" dirty="0" err="1">
                <a:latin typeface="Raleway" pitchFamily="2" charset="77"/>
              </a:rPr>
              <a:t>các</a:t>
            </a:r>
            <a:r>
              <a:rPr lang="en-US" dirty="0">
                <a:latin typeface="Raleway" pitchFamily="2" charset="77"/>
              </a:rPr>
              <a:t> </a:t>
            </a:r>
            <a:r>
              <a:rPr lang="en-US" dirty="0" err="1">
                <a:latin typeface="Raleway" pitchFamily="2" charset="77"/>
              </a:rPr>
              <a:t>bài</a:t>
            </a:r>
            <a:r>
              <a:rPr lang="en-US" dirty="0">
                <a:latin typeface="Raleway" pitchFamily="2" charset="77"/>
              </a:rPr>
              <a:t> </a:t>
            </a:r>
            <a:r>
              <a:rPr lang="en-US" dirty="0" err="1">
                <a:latin typeface="Raleway" pitchFamily="2" charset="77"/>
              </a:rPr>
              <a:t>phát</a:t>
            </a:r>
            <a:r>
              <a:rPr lang="en-US" dirty="0">
                <a:latin typeface="Raleway" pitchFamily="2" charset="77"/>
              </a:rPr>
              <a:t> </a:t>
            </a:r>
            <a:r>
              <a:rPr lang="en-US" dirty="0" err="1">
                <a:latin typeface="Raleway" pitchFamily="2" charset="77"/>
              </a:rPr>
              <a:t>biểu</a:t>
            </a:r>
            <a:r>
              <a:rPr lang="en-US" dirty="0">
                <a:latin typeface="Raleway" pitchFamily="2" charset="77"/>
              </a:rPr>
              <a:t> </a:t>
            </a:r>
            <a:r>
              <a:rPr lang="en-US" dirty="0" err="1">
                <a:latin typeface="Raleway" pitchFamily="2" charset="77"/>
              </a:rPr>
              <a:t>của</a:t>
            </a:r>
            <a:r>
              <a:rPr lang="en-US" dirty="0">
                <a:latin typeface="Raleway" pitchFamily="2" charset="77"/>
              </a:rPr>
              <a:t> </a:t>
            </a:r>
            <a:r>
              <a:rPr lang="en-US" dirty="0" err="1">
                <a:latin typeface="Raleway" pitchFamily="2" charset="77"/>
              </a:rPr>
              <a:t>mình</a:t>
            </a:r>
            <a:r>
              <a:rPr lang="en-US" dirty="0">
                <a:latin typeface="Raleway" pitchFamily="2" charset="77"/>
              </a:rPr>
              <a:t>, </a:t>
            </a:r>
            <a:r>
              <a:rPr lang="en-US" dirty="0" err="1">
                <a:latin typeface="Raleway" pitchFamily="2" charset="77"/>
              </a:rPr>
              <a:t>Chủ</a:t>
            </a:r>
            <a:r>
              <a:rPr lang="en-US" dirty="0">
                <a:latin typeface="Raleway" pitchFamily="2" charset="77"/>
              </a:rPr>
              <a:t> </a:t>
            </a:r>
            <a:r>
              <a:rPr lang="en-US" dirty="0" err="1">
                <a:latin typeface="Raleway" pitchFamily="2" charset="77"/>
              </a:rPr>
              <a:t>tịch</a:t>
            </a:r>
            <a:r>
              <a:rPr lang="en-US" dirty="0">
                <a:latin typeface="Raleway" pitchFamily="2" charset="77"/>
              </a:rPr>
              <a:t> </a:t>
            </a:r>
            <a:r>
              <a:rPr lang="en-US" dirty="0" err="1">
                <a:latin typeface="Raleway" pitchFamily="2" charset="77"/>
              </a:rPr>
              <a:t>Hồ</a:t>
            </a:r>
            <a:r>
              <a:rPr lang="en-US" dirty="0">
                <a:latin typeface="Raleway" pitchFamily="2" charset="77"/>
              </a:rPr>
              <a:t> </a:t>
            </a:r>
            <a:r>
              <a:rPr lang="en-US" dirty="0" err="1">
                <a:latin typeface="Raleway" pitchFamily="2" charset="77"/>
              </a:rPr>
              <a:t>Chí</a:t>
            </a:r>
            <a:r>
              <a:rPr lang="en-US" dirty="0">
                <a:latin typeface="Raleway" pitchFamily="2" charset="77"/>
              </a:rPr>
              <a:t> Minh </a:t>
            </a:r>
            <a:r>
              <a:rPr lang="en-US" dirty="0" err="1">
                <a:latin typeface="Raleway" pitchFamily="2" charset="77"/>
              </a:rPr>
              <a:t>lại</a:t>
            </a:r>
            <a:r>
              <a:rPr lang="en-US" dirty="0">
                <a:latin typeface="Raleway" pitchFamily="2" charset="77"/>
              </a:rPr>
              <a:t> </a:t>
            </a:r>
            <a:r>
              <a:rPr lang="en-US" dirty="0" err="1">
                <a:latin typeface="Raleway" pitchFamily="2" charset="77"/>
              </a:rPr>
              <a:t>nhấn</a:t>
            </a:r>
            <a:r>
              <a:rPr lang="en-US" dirty="0">
                <a:latin typeface="Raleway" pitchFamily="2" charset="77"/>
              </a:rPr>
              <a:t> </a:t>
            </a:r>
            <a:r>
              <a:rPr lang="en-US" dirty="0" err="1">
                <a:latin typeface="Raleway" pitchFamily="2" charset="77"/>
              </a:rPr>
              <a:t>mạnh</a:t>
            </a:r>
            <a:r>
              <a:rPr lang="en-US" dirty="0">
                <a:latin typeface="Raleway" pitchFamily="2" charset="77"/>
              </a:rPr>
              <a:t> </a:t>
            </a:r>
            <a:r>
              <a:rPr lang="en-US" dirty="0" err="1">
                <a:latin typeface="Raleway" pitchFamily="2" charset="77"/>
              </a:rPr>
              <a:t>đến</a:t>
            </a:r>
            <a:r>
              <a:rPr lang="en-US" dirty="0">
                <a:latin typeface="Raleway" pitchFamily="2" charset="77"/>
              </a:rPr>
              <a:t> </a:t>
            </a:r>
            <a:r>
              <a:rPr lang="en-US" dirty="0" err="1">
                <a:latin typeface="Raleway" pitchFamily="2" charset="77"/>
              </a:rPr>
              <a:t>tinh</a:t>
            </a:r>
            <a:r>
              <a:rPr lang="en-US" dirty="0">
                <a:latin typeface="Raleway" pitchFamily="2" charset="77"/>
              </a:rPr>
              <a:t> </a:t>
            </a:r>
            <a:r>
              <a:rPr lang="en-US" dirty="0" err="1">
                <a:latin typeface="Raleway" pitchFamily="2" charset="77"/>
              </a:rPr>
              <a:t>thần</a:t>
            </a:r>
            <a:r>
              <a:rPr lang="en-US" dirty="0">
                <a:latin typeface="Raleway" pitchFamily="2" charset="77"/>
              </a:rPr>
              <a:t> </a:t>
            </a:r>
            <a:r>
              <a:rPr lang="en-US" dirty="0" err="1">
                <a:latin typeface="Raleway" pitchFamily="2" charset="77"/>
              </a:rPr>
              <a:t>đoàn</a:t>
            </a:r>
            <a:r>
              <a:rPr lang="en-US" dirty="0">
                <a:latin typeface="Raleway" pitchFamily="2" charset="77"/>
              </a:rPr>
              <a:t> </a:t>
            </a:r>
            <a:r>
              <a:rPr lang="en-US" dirty="0" err="1">
                <a:latin typeface="Raleway" pitchFamily="2" charset="77"/>
              </a:rPr>
              <a:t>kết</a:t>
            </a:r>
            <a:r>
              <a:rPr lang="en-US" dirty="0">
                <a:latin typeface="Raleway" pitchFamily="2" charset="77"/>
              </a:rPr>
              <a:t>. </a:t>
            </a:r>
            <a:endParaRPr lang="en-US" sz="1600" b="0" dirty="0">
              <a:solidFill>
                <a:srgbClr val="434343"/>
              </a:solidFill>
              <a:latin typeface="Raleway" pitchFamily="2" charset="77"/>
            </a:endParaRPr>
          </a:p>
        </p:txBody>
      </p:sp>
    </p:spTree>
    <p:extLst>
      <p:ext uri="{BB962C8B-B14F-4D97-AF65-F5344CB8AC3E}">
        <p14:creationId xmlns:p14="http://schemas.microsoft.com/office/powerpoint/2010/main" val="1858396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F7E3F695-47CA-483C-BB3E-276604A3D2AB}"/>
              </a:ext>
            </a:extLst>
          </p:cNvPr>
          <p:cNvSpPr/>
          <p:nvPr/>
        </p:nvSpPr>
        <p:spPr>
          <a:xfrm rot="14400000">
            <a:off x="472569" y="4425227"/>
            <a:ext cx="1091411" cy="953465"/>
          </a:xfrm>
          <a:prstGeom prst="triangle">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 name="Rectangle 4">
            <a:extLst>
              <a:ext uri="{FF2B5EF4-FFF2-40B4-BE49-F238E27FC236}">
                <a16:creationId xmlns:a16="http://schemas.microsoft.com/office/drawing/2014/main" id="{DA4AE21D-48AA-4175-878A-545754A71799}"/>
              </a:ext>
            </a:extLst>
          </p:cNvPr>
          <p:cNvSpPr/>
          <p:nvPr/>
        </p:nvSpPr>
        <p:spPr>
          <a:xfrm rot="20375535">
            <a:off x="6226065" y="-1922096"/>
            <a:ext cx="2202719" cy="476948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pic>
        <p:nvPicPr>
          <p:cNvPr id="17" name="Picture 16">
            <a:extLst>
              <a:ext uri="{FF2B5EF4-FFF2-40B4-BE49-F238E27FC236}">
                <a16:creationId xmlns:a16="http://schemas.microsoft.com/office/drawing/2014/main" id="{B5A87722-B470-400C-9524-FE231F9471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84" t="5309" r="485" b="15157"/>
          <a:stretch/>
        </p:blipFill>
        <p:spPr bwMode="auto">
          <a:xfrm>
            <a:off x="-885167" y="-735239"/>
            <a:ext cx="3998545" cy="5878739"/>
          </a:xfrm>
          <a:custGeom>
            <a:avLst/>
            <a:gdLst>
              <a:gd name="connsiteX0" fmla="*/ 1081308 w 4340525"/>
              <a:gd name="connsiteY0" fmla="*/ 0 h 5878739"/>
              <a:gd name="connsiteX1" fmla="*/ 2200839 w 4340525"/>
              <a:gd name="connsiteY1" fmla="*/ 0 h 5878739"/>
              <a:gd name="connsiteX2" fmla="*/ 4340525 w 4340525"/>
              <a:gd name="connsiteY2" fmla="*/ 5878739 h 5878739"/>
              <a:gd name="connsiteX3" fmla="*/ 1996440 w 4340525"/>
              <a:gd name="connsiteY3" fmla="*/ 5878739 h 5878739"/>
              <a:gd name="connsiteX4" fmla="*/ 0 w 4340525"/>
              <a:gd name="connsiteY4" fmla="*/ 393564 h 5878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0525" h="5878739">
                <a:moveTo>
                  <a:pt x="1081308" y="0"/>
                </a:moveTo>
                <a:lnTo>
                  <a:pt x="2200839" y="0"/>
                </a:lnTo>
                <a:lnTo>
                  <a:pt x="4340525" y="5878739"/>
                </a:lnTo>
                <a:lnTo>
                  <a:pt x="1996440" y="5878739"/>
                </a:lnTo>
                <a:lnTo>
                  <a:pt x="0" y="393564"/>
                </a:lnTo>
                <a:close/>
              </a:path>
            </a:pathLst>
          </a:cu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3E9EBAF5-08ED-4643-A274-955C7691D318}"/>
              </a:ext>
            </a:extLst>
          </p:cNvPr>
          <p:cNvSpPr/>
          <p:nvPr/>
        </p:nvSpPr>
        <p:spPr>
          <a:xfrm>
            <a:off x="6259123" y="-4960055"/>
            <a:ext cx="4976042" cy="5013959"/>
          </a:xfrm>
          <a:prstGeom prst="ellipse">
            <a:avLst/>
          </a:prstGeom>
          <a:solidFill>
            <a:schemeClr val="accent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19" name="Picture 18">
            <a:extLst>
              <a:ext uri="{FF2B5EF4-FFF2-40B4-BE49-F238E27FC236}">
                <a16:creationId xmlns:a16="http://schemas.microsoft.com/office/drawing/2014/main" id="{648B39E1-2417-47FE-ACE0-308E4E020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175" b="4102"/>
          <a:stretch>
            <a:fillRect/>
          </a:stretch>
        </p:blipFill>
        <p:spPr bwMode="auto">
          <a:xfrm>
            <a:off x="8507253" y="-2973948"/>
            <a:ext cx="4771863" cy="3883141"/>
          </a:xfrm>
          <a:custGeom>
            <a:avLst/>
            <a:gdLst>
              <a:gd name="connsiteX0" fmla="*/ 437737 w 4771863"/>
              <a:gd name="connsiteY0" fmla="*/ 0 h 3883141"/>
              <a:gd name="connsiteX1" fmla="*/ 4771863 w 4771863"/>
              <a:gd name="connsiteY1" fmla="*/ 0 h 3883141"/>
              <a:gd name="connsiteX2" fmla="*/ 4771863 w 4771863"/>
              <a:gd name="connsiteY2" fmla="*/ 2894720 h 3883141"/>
              <a:gd name="connsiteX3" fmla="*/ 4711487 w 4771863"/>
              <a:gd name="connsiteY3" fmla="*/ 2970833 h 3883141"/>
              <a:gd name="connsiteX4" fmla="*/ 2659380 w 4771863"/>
              <a:gd name="connsiteY4" fmla="*/ 3883141 h 3883141"/>
              <a:gd name="connsiteX5" fmla="*/ 0 w 4771863"/>
              <a:gd name="connsiteY5" fmla="*/ 1376161 h 3883141"/>
              <a:gd name="connsiteX6" fmla="*/ 320973 w 4771863"/>
              <a:gd name="connsiteY6" fmla="*/ 181185 h 388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1863" h="3883141">
                <a:moveTo>
                  <a:pt x="437737" y="0"/>
                </a:moveTo>
                <a:lnTo>
                  <a:pt x="4771863" y="0"/>
                </a:lnTo>
                <a:lnTo>
                  <a:pt x="4771863" y="2894720"/>
                </a:lnTo>
                <a:lnTo>
                  <a:pt x="4711487" y="2970833"/>
                </a:lnTo>
                <a:cubicBezTo>
                  <a:pt x="4223718" y="3528003"/>
                  <a:pt x="3485544" y="3883141"/>
                  <a:pt x="2659380" y="3883141"/>
                </a:cubicBezTo>
                <a:cubicBezTo>
                  <a:pt x="1190645" y="3883141"/>
                  <a:pt x="0" y="2760728"/>
                  <a:pt x="0" y="1376161"/>
                </a:cubicBezTo>
                <a:cubicBezTo>
                  <a:pt x="0" y="943484"/>
                  <a:pt x="116274" y="536408"/>
                  <a:pt x="320973" y="181185"/>
                </a:cubicBezTo>
                <a:close/>
              </a:path>
            </a:pathLst>
          </a:cu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622DF8A-57BF-41A7-80DA-EB6B1DB332EA}"/>
              </a:ext>
            </a:extLst>
          </p:cNvPr>
          <p:cNvSpPr txBox="1"/>
          <p:nvPr/>
        </p:nvSpPr>
        <p:spPr>
          <a:xfrm>
            <a:off x="2621941" y="494258"/>
            <a:ext cx="3727579" cy="4154984"/>
          </a:xfrm>
          <a:prstGeom prst="rect">
            <a:avLst/>
          </a:prstGeom>
          <a:noFill/>
        </p:spPr>
        <p:txBody>
          <a:bodyPr wrap="square">
            <a:spAutoFit/>
          </a:bodyPr>
          <a:lstStyle/>
          <a:p>
            <a:pPr marL="285750" lvl="0" indent="-285750" algn="just" fontAlgn="base">
              <a:buFont typeface="Arial" panose="020B0604020202020204" pitchFamily="34" charset="0"/>
              <a:buChar char="•"/>
              <a:defRPr/>
            </a:pPr>
            <a:r>
              <a:rPr lang="en-US" sz="1200" dirty="0" err="1"/>
              <a:t>Chính</a:t>
            </a:r>
            <a:r>
              <a:rPr lang="en-US" sz="1200" dirty="0"/>
              <a:t> </a:t>
            </a:r>
            <a:r>
              <a:rPr lang="en-US" sz="1200" dirty="0" err="1"/>
              <a:t>câu</a:t>
            </a:r>
            <a:r>
              <a:rPr lang="en-US" sz="1200" dirty="0"/>
              <a:t> </a:t>
            </a:r>
            <a:r>
              <a:rPr lang="en-US" sz="1200" dirty="0" err="1"/>
              <a:t>nói</a:t>
            </a:r>
            <a:r>
              <a:rPr lang="en-US" sz="1200" dirty="0"/>
              <a:t> “</a:t>
            </a:r>
            <a:r>
              <a:rPr lang="en-US" sz="1200" dirty="0" err="1"/>
              <a:t>Đoàn</a:t>
            </a:r>
            <a:r>
              <a:rPr lang="en-US" sz="1200" dirty="0"/>
              <a:t> </a:t>
            </a:r>
            <a:r>
              <a:rPr lang="en-US" sz="1200" dirty="0" err="1"/>
              <a:t>kết</a:t>
            </a:r>
            <a:r>
              <a:rPr lang="en-US" sz="1200" dirty="0"/>
              <a:t>, </a:t>
            </a:r>
            <a:r>
              <a:rPr lang="en-US" sz="1200" dirty="0" err="1"/>
              <a:t>đoàn</a:t>
            </a:r>
            <a:r>
              <a:rPr lang="en-US" sz="1200" dirty="0"/>
              <a:t> </a:t>
            </a:r>
            <a:r>
              <a:rPr lang="en-US" sz="1200" dirty="0" err="1"/>
              <a:t>kết</a:t>
            </a:r>
            <a:r>
              <a:rPr lang="en-US" sz="1200" dirty="0"/>
              <a:t>, </a:t>
            </a:r>
            <a:r>
              <a:rPr lang="en-US" sz="1200" dirty="0" err="1"/>
              <a:t>đại</a:t>
            </a:r>
            <a:r>
              <a:rPr lang="en-US" sz="1200" dirty="0"/>
              <a:t> </a:t>
            </a:r>
            <a:r>
              <a:rPr lang="en-US" sz="1200" dirty="0" err="1"/>
              <a:t>đoàn</a:t>
            </a:r>
            <a:r>
              <a:rPr lang="en-US" sz="1200" dirty="0"/>
              <a:t> </a:t>
            </a:r>
            <a:r>
              <a:rPr lang="en-US" sz="1200" dirty="0" err="1"/>
              <a:t>kết</a:t>
            </a:r>
            <a:r>
              <a:rPr lang="en-US" sz="1200" dirty="0"/>
              <a:t>. </a:t>
            </a:r>
            <a:r>
              <a:rPr lang="en-US" sz="1200" dirty="0" err="1"/>
              <a:t>Thành</a:t>
            </a:r>
            <a:r>
              <a:rPr lang="en-US" sz="1200" dirty="0"/>
              <a:t> </a:t>
            </a:r>
            <a:r>
              <a:rPr lang="en-US" sz="1200" dirty="0" err="1"/>
              <a:t>công</a:t>
            </a:r>
            <a:r>
              <a:rPr lang="en-US" sz="1200" dirty="0"/>
              <a:t>, </a:t>
            </a:r>
            <a:r>
              <a:rPr lang="en-US" sz="1200" dirty="0" err="1"/>
              <a:t>thành</a:t>
            </a:r>
            <a:r>
              <a:rPr lang="en-US" sz="1200" dirty="0"/>
              <a:t> </a:t>
            </a:r>
            <a:r>
              <a:rPr lang="en-US" sz="1200" dirty="0" err="1"/>
              <a:t>công</a:t>
            </a:r>
            <a:r>
              <a:rPr lang="en-US" sz="1200" dirty="0"/>
              <a:t>, </a:t>
            </a:r>
            <a:r>
              <a:rPr lang="en-US" sz="1200" dirty="0" err="1"/>
              <a:t>đại</a:t>
            </a:r>
            <a:r>
              <a:rPr lang="en-US" sz="1200" dirty="0"/>
              <a:t> </a:t>
            </a:r>
            <a:r>
              <a:rPr lang="en-US" sz="1200" dirty="0" err="1"/>
              <a:t>thành</a:t>
            </a:r>
            <a:r>
              <a:rPr lang="en-US" sz="1200" dirty="0"/>
              <a:t> </a:t>
            </a:r>
            <a:r>
              <a:rPr lang="en-US" sz="1200" dirty="0" err="1"/>
              <a:t>công</a:t>
            </a:r>
            <a:r>
              <a:rPr lang="en-US" sz="1200" dirty="0"/>
              <a:t>” </a:t>
            </a:r>
            <a:r>
              <a:rPr lang="en-US" sz="1200" dirty="0" err="1"/>
              <a:t>đã</a:t>
            </a:r>
            <a:r>
              <a:rPr lang="en-US" sz="1200" dirty="0"/>
              <a:t> </a:t>
            </a:r>
            <a:r>
              <a:rPr lang="en-US" sz="1200" dirty="0" err="1"/>
              <a:t>được</a:t>
            </a:r>
            <a:r>
              <a:rPr lang="en-US" sz="1200" dirty="0"/>
              <a:t> </a:t>
            </a:r>
            <a:r>
              <a:rPr lang="en-US" sz="1200" dirty="0" err="1"/>
              <a:t>Người</a:t>
            </a:r>
            <a:r>
              <a:rPr lang="en-US" sz="1200" dirty="0"/>
              <a:t> </a:t>
            </a:r>
            <a:r>
              <a:rPr lang="en-US" sz="1200" dirty="0" err="1"/>
              <a:t>nói</a:t>
            </a:r>
            <a:r>
              <a:rPr lang="en-US" sz="1200" dirty="0"/>
              <a:t> ra </a:t>
            </a:r>
            <a:r>
              <a:rPr lang="en-US" sz="1200" dirty="0" err="1"/>
              <a:t>trong</a:t>
            </a:r>
            <a:r>
              <a:rPr lang="en-US" sz="1200" dirty="0"/>
              <a:t> </a:t>
            </a:r>
            <a:r>
              <a:rPr lang="en-US" sz="1200" dirty="0" err="1"/>
              <a:t>thời</a:t>
            </a:r>
            <a:r>
              <a:rPr lang="en-US" sz="1200" dirty="0"/>
              <a:t> </a:t>
            </a:r>
            <a:r>
              <a:rPr lang="en-US" sz="1200" dirty="0" err="1"/>
              <a:t>kỳ</a:t>
            </a:r>
            <a:r>
              <a:rPr lang="en-US" sz="1200" dirty="0"/>
              <a:t> </a:t>
            </a:r>
            <a:r>
              <a:rPr lang="en-US" sz="1200" dirty="0" err="1"/>
              <a:t>gian</a:t>
            </a:r>
            <a:r>
              <a:rPr lang="en-US" sz="1200" dirty="0"/>
              <a:t> lao </a:t>
            </a:r>
            <a:r>
              <a:rPr lang="en-US" sz="1200" dirty="0" err="1"/>
              <a:t>nhất</a:t>
            </a:r>
            <a:r>
              <a:rPr lang="en-US" sz="1200" dirty="0"/>
              <a:t> </a:t>
            </a:r>
            <a:r>
              <a:rPr lang="en-US" sz="1200" dirty="0" err="1"/>
              <a:t>của</a:t>
            </a:r>
            <a:r>
              <a:rPr lang="en-US" sz="1200" dirty="0"/>
              <a:t> </a:t>
            </a:r>
            <a:r>
              <a:rPr lang="en-US" sz="1200" dirty="0" err="1"/>
              <a:t>cách</a:t>
            </a:r>
            <a:r>
              <a:rPr lang="en-US" sz="1200" dirty="0"/>
              <a:t> </a:t>
            </a:r>
            <a:r>
              <a:rPr lang="en-US" sz="1200" dirty="0" err="1"/>
              <a:t>mạng</a:t>
            </a:r>
            <a:r>
              <a:rPr lang="en-US" sz="1200" dirty="0"/>
              <a:t>, </a:t>
            </a:r>
            <a:r>
              <a:rPr lang="en-US" sz="1200" dirty="0" err="1"/>
              <a:t>của</a:t>
            </a:r>
            <a:r>
              <a:rPr lang="en-US" sz="1200" dirty="0"/>
              <a:t> </a:t>
            </a:r>
            <a:r>
              <a:rPr lang="en-US" sz="1200" dirty="0" err="1"/>
              <a:t>dân</a:t>
            </a:r>
            <a:r>
              <a:rPr lang="en-US" sz="1200" dirty="0"/>
              <a:t> </a:t>
            </a:r>
            <a:r>
              <a:rPr lang="en-US" sz="1200" dirty="0" err="1"/>
              <a:t>tộc</a:t>
            </a:r>
            <a:r>
              <a:rPr lang="en-US" sz="1200" dirty="0"/>
              <a:t>. </a:t>
            </a:r>
            <a:r>
              <a:rPr lang="en-US" sz="1200" dirty="0" err="1"/>
              <a:t>Bằng</a:t>
            </a:r>
            <a:r>
              <a:rPr lang="en-US" sz="1200" dirty="0"/>
              <a:t> </a:t>
            </a:r>
            <a:r>
              <a:rPr lang="en-US" sz="1200" dirty="0" err="1"/>
              <a:t>cảm</a:t>
            </a:r>
            <a:r>
              <a:rPr lang="en-US" sz="1200" dirty="0"/>
              <a:t> </a:t>
            </a:r>
            <a:r>
              <a:rPr lang="en-US" sz="1200" dirty="0" err="1"/>
              <a:t>nhận</a:t>
            </a:r>
            <a:r>
              <a:rPr lang="en-US" sz="1200" dirty="0"/>
              <a:t> </a:t>
            </a:r>
            <a:r>
              <a:rPr lang="en-US" sz="1200" dirty="0" err="1"/>
              <a:t>thực</a:t>
            </a:r>
            <a:r>
              <a:rPr lang="en-US" sz="1200" dirty="0"/>
              <a:t> </a:t>
            </a:r>
            <a:r>
              <a:rPr lang="en-US" sz="1200" dirty="0" err="1"/>
              <a:t>tế</a:t>
            </a:r>
            <a:r>
              <a:rPr lang="en-US" sz="1200" dirty="0"/>
              <a:t> </a:t>
            </a:r>
            <a:r>
              <a:rPr lang="en-US" sz="1200" dirty="0" err="1"/>
              <a:t>một</a:t>
            </a:r>
            <a:r>
              <a:rPr lang="en-US" sz="1200" dirty="0"/>
              <a:t> </a:t>
            </a:r>
            <a:r>
              <a:rPr lang="en-US" sz="1200" dirty="0" err="1"/>
              <a:t>cách</a:t>
            </a:r>
            <a:r>
              <a:rPr lang="en-US" sz="1200" dirty="0"/>
              <a:t> </a:t>
            </a:r>
            <a:r>
              <a:rPr lang="en-US" sz="1200" dirty="0" err="1"/>
              <a:t>sâu</a:t>
            </a:r>
            <a:r>
              <a:rPr lang="en-US" sz="1200" dirty="0"/>
              <a:t> </a:t>
            </a:r>
            <a:r>
              <a:rPr lang="en-US" sz="1200" dirty="0" err="1"/>
              <a:t>sắc</a:t>
            </a:r>
            <a:r>
              <a:rPr lang="en-US" sz="1200" dirty="0"/>
              <a:t>, </a:t>
            </a:r>
            <a:r>
              <a:rPr lang="en-US" sz="1200" dirty="0" err="1"/>
              <a:t>Người</a:t>
            </a:r>
            <a:r>
              <a:rPr lang="en-US" sz="1200" dirty="0"/>
              <a:t> </a:t>
            </a:r>
            <a:r>
              <a:rPr lang="en-US" sz="1200" dirty="0" err="1"/>
              <a:t>đã</a:t>
            </a:r>
            <a:r>
              <a:rPr lang="en-US" sz="1200" dirty="0"/>
              <a:t> </a:t>
            </a:r>
            <a:r>
              <a:rPr lang="en-US" sz="1200" dirty="0" err="1"/>
              <a:t>phát</a:t>
            </a:r>
            <a:r>
              <a:rPr lang="en-US" sz="1200" dirty="0"/>
              <a:t> </a:t>
            </a:r>
            <a:r>
              <a:rPr lang="en-US" sz="1200" dirty="0" err="1"/>
              <a:t>hiện</a:t>
            </a:r>
            <a:r>
              <a:rPr lang="en-US" sz="1200" dirty="0"/>
              <a:t> ra </a:t>
            </a:r>
            <a:r>
              <a:rPr lang="en-US" sz="1200" dirty="0" err="1"/>
              <a:t>một</a:t>
            </a:r>
            <a:r>
              <a:rPr lang="en-US" sz="1200" dirty="0"/>
              <a:t> </a:t>
            </a:r>
            <a:r>
              <a:rPr lang="en-US" sz="1200" dirty="0" err="1"/>
              <a:t>số</a:t>
            </a:r>
            <a:r>
              <a:rPr lang="en-US" sz="1200" dirty="0"/>
              <a:t> </a:t>
            </a:r>
            <a:r>
              <a:rPr lang="en-US" sz="1200" dirty="0" err="1"/>
              <a:t>biểu</a:t>
            </a:r>
            <a:r>
              <a:rPr lang="en-US" sz="1200" dirty="0"/>
              <a:t> </a:t>
            </a:r>
            <a:r>
              <a:rPr lang="en-US" sz="1200" dirty="0" err="1"/>
              <a:t>hiện</a:t>
            </a:r>
            <a:r>
              <a:rPr lang="en-US" sz="1200" dirty="0"/>
              <a:t> </a:t>
            </a:r>
            <a:r>
              <a:rPr lang="en-US" sz="1200" dirty="0" err="1"/>
              <a:t>đáng</a:t>
            </a:r>
            <a:r>
              <a:rPr lang="en-US" sz="1200" dirty="0"/>
              <a:t> lo </a:t>
            </a:r>
            <a:r>
              <a:rPr lang="en-US" sz="1200" dirty="0" err="1"/>
              <a:t>ngại</a:t>
            </a:r>
            <a:r>
              <a:rPr lang="en-US" sz="1200" dirty="0"/>
              <a:t> </a:t>
            </a:r>
            <a:r>
              <a:rPr lang="en-US" sz="1200" dirty="0" err="1"/>
              <a:t>trong</a:t>
            </a:r>
            <a:r>
              <a:rPr lang="en-US" sz="1200" dirty="0"/>
              <a:t> </a:t>
            </a:r>
            <a:r>
              <a:rPr lang="en-US" sz="1200" dirty="0" err="1"/>
              <a:t>nhân</a:t>
            </a:r>
            <a:r>
              <a:rPr lang="en-US" sz="1200" dirty="0"/>
              <a:t> </a:t>
            </a:r>
            <a:r>
              <a:rPr lang="en-US" sz="1200" dirty="0" err="1"/>
              <a:t>dân</a:t>
            </a:r>
            <a:r>
              <a:rPr lang="en-US" sz="1200" dirty="0"/>
              <a:t>, </a:t>
            </a:r>
            <a:r>
              <a:rPr lang="en-US" sz="1200" dirty="0" err="1"/>
              <a:t>trong</a:t>
            </a:r>
            <a:r>
              <a:rPr lang="en-US" sz="1200" dirty="0"/>
              <a:t> </a:t>
            </a:r>
            <a:r>
              <a:rPr lang="en-US" sz="1200" dirty="0" err="1"/>
              <a:t>cán</a:t>
            </a:r>
            <a:r>
              <a:rPr lang="en-US" sz="1200" dirty="0"/>
              <a:t> </a:t>
            </a:r>
            <a:r>
              <a:rPr lang="en-US" sz="1200" dirty="0" err="1"/>
              <a:t>bộ</a:t>
            </a:r>
            <a:r>
              <a:rPr lang="en-US" sz="1200" dirty="0"/>
              <a:t> </a:t>
            </a:r>
            <a:r>
              <a:rPr lang="en-US" sz="1200" dirty="0" err="1"/>
              <a:t>và</a:t>
            </a:r>
            <a:r>
              <a:rPr lang="en-US" sz="1200" dirty="0"/>
              <a:t> </a:t>
            </a:r>
            <a:r>
              <a:rPr lang="en-US" sz="1200" dirty="0" err="1"/>
              <a:t>cả</a:t>
            </a:r>
            <a:r>
              <a:rPr lang="en-US" sz="1200" dirty="0"/>
              <a:t> </a:t>
            </a:r>
            <a:r>
              <a:rPr lang="en-US" sz="1200" dirty="0" err="1"/>
              <a:t>trong</a:t>
            </a:r>
            <a:r>
              <a:rPr lang="en-US" sz="1200" dirty="0"/>
              <a:t> </a:t>
            </a:r>
            <a:r>
              <a:rPr lang="en-US" sz="1200" dirty="0" err="1"/>
              <a:t>quân</a:t>
            </a:r>
            <a:r>
              <a:rPr lang="en-US" sz="1200" dirty="0"/>
              <a:t> </a:t>
            </a:r>
            <a:r>
              <a:rPr lang="en-US" sz="1200" dirty="0" err="1"/>
              <a:t>đội</a:t>
            </a:r>
            <a:r>
              <a:rPr lang="en-US" sz="1200" dirty="0"/>
              <a:t>. </a:t>
            </a:r>
            <a:r>
              <a:rPr lang="en-US" sz="1200" dirty="0" err="1"/>
              <a:t>Tuy</a:t>
            </a:r>
            <a:r>
              <a:rPr lang="en-US" sz="1200" dirty="0"/>
              <a:t> </a:t>
            </a:r>
            <a:r>
              <a:rPr lang="en-US" sz="1200" dirty="0" err="1"/>
              <a:t>chưa</a:t>
            </a:r>
            <a:r>
              <a:rPr lang="en-US" sz="1200" dirty="0"/>
              <a:t> </a:t>
            </a:r>
            <a:r>
              <a:rPr lang="en-US" sz="1200" dirty="0" err="1"/>
              <a:t>thật</a:t>
            </a:r>
            <a:r>
              <a:rPr lang="en-US" sz="1200" dirty="0"/>
              <a:t> </a:t>
            </a:r>
            <a:r>
              <a:rPr lang="en-US" sz="1200" dirty="0" err="1"/>
              <a:t>phổ</a:t>
            </a:r>
            <a:r>
              <a:rPr lang="en-US" sz="1200" dirty="0"/>
              <a:t> </a:t>
            </a:r>
            <a:r>
              <a:rPr lang="en-US" sz="1200" dirty="0" err="1"/>
              <a:t>biến</a:t>
            </a:r>
            <a:r>
              <a:rPr lang="en-US" sz="1200" dirty="0"/>
              <a:t>, </a:t>
            </a:r>
            <a:r>
              <a:rPr lang="en-US" sz="1200" dirty="0" err="1"/>
              <a:t>nhưng</a:t>
            </a:r>
            <a:r>
              <a:rPr lang="en-US" sz="1200" dirty="0"/>
              <a:t> </a:t>
            </a:r>
            <a:r>
              <a:rPr lang="en-US" sz="1200" dirty="0" err="1"/>
              <a:t>rõ</a:t>
            </a:r>
            <a:r>
              <a:rPr lang="en-US" sz="1200" dirty="0"/>
              <a:t> </a:t>
            </a:r>
            <a:r>
              <a:rPr lang="en-US" sz="1200" dirty="0" err="1"/>
              <a:t>ràng</a:t>
            </a:r>
            <a:r>
              <a:rPr lang="en-US" sz="1200" dirty="0"/>
              <a:t> </a:t>
            </a:r>
            <a:r>
              <a:rPr lang="en-US" sz="1200" dirty="0" err="1"/>
              <a:t>những</a:t>
            </a:r>
            <a:r>
              <a:rPr lang="en-US" sz="1200" dirty="0"/>
              <a:t> </a:t>
            </a:r>
            <a:r>
              <a:rPr lang="en-US" sz="1200" dirty="0" err="1"/>
              <a:t>hiện</a:t>
            </a:r>
            <a:r>
              <a:rPr lang="en-US" sz="1200" dirty="0"/>
              <a:t> </a:t>
            </a:r>
            <a:r>
              <a:rPr lang="en-US" sz="1200" dirty="0" err="1"/>
              <a:t>tượng</a:t>
            </a:r>
            <a:r>
              <a:rPr lang="en-US" sz="1200" dirty="0"/>
              <a:t> “</a:t>
            </a:r>
            <a:r>
              <a:rPr lang="en-US" sz="1200" dirty="0" err="1"/>
              <a:t>dao</a:t>
            </a:r>
            <a:r>
              <a:rPr lang="en-US" sz="1200" dirty="0"/>
              <a:t> </a:t>
            </a:r>
            <a:r>
              <a:rPr lang="en-US" sz="1200" dirty="0" err="1"/>
              <a:t>động</a:t>
            </a:r>
            <a:r>
              <a:rPr lang="en-US" sz="1200" dirty="0"/>
              <a:t>”, “</a:t>
            </a:r>
            <a:r>
              <a:rPr lang="en-US" sz="1200" dirty="0" err="1"/>
              <a:t>phân</a:t>
            </a:r>
            <a:r>
              <a:rPr lang="en-US" sz="1200" dirty="0"/>
              <a:t> </a:t>
            </a:r>
            <a:r>
              <a:rPr lang="en-US" sz="1200" dirty="0" err="1"/>
              <a:t>tâm</a:t>
            </a:r>
            <a:r>
              <a:rPr lang="en-US" sz="1200" dirty="0"/>
              <a:t>”, “</a:t>
            </a:r>
            <a:r>
              <a:rPr lang="en-US" sz="1200" dirty="0" err="1"/>
              <a:t>mơ</a:t>
            </a:r>
            <a:r>
              <a:rPr lang="en-US" sz="1200" dirty="0"/>
              <a:t> </a:t>
            </a:r>
            <a:r>
              <a:rPr lang="en-US" sz="1200" dirty="0" err="1"/>
              <a:t>hồ</a:t>
            </a:r>
            <a:r>
              <a:rPr lang="en-US" sz="1200" dirty="0"/>
              <a:t>” </a:t>
            </a:r>
            <a:r>
              <a:rPr lang="en-US" sz="1200" dirty="0" err="1"/>
              <a:t>đó</a:t>
            </a:r>
            <a:r>
              <a:rPr lang="en-US" sz="1200" dirty="0"/>
              <a:t> </a:t>
            </a:r>
            <a:r>
              <a:rPr lang="en-US" sz="1200" dirty="0" err="1"/>
              <a:t>sẽ</a:t>
            </a:r>
            <a:r>
              <a:rPr lang="en-US" sz="1200" dirty="0"/>
              <a:t> </a:t>
            </a:r>
            <a:r>
              <a:rPr lang="en-US" sz="1200" dirty="0" err="1"/>
              <a:t>làm</a:t>
            </a:r>
            <a:r>
              <a:rPr lang="en-US" sz="1200" dirty="0"/>
              <a:t> </a:t>
            </a:r>
            <a:r>
              <a:rPr lang="en-US" sz="1200" dirty="0" err="1"/>
              <a:t>suy</a:t>
            </a:r>
            <a:r>
              <a:rPr lang="en-US" sz="1200" dirty="0"/>
              <a:t> </a:t>
            </a:r>
            <a:r>
              <a:rPr lang="en-US" sz="1200" dirty="0" err="1"/>
              <a:t>yếu</a:t>
            </a:r>
            <a:r>
              <a:rPr lang="en-US" sz="1200" dirty="0"/>
              <a:t> </a:t>
            </a:r>
            <a:r>
              <a:rPr lang="en-US" sz="1200" dirty="0" err="1"/>
              <a:t>tinh</a:t>
            </a:r>
            <a:r>
              <a:rPr lang="en-US" sz="1200" dirty="0"/>
              <a:t> </a:t>
            </a:r>
            <a:r>
              <a:rPr lang="en-US" sz="1200" dirty="0" err="1"/>
              <a:t>thần</a:t>
            </a:r>
            <a:r>
              <a:rPr lang="en-US" sz="1200" dirty="0"/>
              <a:t> </a:t>
            </a:r>
            <a:r>
              <a:rPr lang="en-US" sz="1200" dirty="0" err="1"/>
              <a:t>cách</a:t>
            </a:r>
            <a:r>
              <a:rPr lang="en-US" sz="1200" dirty="0"/>
              <a:t> </a:t>
            </a:r>
            <a:r>
              <a:rPr lang="en-US" sz="1200" dirty="0" err="1"/>
              <a:t>mạng</a:t>
            </a:r>
            <a:r>
              <a:rPr lang="en-US" sz="1200" dirty="0"/>
              <a:t> </a:t>
            </a:r>
            <a:r>
              <a:rPr lang="en-US" sz="1200" dirty="0" err="1"/>
              <a:t>trong</a:t>
            </a:r>
            <a:r>
              <a:rPr lang="en-US" sz="1200" dirty="0"/>
              <a:t> </a:t>
            </a:r>
            <a:r>
              <a:rPr lang="en-US" sz="1200" dirty="0" err="1"/>
              <a:t>cán</a:t>
            </a:r>
            <a:r>
              <a:rPr lang="en-US" sz="1200" dirty="0"/>
              <a:t> </a:t>
            </a:r>
            <a:r>
              <a:rPr lang="en-US" sz="1200" dirty="0" err="1"/>
              <a:t>bộ</a:t>
            </a:r>
            <a:r>
              <a:rPr lang="en-US" sz="1200" dirty="0"/>
              <a:t>, </a:t>
            </a:r>
            <a:r>
              <a:rPr lang="en-US" sz="1200" dirty="0" err="1"/>
              <a:t>đảng</a:t>
            </a:r>
            <a:r>
              <a:rPr lang="en-US" sz="1200" dirty="0"/>
              <a:t> </a:t>
            </a:r>
            <a:r>
              <a:rPr lang="en-US" sz="1200" dirty="0" err="1"/>
              <a:t>viên</a:t>
            </a:r>
            <a:r>
              <a:rPr lang="en-US" sz="1200" dirty="0"/>
              <a:t>, </a:t>
            </a:r>
            <a:r>
              <a:rPr lang="en-US" sz="1200" dirty="0" err="1"/>
              <a:t>nhân</a:t>
            </a:r>
            <a:r>
              <a:rPr lang="en-US" sz="1200" dirty="0"/>
              <a:t> </a:t>
            </a:r>
            <a:r>
              <a:rPr lang="en-US" sz="1200" dirty="0" err="1"/>
              <a:t>dân</a:t>
            </a:r>
            <a:r>
              <a:rPr lang="en-US" sz="1200" dirty="0"/>
              <a:t> </a:t>
            </a:r>
            <a:r>
              <a:rPr lang="en-US" sz="1200" dirty="0" err="1"/>
              <a:t>và</a:t>
            </a:r>
            <a:r>
              <a:rPr lang="en-US" sz="1200" dirty="0"/>
              <a:t> </a:t>
            </a:r>
            <a:r>
              <a:rPr lang="en-US" sz="1200" dirty="0" err="1"/>
              <a:t>quân</a:t>
            </a:r>
            <a:r>
              <a:rPr lang="en-US" sz="1200" dirty="0"/>
              <a:t> </a:t>
            </a:r>
            <a:r>
              <a:rPr lang="en-US" sz="1200" dirty="0" err="1"/>
              <a:t>đội</a:t>
            </a:r>
            <a:r>
              <a:rPr lang="en-US" sz="1200" dirty="0"/>
              <a:t>. </a:t>
            </a:r>
            <a:r>
              <a:rPr lang="en-US" sz="1200" dirty="0" err="1"/>
              <a:t>Vì</a:t>
            </a:r>
            <a:r>
              <a:rPr lang="en-US" sz="1200" dirty="0"/>
              <a:t> </a:t>
            </a:r>
            <a:r>
              <a:rPr lang="en-US" sz="1200" dirty="0" err="1"/>
              <a:t>vậy</a:t>
            </a:r>
            <a:r>
              <a:rPr lang="en-US" sz="1200" dirty="0"/>
              <a:t> </a:t>
            </a:r>
            <a:r>
              <a:rPr lang="en-US" sz="1200" dirty="0" err="1"/>
              <a:t>để</a:t>
            </a:r>
            <a:r>
              <a:rPr lang="en-US" sz="1200" dirty="0"/>
              <a:t> </a:t>
            </a:r>
            <a:r>
              <a:rPr lang="en-US" sz="1200" dirty="0" err="1"/>
              <a:t>diễn</a:t>
            </a:r>
            <a:r>
              <a:rPr lang="en-US" sz="1200" dirty="0"/>
              <a:t> </a:t>
            </a:r>
            <a:r>
              <a:rPr lang="en-US" sz="1200" dirty="0" err="1"/>
              <a:t>đạt</a:t>
            </a:r>
            <a:r>
              <a:rPr lang="en-US" sz="1200" dirty="0"/>
              <a:t> </a:t>
            </a:r>
            <a:r>
              <a:rPr lang="en-US" sz="1200" dirty="0" err="1"/>
              <a:t>đầy</a:t>
            </a:r>
            <a:r>
              <a:rPr lang="en-US" sz="1200" dirty="0"/>
              <a:t> </a:t>
            </a:r>
            <a:r>
              <a:rPr lang="en-US" sz="1200" dirty="0" err="1"/>
              <a:t>đủ</a:t>
            </a:r>
            <a:r>
              <a:rPr lang="en-US" sz="1200" dirty="0"/>
              <a:t> </a:t>
            </a:r>
            <a:r>
              <a:rPr lang="en-US" sz="1200" dirty="0" err="1"/>
              <a:t>tư</a:t>
            </a:r>
            <a:r>
              <a:rPr lang="en-US" sz="1200" dirty="0"/>
              <a:t> </a:t>
            </a:r>
            <a:r>
              <a:rPr lang="en-US" sz="1200" dirty="0" err="1"/>
              <a:t>tưởng</a:t>
            </a:r>
            <a:r>
              <a:rPr lang="en-US" sz="1200" dirty="0"/>
              <a:t> </a:t>
            </a:r>
            <a:r>
              <a:rPr lang="en-US" sz="1200" dirty="0" err="1"/>
              <a:t>của</a:t>
            </a:r>
            <a:r>
              <a:rPr lang="en-US" sz="1200" dirty="0"/>
              <a:t> </a:t>
            </a:r>
            <a:r>
              <a:rPr lang="en-US" sz="1200" dirty="0" err="1"/>
              <a:t>mình</a:t>
            </a:r>
            <a:r>
              <a:rPr lang="en-US" sz="1200" dirty="0"/>
              <a:t>, </a:t>
            </a:r>
            <a:r>
              <a:rPr lang="en-US" sz="1200" dirty="0" err="1"/>
              <a:t>Người</a:t>
            </a:r>
            <a:r>
              <a:rPr lang="en-US" sz="1200" dirty="0"/>
              <a:t> </a:t>
            </a:r>
            <a:r>
              <a:rPr lang="en-US" sz="1200" dirty="0" err="1"/>
              <a:t>nhấn</a:t>
            </a:r>
            <a:r>
              <a:rPr lang="en-US" sz="1200" dirty="0"/>
              <a:t> </a:t>
            </a:r>
            <a:r>
              <a:rPr lang="en-US" sz="1200" dirty="0" err="1"/>
              <a:t>đi</a:t>
            </a:r>
            <a:r>
              <a:rPr lang="en-US" sz="1200" dirty="0"/>
              <a:t> </a:t>
            </a:r>
            <a:r>
              <a:rPr lang="en-US" sz="1200" dirty="0" err="1"/>
              <a:t>nhấn</a:t>
            </a:r>
            <a:r>
              <a:rPr lang="en-US" sz="1200" dirty="0"/>
              <a:t> </a:t>
            </a:r>
            <a:r>
              <a:rPr lang="en-US" sz="1200" dirty="0" err="1"/>
              <a:t>lại</a:t>
            </a:r>
            <a:r>
              <a:rPr lang="en-US" sz="1200" dirty="0"/>
              <a:t> 3 </a:t>
            </a:r>
            <a:r>
              <a:rPr lang="en-US" sz="1200" dirty="0" err="1"/>
              <a:t>lần</a:t>
            </a:r>
            <a:r>
              <a:rPr lang="en-US" sz="1200" dirty="0"/>
              <a:t> </a:t>
            </a:r>
            <a:r>
              <a:rPr lang="en-US" sz="1200" dirty="0" err="1"/>
              <a:t>chữ</a:t>
            </a:r>
            <a:r>
              <a:rPr lang="en-US" sz="1200" dirty="0"/>
              <a:t> “</a:t>
            </a:r>
            <a:r>
              <a:rPr lang="en-US" sz="1200" dirty="0" err="1"/>
              <a:t>đoàn</a:t>
            </a:r>
            <a:r>
              <a:rPr lang="en-US" sz="1200" dirty="0"/>
              <a:t> </a:t>
            </a:r>
            <a:r>
              <a:rPr lang="en-US" sz="1200" dirty="0" err="1"/>
              <a:t>kết</a:t>
            </a:r>
            <a:r>
              <a:rPr lang="en-US" sz="1200" dirty="0"/>
              <a:t>” </a:t>
            </a:r>
            <a:r>
              <a:rPr lang="en-US" sz="1200" dirty="0" err="1"/>
              <a:t>và</a:t>
            </a:r>
            <a:r>
              <a:rPr lang="en-US" sz="1200" dirty="0"/>
              <a:t> </a:t>
            </a:r>
            <a:r>
              <a:rPr lang="en-US" sz="1200" dirty="0" err="1"/>
              <a:t>cũng</a:t>
            </a:r>
            <a:r>
              <a:rPr lang="en-US" sz="1200" dirty="0"/>
              <a:t> </a:t>
            </a:r>
            <a:r>
              <a:rPr lang="en-US" sz="1200" dirty="0" err="1"/>
              <a:t>nhấn</a:t>
            </a:r>
            <a:r>
              <a:rPr lang="en-US" sz="1200" dirty="0"/>
              <a:t> 3 </a:t>
            </a:r>
            <a:r>
              <a:rPr lang="en-US" sz="1200" dirty="0" err="1"/>
              <a:t>lần</a:t>
            </a:r>
            <a:r>
              <a:rPr lang="en-US" sz="1200" dirty="0"/>
              <a:t> </a:t>
            </a:r>
            <a:r>
              <a:rPr lang="en-US" sz="1200" dirty="0" err="1"/>
              <a:t>chữ</a:t>
            </a:r>
            <a:r>
              <a:rPr lang="en-US" sz="1200" dirty="0"/>
              <a:t> “</a:t>
            </a:r>
            <a:r>
              <a:rPr lang="en-US" sz="1200" dirty="0" err="1"/>
              <a:t>thành</a:t>
            </a:r>
            <a:r>
              <a:rPr lang="en-US" sz="1200" dirty="0"/>
              <a:t> </a:t>
            </a:r>
            <a:r>
              <a:rPr lang="en-US" sz="1200" dirty="0" err="1"/>
              <a:t>công</a:t>
            </a:r>
            <a:r>
              <a:rPr lang="en-US" sz="1200" dirty="0"/>
              <a:t>”. </a:t>
            </a:r>
            <a:r>
              <a:rPr lang="en-US" sz="1200" dirty="0" err="1"/>
              <a:t>Có</a:t>
            </a:r>
            <a:r>
              <a:rPr lang="en-US" sz="1200" dirty="0"/>
              <a:t> </a:t>
            </a:r>
            <a:r>
              <a:rPr lang="en-US" sz="1200" dirty="0" err="1"/>
              <a:t>đoàn</a:t>
            </a:r>
            <a:r>
              <a:rPr lang="en-US" sz="1200" dirty="0"/>
              <a:t> </a:t>
            </a:r>
            <a:r>
              <a:rPr lang="en-US" sz="1200" dirty="0" err="1"/>
              <a:t>kết</a:t>
            </a:r>
            <a:r>
              <a:rPr lang="en-US" sz="1200" dirty="0"/>
              <a:t> </a:t>
            </a:r>
            <a:r>
              <a:rPr lang="en-US" sz="1200" dirty="0" err="1"/>
              <a:t>thì</a:t>
            </a:r>
            <a:r>
              <a:rPr lang="en-US" sz="1200" dirty="0"/>
              <a:t> </a:t>
            </a:r>
            <a:r>
              <a:rPr lang="en-US" sz="1200" dirty="0" err="1"/>
              <a:t>sẽ</a:t>
            </a:r>
            <a:r>
              <a:rPr lang="en-US" sz="1200" dirty="0"/>
              <a:t> </a:t>
            </a:r>
            <a:r>
              <a:rPr lang="en-US" sz="1200" dirty="0" err="1"/>
              <a:t>thành</a:t>
            </a:r>
            <a:r>
              <a:rPr lang="en-US" sz="1200" dirty="0"/>
              <a:t> </a:t>
            </a:r>
            <a:r>
              <a:rPr lang="en-US" sz="1200" dirty="0" err="1"/>
              <a:t>công</a:t>
            </a:r>
            <a:r>
              <a:rPr lang="en-US" sz="1200" dirty="0"/>
              <a:t> </a:t>
            </a:r>
            <a:r>
              <a:rPr lang="en-US" sz="1200" dirty="0" err="1"/>
              <a:t>và</a:t>
            </a:r>
            <a:r>
              <a:rPr lang="en-US" sz="1200" dirty="0"/>
              <a:t> </a:t>
            </a:r>
            <a:r>
              <a:rPr lang="en-US" sz="1200" dirty="0" err="1"/>
              <a:t>muốn</a:t>
            </a:r>
            <a:r>
              <a:rPr lang="en-US" sz="1200" dirty="0"/>
              <a:t> </a:t>
            </a:r>
            <a:r>
              <a:rPr lang="en-US" sz="1200" dirty="0" err="1"/>
              <a:t>thành</a:t>
            </a:r>
            <a:r>
              <a:rPr lang="en-US" sz="1200" dirty="0"/>
              <a:t> </a:t>
            </a:r>
            <a:r>
              <a:rPr lang="en-US" sz="1200" dirty="0" err="1"/>
              <a:t>công</a:t>
            </a:r>
            <a:r>
              <a:rPr lang="en-US" sz="1200" dirty="0"/>
              <a:t> </a:t>
            </a:r>
            <a:r>
              <a:rPr lang="en-US" sz="1200" dirty="0" err="1"/>
              <a:t>thì</a:t>
            </a:r>
            <a:r>
              <a:rPr lang="en-US" sz="1200" dirty="0"/>
              <a:t> </a:t>
            </a:r>
            <a:r>
              <a:rPr lang="en-US" sz="1200" dirty="0" err="1"/>
              <a:t>trước</a:t>
            </a:r>
            <a:r>
              <a:rPr lang="en-US" sz="1200" dirty="0"/>
              <a:t> </a:t>
            </a:r>
            <a:r>
              <a:rPr lang="en-US" sz="1200" dirty="0" err="1"/>
              <a:t>hết</a:t>
            </a:r>
            <a:r>
              <a:rPr lang="en-US" sz="1200" dirty="0"/>
              <a:t> </a:t>
            </a:r>
            <a:r>
              <a:rPr lang="en-US" sz="1200" dirty="0" err="1"/>
              <a:t>phải</a:t>
            </a:r>
            <a:r>
              <a:rPr lang="en-US" sz="1200" dirty="0"/>
              <a:t> </a:t>
            </a:r>
            <a:r>
              <a:rPr lang="en-US" sz="1200" dirty="0" err="1"/>
              <a:t>đoàn</a:t>
            </a:r>
            <a:r>
              <a:rPr lang="en-US" sz="1200" dirty="0"/>
              <a:t> </a:t>
            </a:r>
            <a:r>
              <a:rPr lang="en-US" sz="1200" dirty="0" err="1"/>
              <a:t>kết</a:t>
            </a:r>
            <a:r>
              <a:rPr lang="en-US" sz="1200" dirty="0"/>
              <a:t>. </a:t>
            </a:r>
            <a:r>
              <a:rPr lang="en-US" sz="1200" dirty="0" err="1"/>
              <a:t>Lịch</a:t>
            </a:r>
            <a:r>
              <a:rPr lang="en-US" sz="1200" dirty="0"/>
              <a:t> </a:t>
            </a:r>
            <a:r>
              <a:rPr lang="en-US" sz="1200" dirty="0" err="1"/>
              <a:t>sử</a:t>
            </a:r>
            <a:r>
              <a:rPr lang="en-US" sz="1200" dirty="0"/>
              <a:t> </a:t>
            </a:r>
            <a:r>
              <a:rPr lang="en-US" sz="1200" dirty="0" err="1"/>
              <a:t>dân</a:t>
            </a:r>
            <a:r>
              <a:rPr lang="en-US" sz="1200" dirty="0"/>
              <a:t> </a:t>
            </a:r>
            <a:r>
              <a:rPr lang="en-US" sz="1200" dirty="0" err="1"/>
              <a:t>tộc</a:t>
            </a:r>
            <a:r>
              <a:rPr lang="en-US" sz="1200" dirty="0"/>
              <a:t> </a:t>
            </a:r>
            <a:r>
              <a:rPr lang="en-US" sz="1200" dirty="0" err="1"/>
              <a:t>đã</a:t>
            </a:r>
            <a:r>
              <a:rPr lang="en-US" sz="1200" dirty="0"/>
              <a:t> </a:t>
            </a:r>
            <a:r>
              <a:rPr lang="en-US" sz="1200" dirty="0" err="1"/>
              <a:t>chứng</a:t>
            </a:r>
            <a:r>
              <a:rPr lang="en-US" sz="1200" dirty="0"/>
              <a:t> </a:t>
            </a:r>
            <a:r>
              <a:rPr lang="en-US" sz="1200" dirty="0" err="1"/>
              <a:t>minh</a:t>
            </a:r>
            <a:r>
              <a:rPr lang="en-US" sz="1200" dirty="0"/>
              <a:t> </a:t>
            </a:r>
            <a:r>
              <a:rPr lang="en-US" sz="1200" dirty="0" err="1"/>
              <a:t>điều</a:t>
            </a:r>
            <a:r>
              <a:rPr lang="en-US" sz="1200" dirty="0"/>
              <a:t> </a:t>
            </a:r>
            <a:r>
              <a:rPr lang="en-US" sz="1200" dirty="0" err="1"/>
              <a:t>đó</a:t>
            </a:r>
            <a:r>
              <a:rPr lang="en-US" sz="1200" dirty="0"/>
              <a:t>. </a:t>
            </a:r>
            <a:r>
              <a:rPr lang="en-US" sz="1200" dirty="0" err="1"/>
              <a:t>Ngoài</a:t>
            </a:r>
            <a:r>
              <a:rPr lang="en-US" sz="1200" dirty="0"/>
              <a:t> </a:t>
            </a:r>
            <a:r>
              <a:rPr lang="en-US" sz="1200" dirty="0" err="1"/>
              <a:t>yêu</a:t>
            </a:r>
            <a:r>
              <a:rPr lang="en-US" sz="1200" dirty="0"/>
              <a:t> </a:t>
            </a:r>
            <a:r>
              <a:rPr lang="en-US" sz="1200" dirty="0" err="1"/>
              <a:t>cầu</a:t>
            </a:r>
            <a:r>
              <a:rPr lang="en-US" sz="1200" dirty="0"/>
              <a:t> </a:t>
            </a:r>
            <a:r>
              <a:rPr lang="en-US" sz="1200" dirty="0" err="1"/>
              <a:t>phải</a:t>
            </a:r>
            <a:r>
              <a:rPr lang="en-US" sz="1200" dirty="0"/>
              <a:t> </a:t>
            </a:r>
            <a:r>
              <a:rPr lang="en-US" sz="1200" dirty="0" err="1"/>
              <a:t>đoàn</a:t>
            </a:r>
            <a:r>
              <a:rPr lang="en-US" sz="1200" dirty="0"/>
              <a:t> </a:t>
            </a:r>
            <a:r>
              <a:rPr lang="en-US" sz="1200" dirty="0" err="1"/>
              <a:t>kết</a:t>
            </a:r>
            <a:r>
              <a:rPr lang="en-US" sz="1200" dirty="0"/>
              <a:t> </a:t>
            </a:r>
            <a:r>
              <a:rPr lang="en-US" sz="1200" dirty="0" err="1"/>
              <a:t>toàn</a:t>
            </a:r>
            <a:r>
              <a:rPr lang="en-US" sz="1200" dirty="0"/>
              <a:t> </a:t>
            </a:r>
            <a:r>
              <a:rPr lang="en-US" sz="1200" dirty="0" err="1"/>
              <a:t>dân</a:t>
            </a:r>
            <a:r>
              <a:rPr lang="en-US" sz="1200" dirty="0"/>
              <a:t>, </a:t>
            </a:r>
            <a:r>
              <a:rPr lang="en-US" sz="1200" dirty="0" err="1"/>
              <a:t>Hồ</a:t>
            </a:r>
            <a:r>
              <a:rPr lang="en-US" sz="1200" dirty="0"/>
              <a:t> </a:t>
            </a:r>
            <a:r>
              <a:rPr lang="en-US" sz="1200" dirty="0" err="1"/>
              <a:t>Chí</a:t>
            </a:r>
            <a:r>
              <a:rPr lang="en-US" sz="1200" dirty="0"/>
              <a:t> Minh </a:t>
            </a:r>
            <a:r>
              <a:rPr lang="en-US" sz="1200" dirty="0" err="1"/>
              <a:t>còn</a:t>
            </a:r>
            <a:r>
              <a:rPr lang="en-US" sz="1200" dirty="0"/>
              <a:t> </a:t>
            </a:r>
            <a:r>
              <a:rPr lang="en-US" sz="1200" dirty="0" err="1"/>
              <a:t>luôn</a:t>
            </a:r>
            <a:r>
              <a:rPr lang="en-US" sz="1200" dirty="0"/>
              <a:t> </a:t>
            </a:r>
            <a:r>
              <a:rPr lang="en-US" sz="1200" dirty="0" err="1"/>
              <a:t>nhấn</a:t>
            </a:r>
            <a:r>
              <a:rPr lang="en-US" sz="1200" dirty="0"/>
              <a:t> </a:t>
            </a:r>
            <a:r>
              <a:rPr lang="en-US" sz="1200" dirty="0" err="1"/>
              <a:t>mạnh</a:t>
            </a:r>
            <a:r>
              <a:rPr lang="en-US" sz="1200" dirty="0"/>
              <a:t> </a:t>
            </a:r>
            <a:r>
              <a:rPr lang="en-US" sz="1200" dirty="0" err="1"/>
              <a:t>đến</a:t>
            </a:r>
            <a:r>
              <a:rPr lang="en-US" sz="1200" dirty="0"/>
              <a:t> </a:t>
            </a:r>
            <a:r>
              <a:rPr lang="en-US" sz="1200" dirty="0" err="1"/>
              <a:t>đoàn</a:t>
            </a:r>
            <a:r>
              <a:rPr lang="en-US" sz="1200" dirty="0"/>
              <a:t> </a:t>
            </a:r>
            <a:r>
              <a:rPr lang="en-US" sz="1200" dirty="0" err="1"/>
              <a:t>kết</a:t>
            </a:r>
            <a:r>
              <a:rPr lang="en-US" sz="1200" dirty="0"/>
              <a:t> </a:t>
            </a:r>
            <a:r>
              <a:rPr lang="en-US" sz="1200" dirty="0" err="1"/>
              <a:t>giữa</a:t>
            </a:r>
            <a:r>
              <a:rPr lang="en-US" sz="1200" dirty="0"/>
              <a:t> </a:t>
            </a:r>
            <a:r>
              <a:rPr lang="en-US" sz="1200" dirty="0" err="1"/>
              <a:t>nhân</a:t>
            </a:r>
            <a:r>
              <a:rPr lang="en-US" sz="1200" dirty="0"/>
              <a:t> </a:t>
            </a:r>
            <a:r>
              <a:rPr lang="en-US" sz="1200" dirty="0" err="1"/>
              <a:t>dân</a:t>
            </a:r>
            <a:r>
              <a:rPr lang="en-US" sz="1200" dirty="0"/>
              <a:t> </a:t>
            </a:r>
            <a:r>
              <a:rPr lang="en-US" sz="1200" dirty="0" err="1"/>
              <a:t>và</a:t>
            </a:r>
            <a:r>
              <a:rPr lang="en-US" sz="1200" dirty="0"/>
              <a:t> </a:t>
            </a:r>
            <a:r>
              <a:rPr lang="en-US" sz="1200" dirty="0" err="1"/>
              <a:t>quân</a:t>
            </a:r>
            <a:r>
              <a:rPr lang="en-US" sz="1200" dirty="0"/>
              <a:t> </a:t>
            </a:r>
            <a:r>
              <a:rPr lang="en-US" sz="1200" dirty="0" err="1"/>
              <a:t>đội</a:t>
            </a:r>
            <a:r>
              <a:rPr lang="en-US" sz="1200" dirty="0"/>
              <a:t>; </a:t>
            </a:r>
            <a:r>
              <a:rPr lang="en-US" sz="1200" dirty="0" err="1"/>
              <a:t>đoàn</a:t>
            </a:r>
            <a:r>
              <a:rPr lang="en-US" sz="1200" dirty="0"/>
              <a:t> </a:t>
            </a:r>
            <a:r>
              <a:rPr lang="en-US" sz="1200" dirty="0" err="1"/>
              <a:t>kết</a:t>
            </a:r>
            <a:r>
              <a:rPr lang="en-US" sz="1200" dirty="0"/>
              <a:t> </a:t>
            </a:r>
            <a:r>
              <a:rPr lang="en-US" sz="1200" dirty="0" err="1"/>
              <a:t>giữa</a:t>
            </a:r>
            <a:r>
              <a:rPr lang="en-US" sz="1200" dirty="0"/>
              <a:t> </a:t>
            </a:r>
            <a:r>
              <a:rPr lang="en-US" sz="1200" dirty="0" err="1"/>
              <a:t>nhân</a:t>
            </a:r>
            <a:r>
              <a:rPr lang="en-US" sz="1200" dirty="0"/>
              <a:t> </a:t>
            </a:r>
            <a:r>
              <a:rPr lang="en-US" sz="1200" dirty="0" err="1"/>
              <a:t>dân</a:t>
            </a:r>
            <a:r>
              <a:rPr lang="en-US" sz="1200" dirty="0"/>
              <a:t> </a:t>
            </a:r>
            <a:r>
              <a:rPr lang="en-US" sz="1200" dirty="0" err="1"/>
              <a:t>với</a:t>
            </a:r>
            <a:r>
              <a:rPr lang="en-US" sz="1200" dirty="0"/>
              <a:t> </a:t>
            </a:r>
            <a:r>
              <a:rPr lang="en-US" sz="1200" dirty="0" err="1"/>
              <a:t>cán</a:t>
            </a:r>
            <a:r>
              <a:rPr lang="en-US" sz="1200" dirty="0"/>
              <a:t> </a:t>
            </a:r>
            <a:r>
              <a:rPr lang="en-US" sz="1200" dirty="0" err="1"/>
              <a:t>bộ</a:t>
            </a:r>
            <a:r>
              <a:rPr lang="en-US" sz="1200" dirty="0"/>
              <a:t>, </a:t>
            </a:r>
            <a:r>
              <a:rPr lang="en-US" sz="1200" dirty="0" err="1"/>
              <a:t>đảng</a:t>
            </a:r>
            <a:r>
              <a:rPr lang="en-US" sz="1200" dirty="0"/>
              <a:t> </a:t>
            </a:r>
            <a:r>
              <a:rPr lang="en-US" sz="1200" dirty="0" err="1"/>
              <a:t>viên</a:t>
            </a:r>
            <a:r>
              <a:rPr lang="en-US" sz="1200" dirty="0"/>
              <a:t>; </a:t>
            </a:r>
            <a:r>
              <a:rPr lang="en-US" sz="1200" dirty="0" err="1"/>
              <a:t>đoàn</a:t>
            </a:r>
            <a:r>
              <a:rPr lang="en-US" sz="1200" dirty="0"/>
              <a:t> </a:t>
            </a:r>
            <a:r>
              <a:rPr lang="en-US" sz="1200" dirty="0" err="1"/>
              <a:t>kết</a:t>
            </a:r>
            <a:r>
              <a:rPr lang="en-US" sz="1200" dirty="0"/>
              <a:t> </a:t>
            </a:r>
            <a:r>
              <a:rPr lang="en-US" sz="1200" dirty="0" err="1"/>
              <a:t>trong</a:t>
            </a:r>
            <a:r>
              <a:rPr lang="en-US" sz="1200" dirty="0"/>
              <a:t> </a:t>
            </a:r>
            <a:r>
              <a:rPr lang="en-US" sz="1200" dirty="0" err="1"/>
              <a:t>nội</a:t>
            </a:r>
            <a:r>
              <a:rPr lang="en-US" sz="1200" dirty="0"/>
              <a:t> </a:t>
            </a:r>
            <a:r>
              <a:rPr lang="en-US" sz="1200" dirty="0" err="1"/>
              <a:t>bộ</a:t>
            </a:r>
            <a:r>
              <a:rPr lang="en-US" sz="1200" dirty="0"/>
              <a:t> </a:t>
            </a:r>
            <a:r>
              <a:rPr lang="en-US" sz="1200" dirty="0" err="1"/>
              <a:t>các</a:t>
            </a:r>
            <a:r>
              <a:rPr lang="en-US" sz="1200" dirty="0"/>
              <a:t> </a:t>
            </a:r>
            <a:r>
              <a:rPr lang="en-US" sz="1200" dirty="0" err="1"/>
              <a:t>cơ</a:t>
            </a:r>
            <a:r>
              <a:rPr lang="en-US" sz="1200" dirty="0"/>
              <a:t> </a:t>
            </a:r>
            <a:r>
              <a:rPr lang="en-US" sz="1200" dirty="0" err="1"/>
              <a:t>quan</a:t>
            </a:r>
            <a:r>
              <a:rPr lang="en-US" sz="1200" dirty="0"/>
              <a:t>, </a:t>
            </a:r>
            <a:r>
              <a:rPr lang="en-US" sz="1200" dirty="0" err="1"/>
              <a:t>các</a:t>
            </a:r>
            <a:r>
              <a:rPr lang="en-US" sz="1200" dirty="0"/>
              <a:t> </a:t>
            </a:r>
            <a:r>
              <a:rPr lang="en-US" sz="1200" dirty="0" err="1"/>
              <a:t>tổ</a:t>
            </a:r>
            <a:r>
              <a:rPr lang="en-US" sz="1200" dirty="0"/>
              <a:t> </a:t>
            </a:r>
            <a:r>
              <a:rPr lang="en-US" sz="1200" dirty="0" err="1"/>
              <a:t>chức</a:t>
            </a:r>
            <a:r>
              <a:rPr lang="en-US" sz="1200" dirty="0"/>
              <a:t> </a:t>
            </a:r>
            <a:r>
              <a:rPr lang="en-US" sz="1200" dirty="0" err="1"/>
              <a:t>Đảng</a:t>
            </a:r>
            <a:r>
              <a:rPr lang="en-US" sz="1200" dirty="0"/>
              <a:t> </a:t>
            </a:r>
            <a:r>
              <a:rPr lang="en-US" sz="1200" dirty="0" err="1"/>
              <a:t>và</a:t>
            </a:r>
            <a:r>
              <a:rPr lang="en-US" sz="1200" dirty="0"/>
              <a:t> </a:t>
            </a:r>
            <a:r>
              <a:rPr lang="en-US" sz="1200" dirty="0" err="1"/>
              <a:t>Nhà</a:t>
            </a:r>
            <a:r>
              <a:rPr lang="en-US" sz="1200" dirty="0"/>
              <a:t> </a:t>
            </a:r>
            <a:r>
              <a:rPr lang="en-US" sz="1200" dirty="0" err="1"/>
              <a:t>nước</a:t>
            </a:r>
            <a:r>
              <a:rPr lang="en-US" sz="1200" dirty="0"/>
              <a:t>.</a:t>
            </a:r>
            <a:r>
              <a:rPr lang="en-VN" sz="1100" dirty="0"/>
              <a:t> </a:t>
            </a:r>
            <a:endParaRPr kumimoji="0" lang="vi-VN" sz="1100" b="0" i="0" u="none" strike="noStrike" kern="0" cap="none" spc="0" normalizeH="0" baseline="0" noProof="0" dirty="0">
              <a:ln>
                <a:noFill/>
              </a:ln>
              <a:solidFill>
                <a:srgbClr val="434343"/>
              </a:solidFill>
              <a:effectLst/>
              <a:uLnTx/>
              <a:uFillTx/>
              <a:latin typeface="Raleway" panose="020B0604020202020204" charset="0"/>
              <a:sym typeface="Arial"/>
            </a:endParaRPr>
          </a:p>
        </p:txBody>
      </p:sp>
    </p:spTree>
    <p:extLst>
      <p:ext uri="{BB962C8B-B14F-4D97-AF65-F5344CB8AC3E}">
        <p14:creationId xmlns:p14="http://schemas.microsoft.com/office/powerpoint/2010/main" val="281281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Law Lesson by Slidesgo">
  <a:themeElements>
    <a:clrScheme name="Simple Light">
      <a:dk1>
        <a:srgbClr val="000000"/>
      </a:dk1>
      <a:lt1>
        <a:srgbClr val="FFFFFF"/>
      </a:lt1>
      <a:dk2>
        <a:srgbClr val="434343"/>
      </a:dk2>
      <a:lt2>
        <a:srgbClr val="EEEEEE"/>
      </a:lt2>
      <a:accent1>
        <a:srgbClr val="434343"/>
      </a:accent1>
      <a:accent2>
        <a:srgbClr val="EEEEEE"/>
      </a:accent2>
      <a:accent3>
        <a:srgbClr val="999999"/>
      </a:accent3>
      <a:accent4>
        <a:srgbClr val="B7B7B7"/>
      </a:accent4>
      <a:accent5>
        <a:srgbClr val="CCCCCC"/>
      </a:accent5>
      <a:accent6>
        <a:srgbClr val="EFEFE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34F0EE7A881DD4DA715A88737DFF925" ma:contentTypeVersion="2" ma:contentTypeDescription="Create a new document." ma:contentTypeScope="" ma:versionID="b1756946d2d0612732c8b7d0d48602e0">
  <xsd:schema xmlns:xsd="http://www.w3.org/2001/XMLSchema" xmlns:xs="http://www.w3.org/2001/XMLSchema" xmlns:p="http://schemas.microsoft.com/office/2006/metadata/properties" xmlns:ns3="00b5ddb2-e22c-4783-8ae4-147bb50c72d4" targetNamespace="http://schemas.microsoft.com/office/2006/metadata/properties" ma:root="true" ma:fieldsID="728a6a09e1fe1f909bea6f3c2b8469f2" ns3:_="">
    <xsd:import namespace="00b5ddb2-e22c-4783-8ae4-147bb50c72d4"/>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b5ddb2-e22c-4783-8ae4-147bb50c72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BE3897-4402-4470-B1D1-D58D41AAE50D}">
  <ds:schemaRefs>
    <ds:schemaRef ds:uri="http://schemas.microsoft.com/sharepoint/v3/contenttype/forms"/>
  </ds:schemaRefs>
</ds:datastoreItem>
</file>

<file path=customXml/itemProps2.xml><?xml version="1.0" encoding="utf-8"?>
<ds:datastoreItem xmlns:ds="http://schemas.openxmlformats.org/officeDocument/2006/customXml" ds:itemID="{3FE9329C-5642-4BF6-9EFF-2DE296D1404D}">
  <ds:schemaRefs>
    <ds:schemaRef ds:uri="http://purl.org/dc/dcmitype/"/>
    <ds:schemaRef ds:uri="http://purl.org/dc/terms/"/>
    <ds:schemaRef ds:uri="http://schemas.microsoft.com/office/2006/metadata/properties"/>
    <ds:schemaRef ds:uri="00b5ddb2-e22c-4783-8ae4-147bb50c72d4"/>
    <ds:schemaRef ds:uri="http://schemas.microsoft.com/office/2006/documentManagement/types"/>
    <ds:schemaRef ds:uri="http://schemas.microsoft.com/office/infopath/2007/PartnerControls"/>
    <ds:schemaRef ds:uri="http://www.w3.org/XML/1998/namespace"/>
    <ds:schemaRef ds:uri="http://purl.org/dc/elements/1.1/"/>
    <ds:schemaRef ds:uri="http://schemas.openxmlformats.org/package/2006/metadata/core-properties"/>
  </ds:schemaRefs>
</ds:datastoreItem>
</file>

<file path=customXml/itemProps3.xml><?xml version="1.0" encoding="utf-8"?>
<ds:datastoreItem xmlns:ds="http://schemas.openxmlformats.org/officeDocument/2006/customXml" ds:itemID="{FBF8E595-E7E1-4564-BBD8-9AE8A6001681}">
  <ds:schemaRefs>
    <ds:schemaRef ds:uri="00b5ddb2-e22c-4783-8ae4-147bb50c72d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1088</TotalTime>
  <Words>3023</Words>
  <Application>Microsoft Macintosh PowerPoint</Application>
  <PresentationFormat>Custom</PresentationFormat>
  <Paragraphs>75</Paragraphs>
  <Slides>17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Raleway</vt:lpstr>
      <vt:lpstr>Roboto Condensed</vt:lpstr>
      <vt:lpstr>Staatliches</vt:lpstr>
      <vt:lpstr>UTM Facebook</vt:lpstr>
      <vt:lpstr>Arial</vt:lpstr>
      <vt:lpstr>Law Lesson by Slidesgo</vt:lpstr>
      <vt:lpstr>PowerPoint Presentation</vt:lpstr>
      <vt:lpstr>PowerPoint Presentation</vt:lpstr>
      <vt:lpstr>PowerPoint Presentation</vt:lpstr>
      <vt:lpstr>PowerPoint Presentation</vt:lpstr>
      <vt:lpstr>PowerPoint Presentation</vt:lpstr>
      <vt:lpstr>PowerPoint Presentation</vt:lpstr>
      <vt:lpstr>Có thể coi đó là lời thề thiêng liêng của Bác, của cả dân tộc trước anh linh tổ tiên. “Công dựng nước” mà Bác nói ở đây không chỉ có ý nghĩa tạo lập nên giang sơn đất nước, mà còn có ý nghĩa tạo ra sức sống và hồn cốt của dân tộc. Vì vậy, “giữ lấy nước” mà Người nói cũng có nghĩa phải giữ lấy từng tấc đất của Tổ quốc, đồng thời, phải giữ cho được những đạo lý làm người Việt Nam mà tổ tiên ta đã dày công vun đắp.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6</dc:title>
  <dc:creator>Luu Quoc Tuan</dc:creator>
  <cp:lastModifiedBy>LE THANH HAI 20191813</cp:lastModifiedBy>
  <cp:revision>30</cp:revision>
  <dcterms:modified xsi:type="dcterms:W3CDTF">2022-01-06T13:14:26Z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0x010100D34F0EE7A881DD4DA715A88737DFF925</vt:lpwstr>
  </property>
</Properties>
</file>