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jDNQg5u+a4DSiQlYSB7d+CDqny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8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8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8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8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8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8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8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8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8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8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8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8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8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8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8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8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8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8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8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8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8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8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8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8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000" cap="none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8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6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0" name="Google Shape;270;p16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71" name="Google Shape;271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7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7" name="Google Shape;277;p17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78" name="Google Shape;278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8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84" name="Google Shape;284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9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90" name="Google Shape;290;p19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91" name="Google Shape;291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294" name="Google Shape;294;p1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vi-VN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295" name="Google Shape;295;p19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vi-VN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0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99" name="Google Shape;299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1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05" name="Google Shape;305;p21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06" name="Google Shape;306;p21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07" name="Google Shape;307;p21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08" name="Google Shape;308;p21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09" name="Google Shape;309;p21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10" name="Google Shape;310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2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16" name="Google Shape;316;p22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17" name="Google Shape;317;p22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18" name="Google Shape;318;p22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19" name="Google Shape;319;p22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0" name="Google Shape;320;p22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21" name="Google Shape;321;p22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22" name="Google Shape;322;p22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3" name="Google Shape;323;p22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24" name="Google Shape;324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3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30" name="Google Shape;330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4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36" name="Google Shape;336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64" name="Google Shape;164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68" name="Google Shape;168;p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7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170" name="Google Shape;170;p7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76" name="Google Shape;176;p7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77" name="Google Shape;177;p7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79" name="Google Shape;179;p7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0" name="Google Shape;180;p7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3" name="Google Shape;183;p7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5" name="Google Shape;185;p7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1" name="Google Shape;191;p7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3" name="Google Shape;193;p7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5" name="Google Shape;195;p7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97" name="Google Shape;197;p7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1" name="Google Shape;201;p7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2" name="Google Shape;202;p7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4" name="Google Shape;204;p7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5" name="Google Shape;205;p7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7" name="Google Shape;207;p7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09" name="Google Shape;209;p7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2" name="Google Shape;212;p7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4" name="Google Shape;214;p7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7" name="Google Shape;217;p7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18" name="Google Shape;218;p7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21" name="Google Shape;221;p7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223" name="Google Shape;223;p7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7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7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226" name="Google Shape;226;p7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7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7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0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" name="Google Shape;232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1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8" name="Google Shape;238;p11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9" name="Google Shape;23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2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45" name="Google Shape;245;p12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46" name="Google Shape;246;p12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47" name="Google Shape;247;p12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48" name="Google Shape;248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5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63" name="Google Shape;263;p15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64" name="Google Shape;264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6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6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6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6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6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6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6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6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6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6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6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6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6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6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6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6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6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6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6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6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6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6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6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6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6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6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6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6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6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15" name="Google Shape;115;p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5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7" name="Google Shape;117;p5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4" name="Google Shape;124;p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28" name="Google Shape;128;p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9" name="Google Shape;129;p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30" name="Google Shape;130;p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1" name="Google Shape;131;p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2" name="Google Shape;132;p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3" name="Google Shape;133;p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6" name="Google Shape;136;p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8" name="Google Shape;138;p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0" name="Google Shape;140;p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1" name="Google Shape;141;p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4" name="Google Shape;144;p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5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146" name="Google Shape;146;p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7" name="Google Shape;147;p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0" name="Google Shape;150;p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2" name="Google Shape;152;p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4" name="Google Shape;154;p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6" name="Google Shape;156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8" name="Google Shape;158;p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9" name="Google Shape;159;p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0" name="Google Shape;160;p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"/>
          <p:cNvSpPr/>
          <p:nvPr/>
        </p:nvSpPr>
        <p:spPr>
          <a:xfrm>
            <a:off x="-3" y="0"/>
            <a:ext cx="12192003" cy="68580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44" name="Google Shape;344;p1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345" name="Google Shape;345;p1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1" name="Google Shape;351;p1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2" name="Google Shape;352;p1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4" name="Google Shape;354;p1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5" name="Google Shape;355;p1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8" name="Google Shape;358;p1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0" name="Google Shape;360;p1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3" name="Google Shape;363;p1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6" name="Google Shape;366;p1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8" name="Google Shape;368;p1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0" name="Google Shape;370;p1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2" name="Google Shape;372;p1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6" name="Google Shape;376;p1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7" name="Google Shape;377;p1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9" name="Google Shape;379;p1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0" name="Google Shape;380;p1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2" name="Google Shape;382;p1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4" name="Google Shape;384;p1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7" name="Google Shape;387;p1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9" name="Google Shape;389;p1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2" name="Google Shape;392;p1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3" name="Google Shape;393;p1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6" name="Google Shape;396;p1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8" name="Google Shape;398;p1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99" name="Google Shape;399;p1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>
            <a:off x="-3" y="-3747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"/>
          <p:cNvSpPr txBox="1"/>
          <p:nvPr>
            <p:ph type="ctrTitle"/>
          </p:nvPr>
        </p:nvSpPr>
        <p:spPr>
          <a:xfrm>
            <a:off x="8057397" y="1113282"/>
            <a:ext cx="3489569" cy="23966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lang="vi-VN" sz="4400">
                <a:solidFill>
                  <a:srgbClr val="FFFFFF"/>
                </a:solidFill>
              </a:rPr>
              <a:t>DIODE</a:t>
            </a:r>
            <a:endParaRPr/>
          </a:p>
        </p:txBody>
      </p:sp>
      <p:sp>
        <p:nvSpPr>
          <p:cNvPr id="401" name="Google Shape;401;p1"/>
          <p:cNvSpPr txBox="1"/>
          <p:nvPr>
            <p:ph idx="1" type="subTitle"/>
          </p:nvPr>
        </p:nvSpPr>
        <p:spPr>
          <a:xfrm>
            <a:off x="8046666" y="3602038"/>
            <a:ext cx="3500301" cy="20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50"/>
              <a:buNone/>
            </a:pPr>
            <a:r>
              <a:rPr lang="vi-VN" sz="1800">
                <a:solidFill>
                  <a:schemeClr val="lt2"/>
                </a:solidFill>
              </a:rPr>
              <a:t>MADE BY TRUONG WITH &lt;3</a:t>
            </a:r>
            <a:endParaRPr/>
          </a:p>
        </p:txBody>
      </p:sp>
      <p:sp>
        <p:nvSpPr>
          <p:cNvPr id="402" name="Google Shape;402;p1"/>
          <p:cNvSpPr/>
          <p:nvPr/>
        </p:nvSpPr>
        <p:spPr>
          <a:xfrm>
            <a:off x="798949" y="808057"/>
            <a:ext cx="6752461" cy="5234394"/>
          </a:xfrm>
          <a:prstGeom prst="round2DiagRect">
            <a:avLst>
              <a:gd fmla="val 7418" name="adj1"/>
              <a:gd fmla="val 0" name="adj2"/>
            </a:avLst>
          </a:prstGeom>
          <a:solidFill>
            <a:schemeClr val="lt1"/>
          </a:solidFill>
          <a:ln cap="sq" cmpd="sng" w="19050">
            <a:solidFill>
              <a:srgbClr val="3B95DE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diode-chinh-luu - Thiết bị đo lường" id="403" name="Google Shape;40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8988" y="2011766"/>
            <a:ext cx="6112382" cy="282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vi-VN"/>
              <a:t>DIODE</a:t>
            </a:r>
            <a:endParaRPr/>
          </a:p>
        </p:txBody>
      </p:sp>
      <p:sp>
        <p:nvSpPr>
          <p:cNvPr id="409" name="Google Shape;409;p2"/>
          <p:cNvSpPr txBox="1"/>
          <p:nvPr/>
        </p:nvSpPr>
        <p:spPr>
          <a:xfrm>
            <a:off x="1141413" y="1967213"/>
            <a:ext cx="86658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vi-VN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Cấu tạo: 2 cực N-P</a:t>
            </a:r>
            <a:br>
              <a:rPr b="0" i="0" lang="vi-VN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0" name="Google Shape;410;p2"/>
          <p:cNvSpPr txBox="1"/>
          <p:nvPr/>
        </p:nvSpPr>
        <p:spPr>
          <a:xfrm>
            <a:off x="1141413" y="2613544"/>
            <a:ext cx="78072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Chế độ hoạt động: Phân cực thuận vs Phân cực ngược</a:t>
            </a:r>
            <a:endParaRPr/>
          </a:p>
        </p:txBody>
      </p:sp>
      <p:sp>
        <p:nvSpPr>
          <p:cNvPr id="411" name="Google Shape;411;p2"/>
          <p:cNvSpPr txBox="1"/>
          <p:nvPr/>
        </p:nvSpPr>
        <p:spPr>
          <a:xfrm>
            <a:off x="1141413" y="3317454"/>
            <a:ext cx="70166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Phân cực thuận: Cho dòng điện đi qua</a:t>
            </a:r>
            <a:endParaRPr/>
          </a:p>
        </p:txBody>
      </p:sp>
      <p:sp>
        <p:nvSpPr>
          <p:cNvPr id="412" name="Google Shape;412;p2"/>
          <p:cNvSpPr txBox="1"/>
          <p:nvPr/>
        </p:nvSpPr>
        <p:spPr>
          <a:xfrm>
            <a:off x="1141413" y="3923500"/>
            <a:ext cx="70166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Phân cực ngược: Không cho dòng điện đi qua</a:t>
            </a:r>
            <a:br>
              <a:rPr lang="vi-V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vi-V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(Hoạt động như khóa K đang hở)</a:t>
            </a:r>
            <a:endParaRPr/>
          </a:p>
        </p:txBody>
      </p:sp>
      <p:sp>
        <p:nvSpPr>
          <p:cNvPr id="413" name="Google Shape;413;p2"/>
          <p:cNvSpPr txBox="1"/>
          <p:nvPr/>
        </p:nvSpPr>
        <p:spPr>
          <a:xfrm>
            <a:off x="1240971" y="4943808"/>
            <a:ext cx="72125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=&gt; Đóng vai trò chỉnh lưu dòng điện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vi-VN"/>
              <a:t>CHẾ ĐỘ PHÂN CỰC THUẬN</a:t>
            </a:r>
            <a:endParaRPr/>
          </a:p>
        </p:txBody>
      </p:sp>
      <p:sp>
        <p:nvSpPr>
          <p:cNvPr id="419" name="Google Shape;419;p3"/>
          <p:cNvSpPr txBox="1"/>
          <p:nvPr/>
        </p:nvSpPr>
        <p:spPr>
          <a:xfrm>
            <a:off x="1287624" y="2174033"/>
            <a:ext cx="7679094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66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420" name="Google Shape;420;p3"/>
          <p:cNvSpPr txBox="1"/>
          <p:nvPr/>
        </p:nvSpPr>
        <p:spPr>
          <a:xfrm>
            <a:off x="1287624" y="2827090"/>
            <a:ext cx="6342078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66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421" name="Google Shape;421;p3"/>
          <p:cNvSpPr txBox="1"/>
          <p:nvPr/>
        </p:nvSpPr>
        <p:spPr>
          <a:xfrm>
            <a:off x="1287624" y="3506598"/>
            <a:ext cx="682025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75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422" name="Google Shape;422;p3"/>
          <p:cNvSpPr/>
          <p:nvPr/>
        </p:nvSpPr>
        <p:spPr>
          <a:xfrm>
            <a:off x="7629702" y="2030136"/>
            <a:ext cx="4433667" cy="4295163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423" name="Google Shape;423;p3"/>
          <p:cNvCxnSpPr/>
          <p:nvPr/>
        </p:nvCxnSpPr>
        <p:spPr>
          <a:xfrm>
            <a:off x="7860484" y="4144161"/>
            <a:ext cx="3926048" cy="0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4" name="Google Shape;424;p3"/>
          <p:cNvCxnSpPr/>
          <p:nvPr/>
        </p:nvCxnSpPr>
        <p:spPr>
          <a:xfrm rot="10800000">
            <a:off x="9865453" y="2407640"/>
            <a:ext cx="0" cy="3212984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vi-VN"/>
              <a:t>CHẾ ĐỘ PHÂN CỰC NGƯỢC</a:t>
            </a:r>
            <a:endParaRPr/>
          </a:p>
        </p:txBody>
      </p:sp>
      <p:sp>
        <p:nvSpPr>
          <p:cNvPr id="430" name="Google Shape;430;p4"/>
          <p:cNvSpPr txBox="1"/>
          <p:nvPr/>
        </p:nvSpPr>
        <p:spPr>
          <a:xfrm>
            <a:off x="1141413" y="2097088"/>
            <a:ext cx="10201013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803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431" name="Google Shape;431;p4"/>
          <p:cNvSpPr txBox="1"/>
          <p:nvPr/>
        </p:nvSpPr>
        <p:spPr>
          <a:xfrm>
            <a:off x="1241571" y="2751589"/>
            <a:ext cx="9546600" cy="1241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410" l="-191" r="-64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432" name="Google Shape;432;p4"/>
          <p:cNvSpPr txBox="1"/>
          <p:nvPr/>
        </p:nvSpPr>
        <p:spPr>
          <a:xfrm>
            <a:off x="1317072" y="4018327"/>
            <a:ext cx="10025354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75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433" name="Google Shape;433;p4"/>
          <p:cNvSpPr txBox="1"/>
          <p:nvPr/>
        </p:nvSpPr>
        <p:spPr>
          <a:xfrm>
            <a:off x="1409350" y="4706224"/>
            <a:ext cx="10025354" cy="64633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8490" l="-12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/>
          </a:p>
        </p:txBody>
      </p:sp>
      <p:sp>
        <p:nvSpPr>
          <p:cNvPr id="434" name="Google Shape;434;p4"/>
          <p:cNvSpPr/>
          <p:nvPr/>
        </p:nvSpPr>
        <p:spPr>
          <a:xfrm>
            <a:off x="8271545" y="318782"/>
            <a:ext cx="3506598" cy="2936146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435" name="Google Shape;435;p4"/>
          <p:cNvCxnSpPr/>
          <p:nvPr/>
        </p:nvCxnSpPr>
        <p:spPr>
          <a:xfrm>
            <a:off x="8405769" y="1776358"/>
            <a:ext cx="3221372" cy="10497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6" name="Google Shape;436;p4"/>
          <p:cNvCxnSpPr/>
          <p:nvPr/>
        </p:nvCxnSpPr>
        <p:spPr>
          <a:xfrm rot="10800000">
            <a:off x="10779853" y="623766"/>
            <a:ext cx="0" cy="2326177"/>
          </a:xfrm>
          <a:prstGeom prst="straightConnector1">
            <a:avLst/>
          </a:prstGeom>
          <a:noFill/>
          <a:ln cap="flat" cmpd="sng" w="222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2021-06-16T10:27:24Z</dcterms:created>
  <dc:creator>NGUYEN VAN TRUONG 20192132</dc:creator>
</cp:coreProperties>
</file>