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09:59:44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1 267,'0'-34,"9"-61,-7 81,1 1,0-1,1 1,1 0,0 0,1 0,8-14,-13 26,0-1,-1 1,1 0,0 0,0 0,0 0,0 0,0 0,0 0,0 0,0 0,0 0,0 0,1 0,-1 1,3-2,-4 2,1 0,-1 1,1-1,0 0,-1 0,1 0,-1 0,1 1,-1-1,1 0,-1 1,1-1,-1 0,1 1,-1-1,1 1,-1-1,0 0,1 1,-1-1,0 1,1-1,-1 1,0 0,0-1,1 2,1 5,0 0,0 0,-1 0,0 1,1 8,0 301,-4-257,2-50,0-16,0-7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31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0,'-2'0,"1"1,-1-1,0 1,0-1,0 1,1-1,-1 1,0 0,1 0,-1 0,1 0,-1 0,1 0,-1 0,1 1,0-1,-1 1,1-1,0 1,0-1,0 1,0-1,1 1,-1 0,0-1,1 1,-1 0,1 0,-1 2,-7 61,7-56,-2 61,7 101,-3-167,-1-1,1 1,0-1,0 0,0 1,1-1,-1 0,1 0,0 1,0-1,0-1,0 1,0 0,1 0,-1-1,1 1,0-1,0 0,0 0,0 0,0 0,0-1,0 1,1-1,-1 0,0 0,1 0,-1 0,1 0,4-1,0 1,0 0,-1-1,1 0,0 0,-1-1,1 0,-1-1,1 1,-1-2,0 1,1-1,-1 0,12-7,-13 5,0 0,0 0,-1-1,1 0,-1 0,-1 0,1-1,-1 1,4-8,28-71,-24 55,-6 13,0-1,-1 0,-1 0,0 0,-2 0,0 0,-1-1,-2-26,2 272,-4-100,3-112,-1-11,1-1,-1 1,1 0,0 0,1 0,-1-1,1 1,-1 0,1 0,3 5,1-3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3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6,'72'-2,"-46"0,0 1,-1 1,1 1,42 8,-67-9,1 0,-1 0,0 0,0 0,0 1,1-1,-1 0,0 1,0-1,0 1,0-1,0 1,0 0,0-1,0 1,0 0,0 0,0 0,0 0,0 0,-1 0,1 0,0 0,-1 0,1 0,0 0,-1 0,0 0,1 0,-1 1,0-1,1 0,-1 0,0 0,0 1,0-1,0 0,0 0,0 1,-1-1,1 0,0 0,-1 0,1 0,-1 1,1-1,-1 0,1 0,-1 0,-1 1,-4 8,-1-1,-1 0,1-1,-13 11,12-11,-68 58,51-46,2 0,0 2,1 1,-28 37,49-59,0 0,0-1,1 1,-1 0,0 0,1 1,-1-1,1 0,-1 0,1 0,0 0,-1 0,1 1,0-1,0 0,0 0,0 0,0 0,0 1,0-1,0 0,1 0,-1 0,0 1,1-1,-1 0,1 1,1 0,-1-1,1 1,0-1,-1 0,1 0,0 0,0 0,0 0,0 0,0 0,0 0,0-1,0 1,3-1,12 2,0 0,0-2,19-1,-25 1,118-2,-104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33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1,'-4'0,"3"0,5 0,6 0,6 0,3 0,3 0,6 0,5 0,2 0,-2 0,-2 0,-6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34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0,4 0,8 0,9 0,9 0,7 0,4 0,-1 0,-3 0,-6 0,-8 0,-6 0,-6 0,-8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35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0,'4'0,"5"0,5 0,8 0,9 0,10 0,10 0,5 0,5 0,-5 0,-7 0,-5 0,-5 0,-2 0,-6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3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209 1,'-7'2,"0"0,0 1,1 0,-1 0,0 0,1 1,0 0,0 0,0 1,-5 5,6-7,-6 7,0-1,0 2,1-1,1 1,0 1,0 0,1 0,0 0,1 1,1 0,0 1,1-1,0 1,-4 21,7-24,1-1,1 1,-1-1,2 1,-1-1,2 1,-1-1,1 0,1 0,0 1,0-2,1 1,0 0,1-1,0 0,0 0,1 0,0 0,1-1,14 13,-17-16,0-1,1 0,-1 0,1-1,0 1,1-1,-1 0,0 0,1-1,11 4,-13-5,0-1,0 0,0 0,1 0,-1 0,0 0,0-1,0 0,0 0,0 0,0-1,0 1,0-1,0 0,0 0,6-4,8-8,0-1,-1 0,-1-2,0 0,-1 0,-1-1,0-1,16-32,-27 44,0 1,0-1,-1-1,0 1,0 0,-1-1,0 1,0 0,-1-1,0 1,0-1,-1 1,0-1,0 1,-1 0,0-1,0 1,-4-8,1 4,0 0,-1 1,0 0,-1 0,0 1,0-1,-1 2,0-1,-1 1,0 0,-10-7,11 12,1 0,-1 0,0 0,0 1,0 0,0 0,0 1,-1 0,1 1,0 0,-14 1,12 0,-11-1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1,'-1'13,"-1"1,-1-1,0 1,-1-1,-1 0,-10 22,3-6,-4 10,-1 1,2 2,-10 46,15-65,6-21,8-15,29-59,-10 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40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2,'32'-1,"-21"1,0-1,0 1,0 1,0-1,0 2,14 3,-22-4,0 0,-1 0,1 1,-1-1,1 1,-1 0,0-1,0 1,1 0,-1 0,-1 0,1 0,0 1,0-1,-1 1,0-1,1 1,-1-1,0 1,0 0,0-1,-1 1,1 0,0 0,-1 0,0-1,0 1,0 0,0 4,-3 15,0 0,-1-1,-1 0,-1 0,-1 0,-1-1,-18 35,16-36,0 0,2 1,1 0,0 0,1 1,1 0,-4 42,10-58,-1-10,1-4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41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0,'4'0,"5"0,5 0,5 0,2 0,2 0,0 0,2 0,-5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42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0,'1'0,"0"1,-1-1,1 1,0-1,0 0,0 1,-1 0,1-1,0 1,-1-1,1 1,0 0,-1-1,1 1,-1 0,1 0,-1 0,1-1,-1 1,0 0,1 0,-1 0,0 0,0 1,8 31,-5-19,81 337,-82-340,6 31,-7-40,-1 0,1 0,-1-1,1 1,0 0,0-1,0 1,0 0,0-1,0 1,0-1,0 0,1 1,-1-1,1 0,-1 0,1 0,1 2,-1-3,-1 0,0 0,0 0,0 0,0 0,0-1,0 1,0 0,0 0,0-1,0 1,0 0,0-1,0 1,0-1,0 0,0 1,0-1,0 0,-1 1,1-1,0 0,0 0,-1 0,1 0,-1 1,2-3,16-31,-15 28,20-45,-2-1,-3-1,-2-1,-2 0,7-57,-18 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09:59:45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0 124,'2'-8,"0"1,0 0,1-1,0 1,4-8,-1 2,-4 9,0 1,0-1,1 0,-1 1,1 0,-1 0,1 0,0 0,0 0,1 1,-1-1,1 1,-1 0,1 0,-1 0,1 0,0 1,0-1,0 1,0 0,0 0,5 0,12-1,-1 1,1 1,28 3,-6-1,-41-2,1 0,0 0,0 0,0 0,0 1,0-1,0 1,0-1,0 1,-1 0,1 0,0 0,-1 1,1-1,0 1,-1-1,0 1,1 0,-1 0,0 0,0 0,0 0,0 0,0 1,-1-1,1 1,-1-1,0 1,1 0,-1-1,0 1,-1 0,1 0,0 0,-1 0,0 0,1 0,-1 0,0-1,-1 1,1 0,0 0,-1 0,0 0,-1 4,-1 2,0 1,-1-1,0-1,-1 1,1-1,-2 1,1-1,-12 12,-63 58,35-36,42-39,-4 3,1 0,0 1,0-1,1 1,0 0,-6 13,10-19,1 0,-1 0,1 0,0 1,-1-1,1 0,0 0,0 1,0-1,0 0,0 0,0 1,0-1,1 0,-1 0,0 1,1-1,-1 0,1 0,0 2,1-1,0 0,-1 0,1-1,1 1,-1 0,0-1,0 1,0-1,1 0,-1 0,1 0,-1 0,5 1,82 14,-28-7,-58-8,14 3,1-1,-1-1,1 0,25-1,-42-2,0 1,0 0,-1 0,1 0,0-1,0 1,-1-1,1 1,0 0,-1-1,1 1,-1-1,1 1,-1-1,1 1,-1-1,1 0,-1 1,1-1,-1 0,0 1,1-1,-1 0,0 0,1-1,2-9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43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44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0,'4'0,"1"4,0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46:16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0,'1575'0,"-1177"27,-16 0,1286-26,-767-3,-897 3,0-1,0 0,0 0,0-1,0 1,0-1,0 1,0-1,-1-1,1 1,0 0,-1-1,1 0,5-3,2-7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46:18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0,'0'1,"1"0,-1 0,0 0,1 0,-1 0,1 0,0 0,-1 0,1 0,0 0,-1 0,1-1,0 1,0 0,0-1,0 1,0 0,0-1,0 1,0-1,0 1,0-1,0 0,0 1,0-1,0 0,0 0,2 0,38 4,-33-3,603 4,-341-8,1830 3,-2013 4,94 16,26 3,400 5,111-20,-412-11,-284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46:23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776 1233,'1505'0,"-1649"12,9-1,115-16,18-9,27-24,-14 22,34-56,67-147,-99 188,-2-1,-1 0,-1 0,-2-1,-2 1,0-2,-1-63,-5 74,1 5,-1 1,0 0,-2 0,-6-25,7 37,0-1,0 0,-1 1,0 0,0 0,-1-1,1 2,-1-1,0 0,0 1,-1 0,1 0,-1 0,0 1,0-1,-9-3,-9-3,0 1,-1 2,0 0,0 2,0 0,-1 2,-39-1,-62-9,46 7,64 6,-1-1,1 0,-27-6,43 6,1 1,-1 0,0 0,0 0,0 0,0 0,0-1,1 1,-1 0,0 0,0 0,0 0,0-1,0 1,0 0,0 0,0 0,0-1,0 1,0 0,0 0,0 0,0-1,0 1,0 0,0 0,0 0,0-1,0 1,0 0,0 0,0 0,0-1,0 1,0 0,-1 0,1 0,0 0,0-1,0 1,0 0,0 0,-1 0,1 0,0 0,0 0,0-1,0 1,-1 0,1 0,0 0,0 0,0 0,-1 0,1 0,0 0,0 0,0 0,-1 0,1 0,23-7,69-7,1 5,154 3,-128 5,40-2,608 9,-698-1,0 3,-1 3,0 3,0 3,65 26,-125-40,-3-1,0-1,1 1,-1 0,0 1,0-1,0 1,0 0,-1 0,1 1,-1-1,1 1,-1 0,6 9,-9-12,-1 0,0 0,0 0,0-1,0 1,0 0,0 0,0 0,0 0,0 0,-1 0,1 0,0 0,-1 0,1 0,-1 0,1-1,-1 1,1 0,-1 0,1 0,-1-1,0 1,1 0,-1-1,0 1,0-1,1 1,-1-1,0 1,-1 0,-36 15,33-14,-547 171,473-146,-21 7,-107 52,204-85,-1 1,1-1,0 1,0 0,0 0,0 0,0 0,1 1,-4 2,14-1,22-7,225-64,-171 43,2181-613,-2162 608,-78 20,-26 9,1 0,0 0,0 0,0 0,0 0,0 0,0 0,0 0,0 0,0 0,0-1,0 1,0 0,0 0,0 0,0 0,0 0,0 0,0 0,0 0,0 0,0 0,0 0,0-1,0 1,0 0,0 0,0 0,0 0,0 0,0 0,0 0,0 0,0 0,0 0,1 0,-1 0,0 0,0-1,0 1,0 0,0 0,0 0,0 0,0 0,0 0,-40 6,-163 45,-212 82,297-92,-139 46,-524 188,700-241,53-15,28-19,0 0,0 1,0-1,0 0,0 0,0 0,-1 0,1 0,0 1,0-1,0 0,0 0,0 0,0 0,0 1,0-1,0 0,0 0,1 0,-1 0,0 0,0 1,0-1,0 0,0 0,0 0,0 0,0 0,0 1,0-1,1 0,-1 0,0 0,0 0,0 0,0 0,0 0,0 0,1 1,-1-1,0 0,0 0,0 0,0 0,1 0,-1 0,0 0,0 0,1 0,22 0,39-8,75-21,-68 14,239-55,406-86,3 33,-649 119,-247 66,-1052 404,1205-454,-3-1,2 2,-1 1,2 1,-29 21,46-24,19-6,11-7,-1-1,-1-1,1 0,0-1,-1-2,0 0,27-12,4 0,298-104,646-203,-617 233,-288 77,-68 17,-25 8,-33 14,37-23,-568 269,331-165,185-78,125-55,515-218,71-32,-614 259,-23 11,0-2,-1 0,35-23,-55 30,-17 7,-468 233,382-182,-3 1,-344 198,423-235,27-19,-1 0,0-1,0 1,0 0,0 0,0 0,0 0,0 0,0 0,1 0,-1 0,0 0,0 0,0 0,0 0,0 0,0 0,0 0,1 0,-1 0,0 0,0 0,0 0,0 0,0 0,0 0,0 0,0 0,1 0,-1 1,0-1,0 0,0 0,0 0,0 0,0 0,0 0,0 0,0 0,0 0,0 0,0 1,1-1,-1 0,0 0,0 0,0 0,0 0,0 0,0 1,47-20,-41 16,327-154,-325 153,-27 10,-40 16,-319 138,-492 198,74-81,718-261,55-16,17-7,7 4,0 1,0 0,1-1,-1 1,1 0,-1 0,1 0,0 0,-1 0,1 0,4-3,79-62,180-109,-151 105,-66 41,125-86,-170 114,39-35,-41 36,-1 0,1 0,-1 1,1-1,-1 0,1 0,-1 1,1-1,-1 0,0 0,0 0,1 0,-1 0,0 0,0 1,0-1,0 0,0 0,0 0,-1-1,1 1,-1 0,0 0,1 0,-1 0,0 0,0 0,0 1,0-1,0 0,0 1,0-1,0 1,0-1,0 1,-1-1,1 1,0 0,0 0,0-1,-2 1,-15-1,0 0,1 2,-1 0,-18 3,-168 31,-212 64,158-33,-997 190,-19-117,1230-136,-1 1,0-3,0-1,-90-12,105 1,30 10,-1 1,1-1,-1 1,1 0,-1-1,1 1,-1-1,1 1,0-1,-1 1,1-1,0 1,0-1,-1 0,1 1,0-1,0 1,0-1,0 0,-1 1,1-1,0 1,0-1,0 0,1-1,0-1,1 0,0 0,0 0,0 1,1-1,-1 0,1 1,-1 0,1-1,0 1,0 0,0 0,4-1,54-30,111-43,-118 55,113-49,534-205,-665 265,-33 12,-8 3,-51 31,49-32,-9 6,-611 332,597-331,37-21,51-29,617-324,-656 353,65-35,-83 44,1 1,-1-1,1 0,-1 1,1-1,-1 0,1 0,-1 0,0 0,0-1,1 1,-1 0,0 0,0-1,0 1,0-1,-1 1,1-1,0 1,0-4,-2 4,-1 0,0 1,0-1,1 0,-1 1,0-1,0 1,0 0,0-1,0 1,1 0,-1 0,0 0,0 0,0 1,0-1,0 0,0 1,-2 1,-70 15,1 3,-133 57,109-39,37-15,-505 188,503-192,51-19,12-6,11-4,1 0,-1 0,2 1,-1 1,16-7,8-5,289-162,-265 140,-47 24,-14 17,0 1,1-1,-1 1,0 0,0-1,0 1,0-1,0 1,0 0,-1-1,1 1,0-1,0 1,0 0,0-1,0 1,0 0,-1-1,1 1,0 0,0-1,-1 1,1 0,0 0,0-1,-1 1,1 0,0 0,-1-1,0 1,-2-1,-1 0,1 0,-1 0,0 0,0 1,1 0,-1 0,0 0,-5 1,-48 7,0 2,1 3,-94 35,57-17,-146 46,-248 74,463-146,54-18,768-305,-943 409,121-78,11-6,0 0,0 1,0 0,1 1,-14 14,25-23,1 1,0-1,-1 0,1 1,-1-1,1 0,0 1,-1-1,1 1,0-1,-1 1,1-1,0 1,0-1,-1 0,1 1,0 0,0-1,0 1,0-1,0 1,-1-1,1 1,0-1,0 1,1-1,-1 1,0-1,0 1,0-1,0 1,0-1,0 1,1-1,-1 1,0-1,0 1,1-1,-1 1,0-1,1 1,-1-1,1 0,-1 1,0-1,1 0,-1 1,1-1,-1 0,1 0,-1 1,2-1,6 1,1 0,0 0,0-1,-1 0,1-1,13-2,439-88,-217 36,812-142,-825 156,-214 38,20-3,-37 7,-1-1,1 0,0 0,0 0,0 0,0 0,0 0,0 0,0 0,0 0,0 0,0 0,0 0,0 0,0 0,0 0,0 1,0-1,0 0,0 0,0 0,0 0,0 0,-1 0,1 0,0 0,0 0,1 0,-1 0,0 1,0-1,0 0,0 0,0 0,0 0,0 0,0 0,0 0,0 0,0 0,0 0,0 0,0 1,0-1,0 0,0 0,0 0,0 0,0 0,0 0,1 0,-1 0,0 0,0 0,0 0,0 0,0 0,0 0,0 0,0 0,-19 11,-455 187,204-91,205-79,41-20,46-27,419-270,138-103,-563 380,-1-2,20-20,-22 10,-13 24,0-1,0 1,0-1,0 1,0-1,-1 1,1-1,0 1,0-1,0 1,0-1,-1 1,1 0,0-1,0 1,-1-1,1 1,0 0,-1-1,1 1,0-1,-1 1,1 0,-1 0,1-1,0 1,-1 0,0-1,-3 0,-1 0,1 1,-1-1,1 1,-1 0,1 0,-1 0,1 0,-5 2,-59 12,2 3,0 2,-107 49,73-28,-747 275,1597-602,-663 259,-61 25,-26 3,1 0,-1 0,0 0,0 0,1 0,-1 0,0 0,0 1,1-1,-1 0,0 0,0 0,0 0,1 0,-1 1,0-1,0 0,0 0,0 0,1 1,-1-1,0 0,0 0,0 1,0-1,0 0,0 0,0 1,0-1,0 0,0 0,0 1,0-1,0 0,0 0,0 1,0-1,0 0,0 0,0 1,0-1,0 0,0 1,-4 4,1 1,-1-1,0 0,0 0,-9 7,-124 114,-185 128,172-140,23-16,-276 228,374-295,27-18,2-13,1 1,0-1,0 0,0 1,-1-1,1 1,0-1,0 0,0 0,0 0,0 1,0-1,0 0,0 0,0 0,0 0,-1-1,1 1,2 0,26-7,1 0,-1-2,52-24,-25 11,1210-433,-1237 447,-32 12,-52 24,37-19,-149 72,-315 169,430-213,48-28,16-8,17-7,-1-2,0-1,40-17,-6 1,1050-363,-1067 374,102-36,-281 86,-160 65,222-76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46:3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3909 215,'-1'4,"0"0,-1-1,1 1,-1-1,0 0,0 1,0-1,0 0,-1 0,1 0,-1 0,1-1,-1 1,0-1,-4 3,-12 13,19-18,0 0,0 0,0 1,0-1,-1 0,1 0,0 0,0 1,0-1,0 0,0 0,0 0,0 1,0-1,0 0,0 0,0 1,0-1,0 0,0 0,0 1,0-1,0 0,0 0,0 1,0-1,0 0,0 0,0 1,0-1,0 0,0 0,1 0,-1 1,0-1,0 0,0 0,0 0,1 0,-1 1,0-1,0 0,0 0,1 0,-1 0,0 0,0 0,1 0,-1 1,0-1,0 0,1 0,-1 0,0 0,0 0,1 0,-1 0,0 0,0 0,1 0,-1-1,22 0,262-66,-84 17,-40 19,-158 30,0 1,-1 0,1-1,0 1,0 0,-1 0,1 0,0 0,0 0,-1 1,1-1,0 0,-1 1,3 0,-4 0,0-1,0 1,0-1,0 1,0-1,0 1,0-1,-1 1,1-1,0 1,0-1,0 1,-1-1,1 1,0-1,-1 1,1-1,0 0,-1 1,1-1,0 0,-1 1,1-1,-1 0,1 1,-1-1,1 0,-1 1,-53 29,-528 214,392-169,96-38,74-30,64-26,174-66,4 10,3 9,250-39,-438 98,-10 1,1 1,0 2,-1 0,1 2,44 3,-71-2,0 0,0 0,0 0,0 1,0-1,0 0,1 1,-1-1,0 0,0 1,0-1,-1 1,1 0,0-1,0 1,0 0,0-1,0 1,1 2,-2-3,0 1,0 0,0-1,0 1,0 0,0-1,0 1,-1 0,1 0,0-1,0 1,0-1,-1 1,1 0,0-1,-1 1,1-1,-1 1,1 0,0-1,-1 1,1-1,-2 1,-39 28,-76 28,-1-5,-145 42,168-62,-246 78,313-98,28-8,19-3,23-6,69-15,-56 9,905-155,-869 157,-68 12,-22-3,-1 1,0-1,0 0,0 0,0 0,0 1,0-1,0 0,0 0,0 1,0-1,0 0,0 0,0 1,0-1,0 0,0 0,0 1,0-1,0 0,0 0,0 1,0-1,0 0,0 0,0 1,-1-1,1 0,0 0,0 0,0 1,0-1,-1 0,1 0,0 0,0 0,0 0,-1 1,1-1,0 0,-1 0,-40 23,-438 162,274-112,93-32,-377 154,440-169,43-19,12-4,10-3,-1-1,1-1,0 0,-1-1,1-1,16-6,22-6,880-218,5 51,-731 158,-193 23,1 1,0 1,-1 0,1 1,18 4,-33-5,-1 0,1 0,0 0,0 0,0 1,0-1,-1 0,1 0,0 1,0-1,0 0,-1 1,1-1,0 1,-1-1,1 1,0-1,-1 1,1 0,-1-1,1 1,-1 0,1-1,-1 1,1 0,-1 0,0-1,1 1,-1 0,0 0,0 0,1-1,-1 1,0 0,0 0,0 0,0 0,0-1,0 1,-1 0,1 0,0 0,0 0,0-1,-1 1,1 0,-1 0,1 0,0-1,-1 1,1 0,-2 0,-5 7,0 0,0-1,-1 0,0 0,0-1,-1 0,-10 6,-82 39,60-31,-620 274,446-203,144-57,306-131,266-102,398-171,-848 346,-48 20,-31 13,-480 202,290-117,98-44,-351 157,372-155,74-35,25-17,0 0,-1 0,1 0,0 1,0-1,0 0,-1 0,1 0,0 0,0 0,0 0,0 0,-1 1,1-1,0 0,0 0,0 0,0 0,0 1,0-1,0 0,-1 0,1 0,0 1,0-1,0 0,0 0,0 0,0 1,0-1,0 0,0 0,0 0,0 1,0-1,0 0,0 0,0 0,0 1,0-1,1 0,-1 0,0 0,0 1,0-1,0 0,5 0,0 0,1 0,-1-1,0 1,0-1,0 0,6-3,566-201,-349 115,-64 30,219-90,-323 118,-55 26,-18 7,-37 13,-75 32,75-27,-1181 441,1208-451,-17 6,-75 17,84-32,29-7,13-9,24-14,1 1,1 1,70-37,-34 20,15-9,234-156,-247 151,-73 58,-1 0,1-1,-1 1,1 0,-1 0,0-1,1 1,-1-1,0 1,0-1,0 0,0 1,0-1,-1 0,1 0,0 1,-1-1,0 0,1 0,-1 0,0-3,-1 4,-1-1,1 1,-1 0,0 0,1 0,-1 0,0 1,0-1,0 0,1 1,-1-1,0 1,0 0,0-1,0 1,0 0,0 0,0 0,0 1,0-1,0 0,-2 1,-48 7,1 3,0 1,-51 20,81-25,-368 126,-352 100,658-215,61-16,22-2,0 0,0 0,0 0,0 0,0 0,0 0,0 0,1-1,-1 1,0 0,0 0,0 0,0 0,0 0,0 0,0 0,0 0,0 0,0 0,0 0,0 0,0-1,0 1,0 0,0 0,0 0,0 0,0 0,0 0,0 0,0 0,0 0,0 0,0-1,0 1,0 0,0 0,0 0,0 0,0 0,0 0,-1 0,1 0,0 0,0 0,0 0,0 0,0 0,0 0,0 0,0 0,0-1,0 1,0 0,0 0,-1 0,1 0,0 0,36-17,-27 13,608-219,12 54,-612 165,123-30,-85 24,-55 10,0-1,0 1,0 0,0 0,0 0,1 0,-1 0,0 0,0 0,0 0,0 0,1 0,-1 0,0-1,0 1,0 0,1 0,-1 0,0 0,0 0,0 0,0 0,1 1,-1-1,0 0,0 0,0 0,0 0,1 0,-1 0,0 0,0 0,0 0,0 0,1 1,-1-1,0 0,0 0,0 0,0 0,0 0,0 1,0-1,0 0,1 0,-1 0,0 0,0 1,0-1,0 0,0 0,0 0,0 0,0 1,-22 13,-371 146,244-105,54-21,48-19,1 2,-65 35,102-45,16-4,17-5,-1-1,1-1,-1-1,29-10,14-3,100-24,1010-230,-997 244,-108 25,-71 3,1 0,-1 0,1 0,-1 0,1 0,0 0,-1 0,1 0,-1 0,1 0,-1 1,1-1,-1 0,1 0,-1 0,1 1,-1-1,1 0,-1 1,1-1,-1 0,1 1,-1-1,0 1,1-1,-1 1,0-1,1 1,-2 1,0-1,0 1,0-1,0 0,0 0,0 1,-1-1,1 0,0 0,-1 0,1 0,-1-1,1 1,-1 0,-1 0,-70 31,-129 36,174-60,-612 170,-16-63,579-111,60-9,24-4,35-12,498-163,-28 10,-437 139,-67 26,-21 5,-32 6,0 1,-56 13,39-5,-297 49,-632 75,922-132,55-8,22-5,35-11,426-146,11 29,-273 80,-95 23,-86 21,-26 14,0 0,0 0,0-1,0 1,0 0,1 0,-1 0,0-1,0 1,0 0,0 0,0 0,0-1,0 1,0 0,-1 0,1 0,0-1,0 1,0 0,0 0,0 0,0-1,0 1,0 0,0 0,-1 0,1 0,0-1,0 1,0 0,0 0,0 0,-1 0,1 0,0 0,0 0,0-1,-1 1,1 0,0 0,0 0,0 0,-1 0,1 0,0 0,0 0,0 0,-1 0,1 0,0 0,0 0,0 0,-1 0,-53 1,-93 16,-182 47,-148 63,445-118,2 0,-8 1,-42 18,59-15,23-9,14-4,39-7,0-3,73-22,-45 10,11-1,431-122,-466 120,-50 16,-14 3,-6 4,0 0,0 1,0 1,0-1,-1 2,1 0,0 0,-20 5,-5 0,-654 118,456-77,21-3,191-37,22-7,0 0,0 0,0 0,0 0,1 0,-1 0,0 0,0 0,0 0,0 1,0-1,0 0,0 0,0 0,0 0,0 0,1 0,-1 0,0 0,0 0,0 0,0 0,0 0,0 0,0 0,0 0,0 0,0 1,0-1,0 0,0 0,0 0,0 0,0 0,0 0,0 0,0 0,0 0,0 1,0-1,0 0,0 0,0 0,0 0,0 0,0 0,0 0,0 0,0 0,0 0,0 0,0 1,0-1,0 0,0 0,0 0,-1 0,47-2,315-48,-352 48,1838-296,-1491 237,-308 49,-45 10,-26 6,-817 222,675-176,134-41,11-4,0 1,0 1,-30 16,42-16,12-2,6-4,1-1,-1 0,0-1,1 0,-1 0,0-1,18-5,5-1,2 1,330-74,-336 71,-26 8,-19 6,-162 56,-282 136,391-163,-86 55,146-82,0 0,1 0,0 1,-14 15,21-21,0-1,1 1,-1 0,0-1,1 1,-1 0,0 0,1 0,-1-1,1 1,0 0,-1 0,1 0,0 0,-1 0,1 0,0 0,0 0,0 0,0 0,0 0,0 0,0 0,0 0,0 0,1 0,-1 0,0 0,1 0,-1 0,0-1,1 1,-1 0,1 0,0 0,-1 0,1-1,0 1,-1 0,1-1,0 1,0 0,-1-1,1 1,0-1,0 1,0-1,0 0,2 1,5 2,0-1,0-1,0 1,0-1,14 0,54-4,-1-3,90-18,-110 15,1030-172,-917 158,-154 21,-1 1,1 1,0 0,15 1,-29-1,0 0,1 0,-1 0,0 0,0 0,1 1,-1-1,0 0,1 0,-1 0,0 0,0 0,1 0,-1 0,0 1,1-1,-1 0,0 0,0 0,0 1,1-1,-1 0,0 0,0 0,0 1,0-1,1 0,-1 0,0 1,0-1,0 0,0 1,0-1,0 0,0 1,0-1,0 0,0 0,0 1,0-1,-14 15,-29 9,0-1,-73 26,63-27,-512 196,-89 38,590-225,57-25,17-7,112-39,150-70,-162 64,-80 33,37-14,69-41,-132 67,-1-1,1 0,-1-1,0 1,0 0,0-1,0 0,-1 0,5-5,-7 8,1-1,-1 1,0 0,0-1,0 1,0-1,0 1,0 0,0-1,0 1,0-1,0 1,0 0,0-1,0 1,0 0,-1-1,1 1,0 0,0-1,0 1,0 0,-1-1,1 1,0 0,0-1,-1 1,1 0,0 0,0-1,-1 1,1 0,-1-1,-26-6,-21 5,1 2,-73 10,75-6,-75 7,-1525 105,1579-114,-644 11,4-55,656 34,-1-1,2-3,-55-20,85 27,-1 2,1 0,-1 1,1 0,-1 2,-30 3,-14 0,17-3,-465-7,369-1,-227-45,319 46,-1 2,1 2,-83 6,32 0,-458-2,1322-13,-67 1,-624 13,-61 2,-17 2,-19 2,0-1,-1-1,-38 3,25-3,-919 100,-5-49,935-55,66-3,738-49,-218 10,-470 35,1067-37,-1141 41,0 1,1 1,-1 0,24 6,-36-7,-1 0,0 0,0 0,1 0,-1 0,0 0,0 0,1 1,-1-1,0 0,0 0,0 0,1 0,-1 0,0 1,0-1,0 0,1 0,-1 0,0 1,0-1,0 0,0 0,0 1,0-1,1 0,-1 0,0 1,0-1,0 0,0 0,0 1,0-1,0 0,0 0,0 1,0-1,0 0,0 0,-1 1,1-1,0 0,0 0,0 1,0-1,0 0,0 0,-1 0,1 1,0-1,-24 14,-37 5,-1-2,-104 13,140-25,-817 92,-7-57,697-37,621-12,288-12,-64-20,-610 39,-76 6,-22 2,-73 13,0-4,-126 5,112-12,-1551 46,1564-55,67-3,22 4,1 0,0 0,0 0,0 0,0 0,0 0,0 0,0 0,-1 0,1 0,0 0,0 0,0 0,0 0,0 0,0 0,0 0,0 0,-1 0,1-1,0 1,0 0,0 0,0 0,0 0,0 0,0 0,0 0,0 0,0-1,0 1,0 0,0 0,0 0,0 0,0 0,0 0,0 0,0-1,0 1,0 0,0 0,0 0,0 0,0 0,0 0,0 0,0-1,0 1,0 0,0 0,0 0,0 0,0 0,0 0,1 0,-1 0,0 0,0-1,0 1,0 0,0 0,0 0,0 0,0 0,1 0,39-13,116-21,163-12,166 7,-330 28,18-2,295-13,-604 39,-1309 104,1396-112,48-4,11 0,87-4,547-34,1030-35,-1648 72,-12 0,-36 2,-490 80,337-50,99-20,31-6,0 2,1 1,-75 28,106-29,17-1,4-6,1 1,-1-1,1-1,-1 0,10 0,438-40,-288 20,379-40,682-70,-1149 120,-80 10,0 0,0 0,0 0,0 0,0 0,0 0,0 0,0 0,0 0,0 0,0 0,0 0,0 0,0 0,0 0,-1 0,1-1,0 1,0 0,0 0,0 0,0 0,0 0,0 0,0 0,0 0,0 0,0 0,0 0,0 0,0-1,0 1,1 0,-22-1,-137 8,-417 61,240-24,-387 32,1602-205,109 41,-928 84,-61 4,0 0,0-1,0 1,0 0,0 0,0 0,0 0,0 0,0 0,0 0,-37 0,-1135 41,-374 8,1502-48,42-1,5 0,33-3,474-46,282-22,305 2,-1293 74,-816 84,962-84,23-3,0 2,1 0,-29 10,53-12,21-1,203-20,-139 9,1989-140,-2043 149,-16 0,-24 3,-19 2,-1214 234,1184-220,60-18,-1 0,1 0,0 0,0 0,0 0,0 0,0 0,-1 0,1 0,0 0,0 0,0 1,0-1,0 0,0 0,-1 0,1 0,0 0,0 0,0 0,0 0,0 0,0 0,0 1,0-1,0 0,-1 0,1 0,0 0,0 0,0 0,0 1,0-1,0 0,0 0,0 0,0 0,0 0,0 1,0-1,0 0,0 0,0 0,0 0,0 0,0 0,0 1,0-1,0 0,0 0,1 0,-1 0,0 0,0 0,0 1,0-1,0 0,18 2,43-5,68-13,-53 6,-38 5,1234-119,-1220 123,-46 4,-31 5,-552 85,373-65,110-15,-699 117,706-109,65-11,22-10,0 0,0 1,0-1,0 0,-1 0,1 0,0 0,0 1,0-1,0 0,0 0,0 0,0 0,0 1,0-1,0 0,0 0,0 0,0 0,0 1,0-1,0 0,0 0,1 0,-1 0,0 1,0-1,0 0,0 0,0 0,0 0,0 0,0 1,1-1,-1 0,0 0,0 0,0 0,0 0,0 0,1 0,-1 0,0 0,0 0,0 0,0 1,1-1,-1 0,0 0,0 0,0 0,0 0,1 0,46 5,550-20,-367 3,-77 5,489-12,-576 21,-66-2,-1 1,1-1,0 0,-1 1,1-1,0 0,0 0,-1 1,1-1,0 0,-1 1,1-1,0 1,0-1,0 0,0 1,-1-1,1 1,0-1,0 0,0 1,0-1,0 1,0-1,0 1,0-1,0 0,0 1,0-1,0 1,0-1,1 1,-1-1,0 0,0 1,0-1,1 1,-1-1,0 0,0 1,1-1,-1 0,0 0,1 1,-1-1,0 0,1 1,-1-1,0 0,1 0,-1 0,1 0,-1 1,0-1,1 0,-1 0,1 0,-1 0,1 0,-1 0,0 0,1 0,0 0,-10 14,10-13,0 0,-1 0,1-1,0 1,0 0,0-1,0 1,0 0,0-1,0 1,0-1,0 0,0 1,0-1,0 0,0 1,0-1,0 0,1 0,-1 0,0 0,0 0,1-1,48 2,0-2,-1-3,72-14,-62 9,-57 9,116-18,214-5,-286 24,116-4,-144 1,1-1,-1 0,0-2,0 0,0-1,29-14,-22 8,2 2,-1 0,1 2,0 1,1 1,29-2,-30 1,-27 7,0 0,0 0,0-1,0 1,0 0,0 0,0 0,0-1,0 1,0 0,0 0,0 0,0-1,0 1,0 0,0 0,0 0,0-1,0 1,0 0,0 0,0 0,0-1,0 1,0 0,-1 0,1 0,0 0,0-1,0 1,0 0,0 0,-1 0,1 0,0 0,0 0,0-1,-1 1,1 0,0 0,0 0,0 0,0 0,-1 0,1 0,0 0,0 0,-1 0,1 0,0 0,-1 0,-51-9,-245 6,253-7,43 10,1 0,-1 0,0 0,1-1,-1 1,0 0,1-1,-1 1,1 0,-1-1,0 1,1-1,-1 1,1-1,-1 1,1-1,0 1,-1-1,1 0,0 1,-1-1,1 0,0 1,0-1,-1 0,1 1,0-1,0 0,0 1,0-1,0 0,0 1,0-1,0 0,0 0,0 1,1-1,-1 0,0 1,0-1,1 0,-1 1,0-1,1 1,-1-1,0 1,1-1,-1 0,1 1,-1-1,1 1,-1 0,1-1,0 1,-1-1,1 1,0 0,0-1,18-11,0 1,0 1,1 0,1 2,0 0,42-9,-23 6,7-2,-29 9,1-1,-1-1,1 0,-2-1,1-1,-1-1,31-21,-28 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46:3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1:42:28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56,'101'8,"-21"0,1186 7,-767-19,2326 5,-7851-1,4996 3,18 0,13-3,-1 0,0 0,0 0,0 0,0 0,0 0,0 0,0 0,0 0,0 0,1 0,-1 0,0 0,0 0,0 0,0 0,0 0,0 0,0 0,0 0,0 0,1 0,-1 1,0-1,0 0,0 0,0 0,0 0,0 0,0 0,0 0,0 0,0 0,0 0,0 0,0 0,0 1,0-1,1 0,-1 0,0 0,0 0,0 0,0 0,0 0,0 0,0 1,0-1,0 0,0 0,0 0,0 0,0 0,-1 0,1 0,0 0,0 0,0 1,0-1,0 0,0 0,0 0,0 0,0 0,15 3,0 0,0-1,0-1,21 0,3-1,1432 9,-914-12,-1387 17,27 1,747-15,3-1,-102 13,139-8,37-4,184-19,622-46,-320 55,54-2,-492 6,-57 3,-19 1,-27-1,-634-2,656 5,-194 8,167-5,0 2,0 2,-40 13,75-19,0 0,1 0,-1 0,0 1,1-1,0 1,-1 0,1 0,0 0,0 1,0-1,0 1,0 0,-3 3,6-5,0-1,0 1,0-1,0 1,0-1,0 1,0 0,0-1,0 1,0-1,0 1,0-1,0 1,0-1,0 1,0-1,1 1,-1-1,0 1,0-1,1 1,-1-1,0 1,1-1,-1 0,0 1,1-1,-1 0,1 1,-1-1,0 0,1 1,0-1,3 2,0 0,0-1,0 1,0-1,0 0,1 0,6 0,148 10,167-9,-160-4,686-2,-1118 2,-509 5,765-3,-2 0,-1 1,1 0,0 0,-21 6,32-4,9 0,18 1,615 5,-402-11,7 1,-322 0,14-1,1 2,0 3,-107 19,137-10,30-12,1 0,0 1,0-1,0 0,0 0,0 1,0-1,0 0,0 0,0 1,0-1,0 0,-1 0,1 1,1-1,-1 0,0 0,0 1,0-1,0 0,0 0,0 1,0-1,0 0,0 0,0 0,1 1,-1-1,0 0,0 0,0 1,0-1,1 0,-1 0,0 0,0 0,0 0,1 1,-1-1,0 0,0 0,1 0,-1 0,0 0,0 0,1 0,-1 0,0 0,0 0,1 0,-1 0,0 0,11 3,1-1,-1 0,23 1,955 3,-584-10,-113 4,-478-2,-425 14,557-5,36-3,31-1,595 3,-352-9,-152 5,-51 1,1-3,0-2,65-12,-112 12,-7-1,-19-1,-32-1,-521 3,557 2,10 0,-1 0,1 0,0 0,-1 1,1 0,0 0,0 0,0 0,-8 4,13-5,0 0,0 1,0-1,0 0,0 0,0 0,0 0,0 0,0 1,0-1,0 0,0 0,-1 0,1 1,0-1,0 0,0 0,1 0,-1 0,0 1,0-1,0 0,0 0,0 0,0 0,0 1,0-1,0 0,0 0,0 0,0 0,1 0,-1 1,0-1,0 0,0 0,0 0,0 0,1 0,-1 0,0 0,0 0,0 0,0 1,0-1,1 0,-1 0,0 0,0 0,0 0,1 0,-1 0,0 0,0 0,0 0,0 0,1 0,-1 0,0-1,0 1,0 0,0 0,1 0,-1 0,0 0,25 4,1 0,-1-2,51-2,-20 0,-45 0,239-2,-202-1,-2-2,1-2,60-17,-72 10,-35 14,1 0,-1 0,0 0,1 0,-1 0,0 0,1 0,-1 0,0-1,0 1,1 0,-1 0,0 0,0 0,1 0,-1-1,0 1,0 0,1 0,-1-1,0 1,0 0,0 0,0-1,1 1,-1 0,0 0,0-1,0 1,0 0,0-1,0 1,0 0,0 0,0-1,0 1,0 0,0-1,0 1,0 0,0-1,0 1,0 0,0 0,0-1,0 1,0 0,-1-1,1 1,0 0,0 0,0-1,-1 1,1 0,0 0,0 0,0-1,-1 1,1 0,0 0,0 0,-1 0,1-1,0 1,-1 0,-23-6,-65-3,0 5,-106 6,75 1,75-2,58 0,83-2,87-4,348-57,-507 56,-19 2,-41-1,-356 5,287 2,238-1,181-3,-284-4,-22 1,-18 0,-33-1,-2 1,-74 4,114 1,436 1,-525 1,-147 22,198-15,31-4,13-1,23 2,151 12,215-6,-357-11,-12 0,0-1,-1-1,1-1,-1 0,30-8,-48 7,-8 1,-12-2,-300-1,204 6,-148-3,-353 9,595-5,7-2,1 1,-1 0,1 1,-14 4,73-7,-40 0,0 0,-1-1,1 0,-1 0,1-1,-1 0,0 0,1 0,-2 0,1-1,0 0,8-9,-13 13,-1-1,0 1,1-1,-1 1,0-1,1 1,-1-1,0 1,1-1,-1 1,0-1,0 1,0-1,0 0,0 1,1-1,-1 1,0-1,0 0,-1 1,1-1,0 1,0-1,0 0,0 1,0-1,-1 1,1-1,0 1,0-1,-1 1,1-1,0 1,-1-1,1 1,-1-1,1 1,-1-1,1 1,-1 0,1-1,-1 1,0-1,-31-10,-72-5,-1 4,-126 3,142 6,-1236-4,1198 12,1 6,0 6,-192 50,219-45,-1-4,-174 8,-210-25,231-4,193 3,40 0,37 0,2124-55,-2246 53,-1275 89,1309-81,-204 29,264-30,20-2,36 0,1079 1,-621-7,188 1,-851 1,-269 8,402-6,0 2,-44 9,51-2,20-9,0-1,0 0,0 1,0-1,0 0,0 1,0-1,0 0,0 1,0-1,0 0,1 0,-1 1,0-1,0 0,0 0,1 1,-1-1,0 0,0 0,1 1,-1-1,0 0,0 0,1 0,-1 0,0 1,1-1,-1 0,0 0,1 0,-1 0,0 0,1 0,-1 0,50 9,550 1,-396-12,-78 4,-43 0,0-3,101-14,-171 10,-27 1,-32-1,-247 1,1141 5,-763-4,97-17,-63 5,-29 5,403-24,-419 36,-41 1,0-3,1 0,62-10,-94 10,0 0,-1-1,1 1,0-1,0 1,0-1,0 0,-1 0,1 1,0-1,-1 0,1-1,0 1,1-2,-3 3,0-1,0 1,0-1,1 1,-1-1,0 0,0 1,0-1,0 1,0-1,0 1,-1-1,1 1,0-1,0 1,0-1,0 1,-1-1,1 1,0 0,0-1,-1 1,1-1,0 1,-1 0,1-1,0 1,-1-1,1 1,-1 0,1 0,-1-1,-5-3,-1 1,1 0,0 0,-1 1,1-1,-1 1,-9-1,-197-17,88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1:42:37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643 142,'82'-16,"290"1,-102 8,693-36,-1467 76,-119 6,-579-29,1856-8,-310-5,1892 3,-3764 53,1508-51,28-1,44-2,614-48,-371 24,-45 4,684-49,7 38,-894 35,-36-2,1 0,-1-1,19-2,-63 6,1-1,-46-3,-12 1,-446 47,519-46,-1 1,1 1,-30 11,32-4,23-3,37 1,448-1,-316-9,1499-2,-1779 7,0 4,-114 23,-199 69,407-98,-1 0,0 1,0 0,1 1,-1 0,-16 10,26-14,-1 0,1 0,0 0,0 0,0 0,-1 1,1-1,0 0,0 0,0 0,0 0,0 0,-1 0,1 1,0-1,0 0,0 0,0 0,0 1,0-1,0 0,-1 0,1 0,0 0,0 1,0-1,0 0,0 0,0 1,0-1,0 0,0 0,0 0,0 1,0-1,0 0,0 0,1 0,-1 1,0-1,0 0,0 0,0 0,0 0,0 1,0-1,1 0,-1 0,0 0,0 0,0 0,0 1,0-1,1 0,-1 0,0 0,20 6,29-2,863-19,-571 2,-319 13,91-8,-94 3,-20 0,-30-1,-120-2,1 8,-212 25,258-11,-167 46,267-59,-1 0,1 0,-1 1,1 0,-1 0,1 0,0 1,0-1,-5 5,9-7,-1 1,1-1,0 0,0 1,-1-1,1 0,0 1,0-1,0 1,0-1,0 0,-1 1,1-1,0 0,0 1,0-1,0 1,0-1,0 0,0 1,0-1,0 1,1-1,-1 0,0 1,0-1,0 1,0-1,0 0,1 1,-1-1,0 0,0 1,1-1,-1 0,0 1,29 11,30-2,0-3,0-2,114-6,-168 0,8 1,1 0,-1-1,1-1,23-6,-36 8,-1 0,1 0,-1 0,0 0,1 0,-1 0,0 0,1 0,-1 0,0 0,1 0,-1-1,0 1,1 0,-1 0,0 0,1 0,-1-1,0 1,1 0,-1 0,0-1,0 1,1 0,-1 0,0-1,0 1,0 0,1-1,-1 1,0 0,0-1,0 1,0-1,0 1,0 0,0-1,0 1,0 0,0-1,0 1,0 0,0-1,0 1,0-1,0 1,0-1,-20-8,-14 1,0 3,0 0,-1 3,-44 1,17 0,-1288-4,715 8,-1991-3,2383 6,-411 63,561-57,57-9,1 2,-65 17,101-22,-1 0,0 0,0 0,0 0,0 0,1 0,-1 1,0-1,0 0,0 0,0 0,0 0,0 0,0 1,1-1,-1 0,0 0,0 0,0 1,0-1,0 0,0 0,0 0,0 1,0-1,0 0,0 0,0 0,0 1,0-1,0 0,0 0,0 0,0 1,-1-1,1 0,0 0,0 0,0 0,0 1,0-1,0 0,0 0,-1 0,1 0,0 0,0 1,0-1,0 0,-1 0,1 0,29 5,486 4,-326-10,823 0,-978 2,-31 1,-8 0,-54 7,44-7,-86 12,-493 80,423-59,-243 83,373-102,32-9,14-3,26-2,-31-2,264-6,664-85,-625 55,374-43,-621 70,-71 7,-95 10,-978 117,216-19,854-104,-27 2,-83 18,103-10,25-12,0 0,0 1,0-1,0 0,0 1,0-1,0 0,0 1,0-1,0 0,0 1,0-1,0 0,0 0,1 1,-1-1,0 0,0 1,0-1,0 0,1 0,-1 0,0 1,0-1,1 0,-1 0,0 0,0 1,1-1,-1 0,0 0,1 0,-1 0,0 0,1 0,-1 0,0 0,1 0,-1 0,1 0,56 8,55-10,214-31,-232 20,84-10,554-82,-721 103,25-4,-1-1,62-21,-81 20,-15 2,-28-2,-53 2,-111 5,89 2,-251-1,-563 5,892-4,-14-1,-73 10,104-7,15 0,39 1,63 0,-50-4,1144 3,-362-3,-1232 8,-454 68,813-72,14-3,0 1,0 1,0 0,0 2,-21 8,34-8,19 0,33 1,1-2,59-2,-26-2,206 2,1561-3,-1505 15,-283-3,-61-11,0 0,0 1,0-1,-1 0,1 0,0 0,0 0,0 0,0 1,-1-1,1 0,0 0,0 0,0 1,0-1,0 0,0 0,-1 1,1-1,0 0,0 0,0 0,0 1,0-1,0 0,0 0,0 1,0-1,0 0,0 0,0 1,0-1,0 0,1 0,-1 0,0 1,0-1,0 0,0 0,0 1,0-1,1 0,-1 0,0 0,0 0,0 1,0-1,1 0,-1 0,0 0,0 0,0 0,1 0,-1 0,0 1,1-1,-26 5,0 0,0-1,0-2,-1 0,-34-3,0 1,14 1,-179 2,-344 51,222 16,334-65,14-2,29 0,49-3,-62-1,-9 1,0 0,0 0,0-1,0 0,0-1,0 1,0-2,0 1,10-6,-18 8,-1-1,1 1,0-1,0 1,-1 0,1-1,-1 1,1-1,0 1,-1 0,1-1,-1 1,1 0,-1-1,1 1,-1 0,1 0,-1-1,1 1,-1 0,1 0,-1 0,0 0,1 0,-1 0,1 0,-1 0,1 0,-1 0,0 0,-22-4,491-16,-352 12,-117 8,1 0,-1 0,1 0,-1 0,1 0,-1 0,1 0,-1 0,1 0,-1 0,0 0,1 0,-1 0,1 0,-1 0,1 0,-1-1,1 1,-1 0,1 0,0 0,-1-1,1 1,-1 0,1-1,0 1,-1-1,1 1,-1 0,1-1,0 1,0-1,-1 1,1-1,0 1,0-1,0 1,-1-1,1 1,0-1,0 1,0-1,0 1,0-1,0 1,0-1,0 1,0-1,0 1,0-1,1 1,-1-1,0 1,0-1,0 1,1-1,-1 1,0-1,1 1,-1 0,0-1,1 1,-1-1,0 1,1 0,0-1,3-4,-1 0,1 1,1-1,-1 1,1 0,-1 0,6-3,44-22,104-42,-14 7,-143 64,38-23,-27 9,-12 14,0-1,-1 1,1-1,0 1,0-1,0 1,0 0,0-1,0 1,-1-1,1 1,0 0,0-1,0 1,-1 0,1-1,0 1,-1 0,1-1,0 1,-1 0,1 0,0-1,-1 1,1 0,0 0,-1 0,1-1,-1 1,1 0,-1 0,1 0,0 0,-1 0,0 0,-24-4,0 0,-1 2,1 1,-42 3,4 0,-35-2,-634 32,708-29,0 1,0 1,-32 11,40-5,26-4,35 0,41-1,-1-4,1-3,118-18,-155 5,-30 4,-19 10,0 0,0 0,1 0,-1-1,0 1,0 0,0 0,0 0,0-1,0 1,0 0,0 0,0 0,0-1,0 1,0 0,0 0,0-1,0 1,0 0,0 0,0-1,0 1,0 0,0 0,0 0,0-1,0 1,-1 0,1 0,0 0,0-1,0 1,0 0,0 0,-1 0,1 0,0 0,0-1,0 1,-1 0,1 0,0 0,0 0,0 0,-1 0,1 0,0 0,0 0,-1 0,1 0,0 0,0 0,-1 0,1 0,0 0,0 0,-1 0,-47-11,0 2,-1 2,-60 0,45 3,-1520-24,1460 29,67 0,53-1,13 0,95 1,1603-1,-1754 0,-657 8,-1 52,667-55,1 2,-67 20,88-18,17-2,35 1,92 1,179-11,-215-1,373-15,614-104,-1016 108,-58 9,-16 1,-38 1,-1 1,1 2,-88 13,98-9,-37 3,0 3,-117 33,190-42,0-1,0 1,1 0,-1 0,0 0,1 1,-1-1,1 0,-1 1,-2 3,5-5,0 0,0 1,-1-1,1 0,0 1,0-1,0 1,0-1,1 0,-1 1,0-1,0 0,0 1,0-1,0 0,0 1,1-1,-1 0,0 1,0-1,0 0,1 1,-1-1,0 0,0 0,1 1,-1-1,0 0,1 0,-1 0,0 1,1-1,-1 0,0 0,1 0,-1 0,0 0,1 0,-1 0,1 0,-1 0,1 0,11 4,1-2,0 0,18 1,80 1,176-16,-215 4,-1-3,0-3,109-37,-138 31,-41 20,-1 0,0-1,0 1,1 0,-1 0,0-1,1 1,-1 0,0-1,0 1,1 0,-1-1,0 1,0 0,0-1,0 1,0 0,1-1,-1 1,0-1,0 1,0 0,0-1,0 1,0-1,0 1,0 0,0-1,-1 1,1 0,0-1,0 1,0-1,0 1,0 0,-1-1,1 1,0 0,0 0,-1-1,1 1,0 0,0-1,-1 1,1 0,0 0,-1 0,1-1,0 1,-1 0,1 0,0 0,-1 0,1-1,-1 1,1 0,0 0,-1 0,1 0,0 0,-1 0,0 0,-28-4,-4 5,1 1,0 2,0 2,1 0,-1 3,-52 20,47-8,37-20,0-1,-1 0,1 0,0 1,-1-1,1 0,0 1,0-1,-1 1,1-1,0 0,0 1,0-1,0 1,-1-1,1 0,0 1,0-1,0 1,0-1,0 1,0-1,0 0,0 1,0-1,0 1,1-1,-1 1,20 9,20-4,1-2,0-2,75-5,-105 3,-1-2,1 0,-1 0,1-1,-1 0,12-6,-20 8,0 0,0 0,0 0,0 0,0 0,0-1,0 1,-1-1,1 1,-1-1,1 0,-1 0,0 1,0-1,2-3,-3 3,0 1,1-1,-1 0,0 1,0-1,0 1,-1-1,1 0,0 1,-1-1,1 0,-1 1,1-1,-1 1,0-1,0 1,1 0,-1-1,0 1,0 0,-1-1,1 1,0 0,-2-1,-5-6,8 8,-1 0,1 0,0 0,0 0,0-1,-1 1,1 0,0 0,0 0,0 0,0 0,-1 0,1 0,0 0,0-1,0 1,0 0,0 0,-1 0,1 0,0-1,0 1,0 0,0 0,0 0,0-1,0 1,0 0,0 0,0 0,0 0,0-1,0 1,0 0,0 0,0-1,0 1,0 0,0 0,0 0,0 0,0-1,0 1,0 0,0 0,0 0,1-1,-1 1,0 0,0 0,10-20,-9 15,-1 0,1 0,-1 0,0 0,0 0,0 1,-1-1,1 0,-1 0,-1 0,1 0,-1 1,1-1,-1 1,-1-1,1 1,0 0,-6-7,3 4,-1-1,-1 1,1 0,-1 0,0 1,0 0,-1 0,-14-8,21 13,0 0,0 1,0-1,0 1,0-1,0 1,0-1,-1 1,1 0,0 0,0-1,0 1,0 0,0 0,0 0,-1 0,1 0,0 1,0-1,0 0,0 0,0 1,0-1,0 1,0-1,0 1,-2 0,3 0,0 0,0 0,0 0,-1-1,1 1,0 0,0 0,0 0,0 0,1 0,-1 0,0 0,0-1,0 1,1 0,-1 0,0 0,1 0,-1-1,1 1,-1 0,1 0,-1-1,1 1,0 0,-1-1,1 1,0-1,-1 1,1-1,0 1,0-1,0 1,1-1,12 8,0-2,1 0,0-1,0 0,0-2,1 1,-1-2,1 0,18 0,-74-4,-296 1,333 1,1 0,0 0,0 0,0 0,0 1,-1-1,1 1,0-1,0 1,0 0,0 0,-3 1,6-1,0 0,0 0,1-1,-1 1,0 0,0 0,0-1,0 1,1-1,-1 1,0-1,1 1,-1-1,0 0,1 0,-1 0,0 0,1 0,-1 0,3 0,516 13,-369-15,-142 2,-18 1,-41-1,0 0,40-1,18 0,5 0,4 0,-1 0,1-1,-1-1,30-9,-71 8,-4 9,0 1,0 1,-46 20,44-16,-6 9,24-12,19-11,-1 0,-1 0,1 0,-1 0,0-1,0 0,-1 1,1-1,-1-1,0 1,0 0,0-1,0 1,-1-1,0 0,0 0,0 0,0 0,-1 0,0-1,0 1,-1 0,1-1,-1 1,0 0,-1-1,1 1,-1 0,0 0,0-1,-1 1,1 0,-1 0,-1 0,1 1,0-1,-1 0,0 1,0 0,-1-1,1 1,-1 1,0-1,0 0,0 1,0 0,-7-4,-13-5,-1 0,0 2,-1 1,0 1,0 1,-1 2,-34-4,1-1,-211-38,-446-21,-198 67,715 4,170 1,33 1,18 1,130 21,183 6,153-19,-409-12,152 1,-203-2,-59-1,-1034-2,688 4,353-1,-142 5,138 0,26 0,18 1,33 3,1-2,0-2,72-1,-44-3,503 5,-174-4,-578-2,0 9,1 6,-298 68,417-68,35-6,17-8,0-1,0 0,0 0,1 1,-1-1,0 0,0 1,0-1,0 0,0 1,0-1,1 0,-1 0,0 1,0-1,0 0,1 0,-1 1,0-1,0 0,1 0,-1 0,0 0,1 1,-1-1,0 0,0 0,1 0,-1 0,0 0,1 0,-1 0,0 0,1 0,-1 0,0 0,1 0,-1 0,0 0,1 0,-1 0,0 0,0 0,1 0,-1-1,34 4,0-3,-1 0,60-10,102-27,-185 35,34-7,5-1,0-1,-1-3,62-26,-109 40,0-1,1 1,-1-1,0 1,0-1,0 0,1 1,-1-1,0 0,0 0,0 0,0 0,0 0,0 0,0 0,-1 0,1 0,0 0,0-2,-1 2,-1 0,0 0,0 0,0 0,1 0,-1 0,0 1,0-1,0 1,-1-1,1 0,0 1,0 0,0-1,0 1,0 0,0-1,-1 1,1 0,0 0,0 0,0 0,-2 0,-44-2,-1 2,1 2,0 2,-90 19,77-12,-164 30,-247 79,443-112,15-4,0 0,1 0,-1 1,1 1,-16 9,42-17,118-40,-2-6,134-70,-243 107,0 0,-1-1,0 0,26-23,-45 34,0 1,0-1,0 0,-1 0,1 0,0 0,0 0,-1 0,1 0,0 0,-1 0,1 0,-1 0,1 0,-1 0,0 0,0 0,1-1,-1 1,0 0,0-2,-1 2,1 0,0 0,-1 0,0 0,1 0,-1 1,0-1,1 0,-1 0,0 1,0-1,0 0,1 1,-1-1,0 1,0-1,0 1,0 0,-2-1,-6-2,-1 1,0 0,-20 0,27 2,-51-5,0 4,0 1,-1 3,1 2,-72 17,95-10,31-12,1 0,-1 0,0 0,0 0,1 0,-1 0,0 0,1 0,-1 0,0 0,0 1,1-1,-1 0,0 0,0 0,1 0,-1 0,0 1,0-1,0 0,1 0,-1 0,0 0,0 1,0-1,1 0,-1 0,0 1,0-1,0 0,0 0,0 1,0-1,0 0,0 0,0 1,0-1,0 0,0 1,0-1,0 0,0 0,0 1,0-1,0 0,0 0,0 1,0-1,0 0,0 0,0 1,-1-1,1 0,0 0,0 1,0-1,0 0,-1 0,1 0,0 1,0-1,0 0,-1 0,1 0,0 0,0 0,-1 0,1 1,-1-1,31 5,459 6,-304-13,783 1,-866 7,-77 2,-25-8,0 1,1-1,-1 0,0 1,0-1,0 0,0 0,0 1,0-1,0 0,0 1,1-1,-1 0,0 1,0-1,0 0,0 1,0-1,-1 0,1 0,0 1,0-1,0 0,0 1,0-1,0 0,0 1,-1-1,1 0,0 0,0 1,0-1,-1 0,1 0,0 0,0 1,-1-1,1 0,-42 22,-203 52,153-49,-140 57,175-51,56-31,1 1,-1-1,0 1,0 0,0-1,1 1,-1 0,0 0,1-1,-1 1,1 0,-1 0,1 0,-1 0,1 0,0-1,-1 1,1 0,0 1,10 9,36-3,13-8,0-2,104-18,-137 17,698-116,-170 25,-490 85,67-14,-358 64,132-20,-491 119,554-129,44-10,55-15,483-174,-505 166,-45 22,0 0,1 0,-1 0,0 0,1 0,-1 0,0 0,1 0,-1-1,0 1,1 0,-1 0,0 0,1 0,-1 0,0-1,0 1,1 0,-1 0,0-1,0 1,1 0,-1 0,0-1,0 1,0 0,1-1,-1 1,0 0,0-1,0 1,0 0,0-1,0 1,0 0,0-1,0 1,0 0,0-1,0 1,0 0,0-1,0 1,0 0,0-1,0 1,0 0,-1-1,1 1,0 0,0 0,0-1,-1 1,1 0,0-1,0 1,-1 0,1 0,0 0,0-1,-1 1,1 0,0 0,-1 0,1 0,0 0,-1-1,1 1,-29-4,-41 6,0 3,-115 23,101-14,-134 23,139-23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1:43:14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1,'6'2,"-1"0,0 0,0 1,-1 0,1 0,0 0,-1 1,0-1,0 1,0 0,0 0,6 9,5 4,172 169,-157-152,-24-26,1 1,0-1,1-1,14 12,5 2,-1 1,-1 1,-1 1,27 35,72 116,-80-110,15 11,133 136,-97-114,126 134,-157-162,2-3,3-4,138 100,-149-121,101 97,-8-6,127 54,-24-18,-61-40,23 17,104 115,242 183,-330-284,-104-69,-124-88,24 15,0 0,42 41,-46-37,2-2,42 28,-41-31,0 2,40 37,-24-17,2-1,51 32,-12-6,-3 4,136 152,-94-97,47 56,-18-11,-26-32,9 7,-79-88,83 108,20 37,-11-21,-81-106,-3 4,80 124,-114-159,1-1,71 70,6 8,52 72,70 89,59 57,-269-316,249 249,-117-121,-17-30,-34-33,44 67,-122-128,20 18,78 62,15 15,-78-76,-6-7,-20-12,-24-19,1 0,-1 0,0 1,0 0,11 15,-9-8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09:59:46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66,'2'36,"1"0,2 1,2-1,2-1,1 0,1 0,25 51,-28-62,-7-18,1-1,-1 1,1-1,0 0,1 0,-1 0,1 0,0 0,0 0,0-1,8 8,-11-12,1 0,-1 0,1 0,0 1,-1-1,1 0,-1 0,1 0,0-1,-1 1,1 0,-1 0,1 0,0 0,-1 0,1-1,-1 1,1 0,-1-1,1 1,-1 0,1-1,-1 1,1 0,-1-1,1 1,-1-1,0 1,1-1,-1 1,0-1,1 1,-1-2,13-23,-11 18,73-150,45-104,-106 227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1:43:18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469 1,'-8'2,"0"0,1 1,-1 0,0 0,1 0,0 1,0 1,0-1,-10 9,1-1,-7 3,1 1,1 1,1 1,0 1,2 0,0 2,1 0,1 1,1 1,1 0,1 1,-18 47,13-25,-61 182,72-199,1-1,1 1,2-1,1 1,1 0,4 40,-2-64,0 0,0 0,0 0,1 0,-1 0,1-1,0 1,1-1,-1 1,1-1,0 0,0 0,0 0,0 0,1 0,0-1,-1 0,1 1,1-1,-1-1,0 1,1-1,-1 0,1 0,0 0,0 0,-1-1,9 2,12 1,0-1,0-1,1-1,35-4,-42 2,-1 1,-1-2,0 0,0 0,0-2,0 0,0-1,-1-1,1 0,-2-1,1-1,-1-1,0 0,-1 0,0-2,0 0,-1 0,-1-1,0-1,20-28,-10 8,-2 0,-2-2,-1-1,19-57,-30 75,-1-1,-1-1,0 1,-2-1,0 1,-1-1,-1 0,-1 0,-1 1,-8-37,8 46,0 1,-1 0,-1 0,0 0,0 0,-1 1,1 0,-2-1,1 2,-1-1,-1 1,1 0,-1 0,-1 1,1 0,-1 0,0 0,0 1,0 1,-1-1,0 1,0 1,0 0,0 0,0 1,-16-3,-67 2,-116 8,205-5,-1 0,1 0,0 0,0 0,0 1,-1-1,1 1,0 0,0 0,0 0,0 0,0 1,0-1,0 1,1 0,-1-1,0 1,1 0,0 1,-1-1,1 0,0 1,0-1,0 1,0 0,1 0,-1-1,1 1,0 0,-1 4,-1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1:43:19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1,'0'5,"9"10,13 8,11 9,5 3,10 6,7 0,-3 3,5-2,-3-4,-6 2,-7-6,-10-5,-5-7,-3-7,-6-6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1:43:25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55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55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09:59:57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1 938,'7'-138,"5"0,35-149,-42 259,1 1,1-1,2 1,0 0,2 1,1 0,1 0,2 2,0 0,32-38,-41 56,0 1,0 1,0-1,1 1,0 0,0 0,0 1,0 0,0 1,1-1,-1 1,1 1,0-1,-1 1,1 1,0-1,0 1,0 1,-1-1,1 1,0 1,10 3,-15-4,-1 0,0 1,0 0,1-1,-1 1,0 0,0 0,-1 0,1 0,0 1,-1-1,1 0,-1 1,0-1,0 1,0 0,0-1,0 1,0 0,-1-1,0 1,1 0,-1 0,0-1,0 1,0 0,-1 4,0-1,0-1,0 1,0 0,-1 0,0-1,0 1,0-1,-1 1,0-1,0 0,0 0,-4 5,-3-1,0-1,0 0,0 0,-1-1,0 0,-1-1,-18 8,-91 26,88-30,37-11,0-1,1 1,-1 1,1-1,-1 1,1-1,-1 1,1 0,-1 1,1-1,-1 1,0 0,1 0,-1 1,0-1,1 1,-1 0,0 0,0 0,0 0,6 6,-6-4,0 1,1 0,-2-1,1 1,-1 0,0 1,0-1,0 1,0-1,-1 1,0 0,-1 0,1 0,-1 0,1 10,-1-7,0 6,0 0,0 0,-2-1,-3 26,4-37,-1 1,0-1,0 1,0-1,-1 0,1 0,-1 0,0 0,0 0,0 0,0 0,0 0,0-1,-1 1,1-1,-1 0,0 0,0 0,0 0,0 0,0-1,0 1,0-1,-1 0,-3 1,-6 2,0-2,0 1,-1-2,1 0,-1 0,1-1,-1-1,-24-4,21-1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09:59:58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25,'4'0,"5"-4,6-1,3 0,7 1,3 1,1 1,4 1,-1 1,-5 4,-7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09:59:59.0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1,'4'0,"5"0,9 0,10 0,3 0,2 0,-3 0,-1 0,-2 0,-1 0,-2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00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47,'0'-2,"0"1,0-1,0 0,1 1,-1-1,1 0,-1 1,1-1,-1 1,1-1,0 1,-1-1,1 1,0-1,0 1,0 0,1-1,-1 1,0 0,0 0,1 0,1-2,1 2,0-1,0 0,-1 1,1 0,0-1,0 2,0-1,1 0,4 1,0 0,-1 0,1 0,-1 1,0 0,1 1,-1 0,0 0,16 7,-21-7,-1-1,1 1,-1 0,1 0,-1 1,0-1,0 0,0 1,0-1,0 1,0 0,-1-1,1 1,-1 0,0 0,0 0,0 0,0 0,-1 0,1 1,-1-1,1 0,-1 0,0 0,-1 0,1 1,0-1,-1 0,0 0,0 0,0 0,0 0,0 0,-2 3,-2 4,0 0,0 0,-1-1,0 1,-1-1,0-1,-1 0,-13 13,-123 73,143-94,1 1,-1-1,1 0,-1 0,1 0,0 1,-1-1,1 0,-1 0,1 1,0-1,-1 0,1 1,0-1,-1 1,1-1,0 0,0 1,-1-1,1 1,0-1,0 1,0-1,0 0,0 1,-1-1,1 1,0-1,0 1,0-1,0 1,0-1,0 1,1-1,-1 1,0-1,0 1,0-1,0 0,1 1,-1-1,0 1,0-1,1 1,-1-1,0 0,0 1,1-1,-1 0,1 1,-1-1,0 0,1 0,-1 1,1-1,-1 0,0 0,1 0,-1 1,1-1,-1 0,1 0,-1 0,1 0,-1 0,1 0,-1 0,1 0,0 0,48 6,-32-5,-10 1,0-1,0 1,-1 0,1 0,-1 0,1 1,-1 0,0 1,0-1,10 9,-14-10,0 0,-1 0,1 0,-1 1,1-1,-1 0,0 1,1-1,-1 1,0-1,-1 1,1 0,0-1,-1 1,0 0,1 0,-1-1,0 1,-1 0,1-1,0 1,-1 0,1 0,-1-1,0 1,0-1,0 1,0-1,-3 4,-14 29,-2 0,-2-2,-1-1,-1-1,-49 48,71-77,0 0,0-1,0 1,0-1,0 1,0-1,-1 0,1 0,0 0,-1 0,1 0,-1-1,1 1,-1-1,0 0,-2 1,4-2,1 1,-1 0,1 0,-1 0,0 0,1 0,-1 0,1 0,-1-1,1 1,0 0,-1 0,1-1,-1 1,1 0,-1-1,1 1,0 0,-1-1,1 1,0-1,-1 1,1-1,0 1,0 0,-1-1,1 0,0-1,0 1,0-1,0 1,0-1,1 1,-1-1,0 1,1-1,-1 1,1-1,-1 1,1 0,0-1,0 1,1-1,10-16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01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23,'-1'9,"0"-1,-1 0,0-1,0 1,-1 0,-5 12,-9 27,3 11,1-2,1 0,-7 105,19-158,0-1,0 1,0-1,0 1,0 0,0-1,1 1,-1-1,1 1,0-1,0 1,0-1,0 1,0-1,0 0,1 0,-1 1,1-1,0 0,-1 0,1-1,0 1,0 0,0-1,3 3,1-2,1 0,-1 0,1 0,-1-1,1 0,0 0,0-1,11-1,-4 1,1 1,1-1,-1-1,0-1,29-6,-40 7,1-1,-1 0,0 0,0 0,0 0,0-1,0 0,0 0,0 0,-1 0,0 0,0-1,0 1,0-1,0 0,-1 0,1 0,-1 0,0 0,2-7,2-11,-1 0,-2 0,1 0,-2 0,-1-1,-1 1,-1 0,-1-1,-6-29,5 43,0 0,-1 0,0 0,0 0,-1 1,0-1,0 1,-1 0,0 1,-1 0,1 0,-1 0,-1 0,1 1,-12-6,14 8,0 0,1 0,0 0,-1-1,2 1,-1-1,0 0,1 0,0 0,-4-10,-1-1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0:00:20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6" Type="http://schemas.openxmlformats.org/officeDocument/2006/relationships/customXml" Target="../ink/ink6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4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37.png"/><Relationship Id="rId40" Type="http://schemas.openxmlformats.org/officeDocument/2006/relationships/customXml" Target="../ink/ink18.xml"/><Relationship Id="rId45" Type="http://schemas.openxmlformats.org/officeDocument/2006/relationships/customXml" Target="../ink/ink21.xm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28.png"/><Relationship Id="rId31" Type="http://schemas.openxmlformats.org/officeDocument/2006/relationships/image" Target="../media/image34.png"/><Relationship Id="rId44" Type="http://schemas.openxmlformats.org/officeDocument/2006/relationships/customXml" Target="../ink/ink20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32.png"/><Relationship Id="rId30" Type="http://schemas.openxmlformats.org/officeDocument/2006/relationships/customXml" Target="../ink/ink13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8" Type="http://schemas.openxmlformats.org/officeDocument/2006/relationships/customXml" Target="../ink/ink2.xml"/><Relationship Id="rId3" Type="http://schemas.openxmlformats.org/officeDocument/2006/relationships/image" Target="../media/image19.png"/><Relationship Id="rId12" Type="http://schemas.openxmlformats.org/officeDocument/2006/relationships/customXml" Target="../ink/ink4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27.xml"/><Relationship Id="rId18" Type="http://schemas.openxmlformats.org/officeDocument/2006/relationships/image" Target="../media/image49.png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46.png"/><Relationship Id="rId17" Type="http://schemas.openxmlformats.org/officeDocument/2006/relationships/customXml" Target="../ink/ink29.xml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26.xml"/><Relationship Id="rId24" Type="http://schemas.openxmlformats.org/officeDocument/2006/relationships/image" Target="../media/image52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10" Type="http://schemas.openxmlformats.org/officeDocument/2006/relationships/image" Target="../media/image45.png"/><Relationship Id="rId19" Type="http://schemas.openxmlformats.org/officeDocument/2006/relationships/customXml" Target="../ink/ink30.xml"/><Relationship Id="rId4" Type="http://schemas.openxmlformats.org/officeDocument/2006/relationships/image" Target="../media/image42.png"/><Relationship Id="rId9" Type="http://schemas.openxmlformats.org/officeDocument/2006/relationships/customXml" Target="../ink/ink25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0.png"/><Relationship Id="rId7" Type="http://schemas.openxmlformats.org/officeDocument/2006/relationships/image" Target="../media/image5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customXml" Target="../ink/ink34.xml"/><Relationship Id="rId9" Type="http://schemas.openxmlformats.org/officeDocument/2006/relationships/image" Target="../media/image4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-1" y="21224"/>
            <a:ext cx="1218882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7538" y="758952"/>
            <a:ext cx="5558141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Transistor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7538" y="4645152"/>
            <a:ext cx="5560912" cy="1143000"/>
          </a:xfrm>
        </p:spPr>
        <p:txBody>
          <a:bodyPr>
            <a:normAutofit/>
          </a:bodyPr>
          <a:lstStyle/>
          <a:p>
            <a:r>
              <a:rPr lang="en-US" dirty="0"/>
              <a:t>Made by Truong with &lt;3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939" y="1091146"/>
            <a:ext cx="3694176" cy="4581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AF493-952B-4FC3-9CF6-2CE9A7485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71" r="20214" b="-1"/>
          <a:stretch/>
        </p:blipFill>
        <p:spPr>
          <a:xfrm>
            <a:off x="1286936" y="1254281"/>
            <a:ext cx="3364187" cy="425487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43977" y="4474741"/>
            <a:ext cx="5339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Transistor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9C19F-18C0-445A-90BF-9A61E8226C54}"/>
              </a:ext>
            </a:extLst>
          </p:cNvPr>
          <p:cNvSpPr txBox="1"/>
          <p:nvPr/>
        </p:nvSpPr>
        <p:spPr>
          <a:xfrm>
            <a:off x="1219200" y="2114550"/>
            <a:ext cx="84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Transistor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linh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khuyếch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179CF-2FAF-4BE4-98A5-5819B5B7F8BE}"/>
              </a:ext>
            </a:extLst>
          </p:cNvPr>
          <p:cNvSpPr txBox="1"/>
          <p:nvPr/>
        </p:nvSpPr>
        <p:spPr>
          <a:xfrm>
            <a:off x="1219200" y="3727788"/>
            <a:ext cx="158272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vi-VN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3F9AA4-F5CC-4033-AF35-EF61E99BFA5C}"/>
              </a:ext>
            </a:extLst>
          </p:cNvPr>
          <p:cNvCxnSpPr>
            <a:stCxn id="7" idx="3"/>
          </p:cNvCxnSpPr>
          <p:nvPr/>
        </p:nvCxnSpPr>
        <p:spPr>
          <a:xfrm flipV="1">
            <a:off x="2801923" y="3280095"/>
            <a:ext cx="998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2BC68-9D6B-4650-89E5-E9D563CBD8A1}"/>
              </a:ext>
            </a:extLst>
          </p:cNvPr>
          <p:cNvCxnSpPr>
            <a:stCxn id="7" idx="3"/>
          </p:cNvCxnSpPr>
          <p:nvPr/>
        </p:nvCxnSpPr>
        <p:spPr>
          <a:xfrm>
            <a:off x="2801923" y="3958621"/>
            <a:ext cx="1015068" cy="51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D6F33-B6AF-4703-ADD5-B70B2E93C73D}"/>
              </a:ext>
            </a:extLst>
          </p:cNvPr>
          <p:cNvSpPr/>
          <p:nvPr/>
        </p:nvSpPr>
        <p:spPr>
          <a:xfrm>
            <a:off x="3800213" y="2945547"/>
            <a:ext cx="1661020" cy="782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Transistor </a:t>
            </a:r>
            <a:r>
              <a:rPr lang="en-US" dirty="0" err="1"/>
              <a:t>lưỡng</a:t>
            </a:r>
            <a:r>
              <a:rPr lang="en-US" dirty="0"/>
              <a:t> </a:t>
            </a:r>
            <a:r>
              <a:rPr lang="en-US" dirty="0" err="1"/>
              <a:t>cực</a:t>
            </a:r>
            <a:br>
              <a:rPr lang="en-US" dirty="0"/>
            </a:br>
            <a:r>
              <a:rPr lang="en-US" dirty="0"/>
              <a:t>BJT</a:t>
            </a: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E6D5F-BB0D-47BA-88B1-297B3040AF8F}"/>
              </a:ext>
            </a:extLst>
          </p:cNvPr>
          <p:cNvSpPr/>
          <p:nvPr/>
        </p:nvSpPr>
        <p:spPr>
          <a:xfrm>
            <a:off x="3816991" y="4077050"/>
            <a:ext cx="1644242" cy="8976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Transistor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trường</a:t>
            </a:r>
            <a:br>
              <a:rPr lang="en-US" dirty="0"/>
            </a:br>
            <a:r>
              <a:rPr lang="en-US" dirty="0"/>
              <a:t>FET</a:t>
            </a:r>
            <a:endParaRPr lang="vi-V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37703D-CA1C-4972-B6C6-FBA06B379A58}"/>
              </a:ext>
            </a:extLst>
          </p:cNvPr>
          <p:cNvCxnSpPr>
            <a:stCxn id="12" idx="3"/>
          </p:cNvCxnSpPr>
          <p:nvPr/>
        </p:nvCxnSpPr>
        <p:spPr>
          <a:xfrm flipV="1">
            <a:off x="5461233" y="3045204"/>
            <a:ext cx="634767" cy="29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E6A71C-DC14-4255-810F-1E4D41CE6458}"/>
              </a:ext>
            </a:extLst>
          </p:cNvPr>
          <p:cNvCxnSpPr>
            <a:stCxn id="12" idx="3"/>
          </p:cNvCxnSpPr>
          <p:nvPr/>
        </p:nvCxnSpPr>
        <p:spPr>
          <a:xfrm>
            <a:off x="5461233" y="3336668"/>
            <a:ext cx="634767" cy="34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5413C8-124F-457A-A0A2-DBDCBD7D9CFB}"/>
              </a:ext>
            </a:extLst>
          </p:cNvPr>
          <p:cNvSpPr/>
          <p:nvPr/>
        </p:nvSpPr>
        <p:spPr>
          <a:xfrm>
            <a:off x="6096000" y="2903689"/>
            <a:ext cx="1470870" cy="419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NPN</a:t>
            </a:r>
            <a:endParaRPr lang="vi-V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A6E5A-7F3D-4314-A430-A6D645FF84B2}"/>
              </a:ext>
            </a:extLst>
          </p:cNvPr>
          <p:cNvSpPr/>
          <p:nvPr/>
        </p:nvSpPr>
        <p:spPr>
          <a:xfrm>
            <a:off x="6096000" y="3440570"/>
            <a:ext cx="1470870" cy="419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PNP</a:t>
            </a:r>
            <a:endParaRPr lang="vi-V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8D8C8-70AC-4843-8657-F7AAE952867E}"/>
              </a:ext>
            </a:extLst>
          </p:cNvPr>
          <p:cNvCxnSpPr>
            <a:stCxn id="13" idx="3"/>
          </p:cNvCxnSpPr>
          <p:nvPr/>
        </p:nvCxnSpPr>
        <p:spPr>
          <a:xfrm flipV="1">
            <a:off x="5461233" y="4189453"/>
            <a:ext cx="634767" cy="3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2C7F61-0025-4A1D-AEF3-B884D2078B58}"/>
              </a:ext>
            </a:extLst>
          </p:cNvPr>
          <p:cNvCxnSpPr>
            <a:stCxn id="13" idx="3"/>
          </p:cNvCxnSpPr>
          <p:nvPr/>
        </p:nvCxnSpPr>
        <p:spPr>
          <a:xfrm>
            <a:off x="5461233" y="4525861"/>
            <a:ext cx="634767" cy="35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3EE93-8D5F-4E9A-849D-07D30C23924D}"/>
              </a:ext>
            </a:extLst>
          </p:cNvPr>
          <p:cNvSpPr/>
          <p:nvPr/>
        </p:nvSpPr>
        <p:spPr>
          <a:xfrm>
            <a:off x="6096000" y="3958620"/>
            <a:ext cx="1470870" cy="56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J-FET</a:t>
            </a:r>
            <a:endParaRPr lang="vi-V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3364AC-FFE2-45CB-A619-891E5BBCDE60}"/>
              </a:ext>
            </a:extLst>
          </p:cNvPr>
          <p:cNvSpPr/>
          <p:nvPr/>
        </p:nvSpPr>
        <p:spPr>
          <a:xfrm>
            <a:off x="6096000" y="4626279"/>
            <a:ext cx="1470870" cy="56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MOSFET</a:t>
            </a:r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3ADEA1-8E53-427C-A31D-7F821B83EA4C}"/>
              </a:ext>
            </a:extLst>
          </p:cNvPr>
          <p:cNvSpPr txBox="1"/>
          <p:nvPr/>
        </p:nvSpPr>
        <p:spPr>
          <a:xfrm>
            <a:off x="1219200" y="531862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/>
              <a:t>Transistor NPN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3" grpId="0" animBg="1"/>
      <p:bldP spid="18" grpId="0" animBg="1"/>
      <p:bldP spid="19" grpId="0" animBg="1"/>
      <p:bldP spid="24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FBF6-7486-4A93-9AD0-FA10AC0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</a:t>
            </a:r>
            <a:r>
              <a:rPr lang="en-US" dirty="0" err="1"/>
              <a:t>lưỡng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-NPN</a:t>
            </a:r>
            <a:endParaRPr lang="vi-VN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C48CBDD-06FC-4760-9E51-1191FC57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22" y="2395246"/>
            <a:ext cx="4686300" cy="3501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DD3F6-6B35-49EC-9054-E22564B5FFAC}"/>
              </a:ext>
            </a:extLst>
          </p:cNvPr>
          <p:cNvSpPr txBox="1"/>
          <p:nvPr/>
        </p:nvSpPr>
        <p:spPr>
          <a:xfrm>
            <a:off x="1191237" y="2072081"/>
            <a:ext cx="621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cực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B (Base);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C (Collector);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E (Emitter)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6EF7E-43D2-48BD-9C96-844FA4CECE5B}"/>
              </a:ext>
            </a:extLst>
          </p:cNvPr>
          <p:cNvSpPr txBox="1"/>
          <p:nvPr/>
        </p:nvSpPr>
        <p:spPr>
          <a:xfrm>
            <a:off x="1291904" y="2936147"/>
            <a:ext cx="67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NPN,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385E4-6D0B-4641-BFCA-8255744615A4}"/>
              </a:ext>
            </a:extLst>
          </p:cNvPr>
          <p:cNvSpPr txBox="1"/>
          <p:nvPr/>
        </p:nvSpPr>
        <p:spPr>
          <a:xfrm>
            <a:off x="1291904" y="3598877"/>
            <a:ext cx="662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Transistor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vi-V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56E097C-3270-4182-BB3D-853BAA668C2A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rot="10800000" flipH="1" flipV="1">
            <a:off x="1291904" y="3783543"/>
            <a:ext cx="348144" cy="1426020"/>
          </a:xfrm>
          <a:prstGeom prst="bentConnector4">
            <a:avLst>
              <a:gd name="adj1" fmla="val -65662"/>
              <a:gd name="adj2" fmla="val 564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83116-7C0D-411C-95B8-5D4C362321EC}"/>
              </a:ext>
            </a:extLst>
          </p:cNvPr>
          <p:cNvSpPr/>
          <p:nvPr/>
        </p:nvSpPr>
        <p:spPr>
          <a:xfrm>
            <a:off x="1006679" y="5209563"/>
            <a:ext cx="1266738" cy="7969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Cut-off</a:t>
            </a:r>
            <a:endParaRPr lang="vi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76E7A4-16BB-4FC6-85D9-628AB8E48E7A}"/>
              </a:ext>
            </a:extLst>
          </p:cNvPr>
          <p:cNvSpPr/>
          <p:nvPr/>
        </p:nvSpPr>
        <p:spPr>
          <a:xfrm>
            <a:off x="2429880" y="5222146"/>
            <a:ext cx="1266738" cy="7969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  <a:endParaRPr lang="vi-V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098C9-0754-4F9D-8AAA-D61A52671481}"/>
              </a:ext>
            </a:extLst>
          </p:cNvPr>
          <p:cNvSpPr/>
          <p:nvPr/>
        </p:nvSpPr>
        <p:spPr>
          <a:xfrm>
            <a:off x="3853081" y="5222146"/>
            <a:ext cx="1266738" cy="7969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Saturation</a:t>
            </a:r>
            <a:endParaRPr lang="vi-VN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D239C86-9ABA-4E34-85B7-EC98B08F49D5}"/>
              </a:ext>
            </a:extLst>
          </p:cNvPr>
          <p:cNvCxnSpPr>
            <a:stCxn id="9" idx="1"/>
            <a:endCxn id="17" idx="0"/>
          </p:cNvCxnSpPr>
          <p:nvPr/>
        </p:nvCxnSpPr>
        <p:spPr>
          <a:xfrm rot="10800000" flipH="1" flipV="1">
            <a:off x="1291903" y="3783542"/>
            <a:ext cx="1771345" cy="1438603"/>
          </a:xfrm>
          <a:prstGeom prst="bentConnector4">
            <a:avLst>
              <a:gd name="adj1" fmla="val -12905"/>
              <a:gd name="adj2" fmla="val 5641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77CC83-4053-4345-B780-265CC5A4E07B}"/>
              </a:ext>
            </a:extLst>
          </p:cNvPr>
          <p:cNvCxnSpPr>
            <a:stCxn id="9" idx="1"/>
            <a:endCxn id="18" idx="0"/>
          </p:cNvCxnSpPr>
          <p:nvPr/>
        </p:nvCxnSpPr>
        <p:spPr>
          <a:xfrm rot="10800000" flipH="1" flipV="1">
            <a:off x="1291904" y="3783542"/>
            <a:ext cx="3194546" cy="1438603"/>
          </a:xfrm>
          <a:prstGeom prst="bentConnector4">
            <a:avLst>
              <a:gd name="adj1" fmla="val -7156"/>
              <a:gd name="adj2" fmla="val 564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5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0C5E-26A1-44AF-A1A5-196F847F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Cut-off (</a:t>
            </a:r>
            <a:r>
              <a:rPr lang="en-US" dirty="0" err="1"/>
              <a:t>Đóng-cắt</a:t>
            </a:r>
            <a:r>
              <a:rPr lang="en-US" dirty="0"/>
              <a:t>)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DC8BA-7CDB-48C0-A5B1-A6EAE0E87B5F}"/>
                  </a:ext>
                </a:extLst>
              </p:cNvPr>
              <p:cNvSpPr txBox="1"/>
              <p:nvPr/>
            </p:nvSpPr>
            <p:spPr>
              <a:xfrm>
                <a:off x="1174459" y="2139193"/>
                <a:ext cx="5368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vi-VN" dirty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ho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ặ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ườ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à 0,7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DC8BA-7CDB-48C0-A5B1-A6EAE0E8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9" y="2139193"/>
                <a:ext cx="5368954" cy="369332"/>
              </a:xfrm>
              <a:prstGeom prst="rect">
                <a:avLst/>
              </a:prstGeom>
              <a:blipFill>
                <a:blip r:embed="rId2"/>
                <a:stretch>
                  <a:fillRect l="-455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8A6A5-29C7-4BFE-B713-BC6B824E13FC}"/>
                  </a:ext>
                </a:extLst>
              </p:cNvPr>
              <p:cNvSpPr txBox="1"/>
              <p:nvPr/>
            </p:nvSpPr>
            <p:spPr>
              <a:xfrm>
                <a:off x="1258349" y="2726422"/>
                <a:ext cx="460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đủ để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𝑇𝑟𝑎𝑛𝑠𝑖𝑠𝑡𝑜𝑟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8A6A5-29C7-4BFE-B713-BC6B824E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49" y="2726422"/>
                <a:ext cx="4605556" cy="369332"/>
              </a:xfrm>
              <a:prstGeom prst="rect">
                <a:avLst/>
              </a:prstGeom>
              <a:blipFill>
                <a:blip r:embed="rId3"/>
                <a:stretch>
                  <a:fillRect l="-397" r="-7804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C599BF-E325-41FE-95EE-4FBCF2D90E99}"/>
                  </a:ext>
                </a:extLst>
              </p:cNvPr>
              <p:cNvSpPr txBox="1"/>
              <p:nvPr/>
            </p:nvSpPr>
            <p:spPr>
              <a:xfrm>
                <a:off x="1258349" y="3288484"/>
                <a:ext cx="4689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đó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𝑇𝑟𝑎𝑛𝑠𝑖𝑠𝑡𝑜𝑟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ư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ở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C599BF-E325-41FE-95EE-4FBCF2D9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49" y="3288484"/>
                <a:ext cx="4689445" cy="369332"/>
              </a:xfrm>
              <a:prstGeom prst="rect">
                <a:avLst/>
              </a:prstGeom>
              <a:blipFill>
                <a:blip r:embed="rId4"/>
                <a:stretch>
                  <a:fillRect r="-34935" b="-163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E39BC5D-8535-4087-9149-B90AB5AF7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2290194"/>
            <a:ext cx="4686300" cy="35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8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B7FF-ED27-4206-8794-93C73AD8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Active (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) 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D11D97-6998-4596-A498-1082484749E9}"/>
                  </a:ext>
                </a:extLst>
              </p:cNvPr>
              <p:cNvSpPr txBox="1"/>
              <p:nvPr/>
            </p:nvSpPr>
            <p:spPr>
              <a:xfrm>
                <a:off x="1157681" y="2290194"/>
                <a:ext cx="9026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ế độ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𝑘h𝑢𝑦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ế độ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𝑡𝑢𝑦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𝑛h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D11D97-6998-4596-A498-10824847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81" y="2290194"/>
                <a:ext cx="9026554" cy="369332"/>
              </a:xfrm>
              <a:prstGeom prst="rect">
                <a:avLst/>
              </a:prstGeom>
              <a:blipFill>
                <a:blip r:embed="rId2"/>
                <a:stretch>
                  <a:fillRect l="-203" b="-18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3158-D26F-4520-8560-0247623308A0}"/>
                  </a:ext>
                </a:extLst>
              </p:cNvPr>
              <p:cNvSpPr txBox="1"/>
              <p:nvPr/>
            </p:nvSpPr>
            <p:spPr>
              <a:xfrm>
                <a:off x="1157681" y="3045204"/>
                <a:ext cx="7273255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𝑇𝑟𝑎𝑛𝑠𝑖𝑠𝑡𝑜𝑟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vi-V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3158-D26F-4520-8560-02476233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81" y="3045204"/>
                <a:ext cx="7273255" cy="369397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8C419B8-F1AF-473C-BFA7-855882B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2290194"/>
            <a:ext cx="4686300" cy="3501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9A12FD-D9AB-4305-91C3-979F02C1FB0D}"/>
                  </a:ext>
                </a:extLst>
              </p:cNvPr>
              <p:cNvSpPr txBox="1"/>
              <p:nvPr/>
            </p:nvSpPr>
            <p:spPr>
              <a:xfrm>
                <a:off x="1157681" y="3758268"/>
                <a:ext cx="6157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đó,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9A12FD-D9AB-4305-91C3-979F02C1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81" y="3758268"/>
                <a:ext cx="615751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0665A4-8AA5-4F67-97DA-94A491F398E6}"/>
                  </a:ext>
                </a:extLst>
              </p:cNvPr>
              <p:cNvSpPr txBox="1"/>
              <p:nvPr/>
            </p:nvSpPr>
            <p:spPr>
              <a:xfrm>
                <a:off x="1258349" y="4663755"/>
                <a:ext cx="6247351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𝐾𝑖𝑟𝑐hh𝑜𝑓𝑓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để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ượ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0665A4-8AA5-4F67-97DA-94A491F3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49" y="4663755"/>
                <a:ext cx="6247351" cy="378245"/>
              </a:xfrm>
              <a:prstGeom prst="rect">
                <a:avLst/>
              </a:prstGeom>
              <a:blipFill>
                <a:blip r:embed="rId6"/>
                <a:stretch>
                  <a:fillRect l="-585" r="-9463" b="-209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9EED0C02-C238-4FDF-A222-7F5CC05B6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8349" y="533486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84E3E6-65E0-4F97-946B-3B2002EC9F4A}"/>
                  </a:ext>
                </a:extLst>
              </p:cNvPr>
              <p:cNvSpPr txBox="1"/>
              <p:nvPr/>
            </p:nvSpPr>
            <p:spPr>
              <a:xfrm>
                <a:off x="1901854" y="5579649"/>
                <a:ext cx="6518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𝐿𝑖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ằ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ứ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ẽ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𝑡h𝑢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đượ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𝑘h𝑢𝑦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ế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ươ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ứ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84E3E6-65E0-4F97-946B-3B2002EC9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54" y="5579649"/>
                <a:ext cx="6518245" cy="369332"/>
              </a:xfrm>
              <a:prstGeom prst="rect">
                <a:avLst/>
              </a:prstGeom>
              <a:blipFill>
                <a:blip r:embed="rId9"/>
                <a:stretch>
                  <a:fillRect l="-281" b="-180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C836-C697-4AE5-BB60-CC8251A6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Saturation (</a:t>
            </a:r>
            <a:r>
              <a:rPr lang="en-US" dirty="0" err="1"/>
              <a:t>Bão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)</a:t>
            </a:r>
            <a:endParaRPr lang="vi-VN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49B33E8-9123-4E93-8C32-12372EFC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2290194"/>
            <a:ext cx="4686300" cy="3501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D4258A-DD2F-4CA6-897B-2A87EF647575}"/>
                  </a:ext>
                </a:extLst>
              </p:cNvPr>
              <p:cNvSpPr txBox="1"/>
              <p:nvPr/>
            </p:nvSpPr>
            <p:spPr>
              <a:xfrm>
                <a:off x="1097280" y="2164563"/>
                <a:ext cx="7399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ù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D4258A-DD2F-4CA6-897B-2A87EF647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64563"/>
                <a:ext cx="7399020" cy="369332"/>
              </a:xfrm>
              <a:prstGeom prst="rect">
                <a:avLst/>
              </a:prstGeom>
              <a:blipFill>
                <a:blip r:embed="rId3"/>
                <a:stretch>
                  <a:fillRect l="-247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DD864-256A-44C1-89FA-63D1EF95F714}"/>
                  </a:ext>
                </a:extLst>
              </p:cNvPr>
              <p:cNvSpPr txBox="1"/>
              <p:nvPr/>
            </p:nvSpPr>
            <p:spPr>
              <a:xfrm>
                <a:off x="1097280" y="2810312"/>
                <a:ext cx="5100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đó,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𝐶𝑚𝑎𝑥</m:t>
                          </m:r>
                        </m:sub>
                      </m:sSub>
                      <m:r>
                        <a:rPr lang="vi-VN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vi-VN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vi-V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DD864-256A-44C1-89FA-63D1EF95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0312"/>
                <a:ext cx="510050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6085C-CF5B-4995-8B17-6B506175378B}"/>
                  </a:ext>
                </a:extLst>
              </p:cNvPr>
              <p:cNvSpPr txBox="1"/>
              <p:nvPr/>
            </p:nvSpPr>
            <p:spPr>
              <a:xfrm>
                <a:off x="1097280" y="3472839"/>
                <a:ext cx="6878972" cy="64633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𝑁𝑔𝑢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𝑐𝑢𝑛𝑔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đủ để đư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ò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ê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đượ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ữ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(Đả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đú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đị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𝑙𝑢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ậ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𝐾𝑖𝑟𝑐hh𝑜𝑓𝑓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6085C-CF5B-4995-8B17-6B506175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72839"/>
                <a:ext cx="6878972" cy="646331"/>
              </a:xfrm>
              <a:prstGeom prst="rect">
                <a:avLst/>
              </a:prstGeom>
              <a:blipFill>
                <a:blip r:embed="rId5"/>
                <a:stretch>
                  <a:fillRect l="-355" r="-443" b="-849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72431D-92CE-443E-B678-7064CAF6B6EF}"/>
                  </a:ext>
                </a:extLst>
              </p:cNvPr>
              <p:cNvSpPr txBox="1"/>
              <p:nvPr/>
            </p:nvSpPr>
            <p:spPr>
              <a:xfrm>
                <a:off x="1097280" y="4474001"/>
                <a:ext cx="6570258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𝐾h𝑖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 đó, 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≈0,2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72431D-92CE-443E-B678-7064CAF6B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474001"/>
                <a:ext cx="6570258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1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EF31-4229-4D62-8297-A12B9791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Cách xác định vùng làm việc Transistor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43A95E-4971-4434-8110-3E72BF006BFE}"/>
                  </a:ext>
                </a:extLst>
              </p:cNvPr>
              <p:cNvSpPr txBox="1"/>
              <p:nvPr/>
            </p:nvSpPr>
            <p:spPr>
              <a:xfrm>
                <a:off x="1216404" y="2155971"/>
                <a:ext cx="5536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𝑞𝑢𝑎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ả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ử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=0,7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43A95E-4971-4434-8110-3E72BF00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04" y="2155971"/>
                <a:ext cx="553673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A6C9A-5246-4E03-B06F-3046437A6C63}"/>
                  </a:ext>
                </a:extLst>
              </p:cNvPr>
              <p:cNvSpPr txBox="1"/>
              <p:nvPr/>
            </p:nvSpPr>
            <p:spPr>
              <a:xfrm>
                <a:off x="1216404" y="2877423"/>
                <a:ext cx="5536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𝐶𝑚𝑎𝑥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𝑞𝑢𝑎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ả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ử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A6C9A-5246-4E03-B06F-3046437A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04" y="2877423"/>
                <a:ext cx="553673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4A106D-5D98-46EC-A9B8-70558F28E18D}"/>
                  </a:ext>
                </a:extLst>
              </p:cNvPr>
              <p:cNvSpPr txBox="1"/>
              <p:nvPr/>
            </p:nvSpPr>
            <p:spPr>
              <a:xfrm>
                <a:off x="1275127" y="3632433"/>
                <a:ext cx="4820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4A106D-5D98-46EC-A9B8-70558F28E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27" y="3632433"/>
                <a:ext cx="482087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EA3DA5D-1933-4AA8-B573-7B2507A8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557" y="2417995"/>
            <a:ext cx="3133725" cy="24288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110A9-9242-4B09-9D1C-708085778D8F}"/>
              </a:ext>
            </a:extLst>
          </p:cNvPr>
          <p:cNvGrpSpPr/>
          <p:nvPr/>
        </p:nvGrpSpPr>
        <p:grpSpPr>
          <a:xfrm>
            <a:off x="9529510" y="4615507"/>
            <a:ext cx="409680" cy="193320"/>
            <a:chOff x="9529510" y="4615507"/>
            <a:chExt cx="40968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C3B65E-5CF6-4021-AB90-87B56FD6E2C7}"/>
                    </a:ext>
                  </a:extLst>
                </p14:cNvPr>
                <p14:cNvContentPartPr/>
                <p14:nvPr/>
              </p14:nvContentPartPr>
              <p14:xfrm>
                <a:off x="9529510" y="4643587"/>
                <a:ext cx="34560" cy="16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C3B65E-5CF6-4021-AB90-87B56FD6E2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20870" y="4634587"/>
                  <a:ext cx="52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EB79BC-4A18-4119-BF63-827BD55EB409}"/>
                    </a:ext>
                  </a:extLst>
                </p14:cNvPr>
                <p14:cNvContentPartPr/>
                <p14:nvPr/>
              </p14:nvContentPartPr>
              <p14:xfrm>
                <a:off x="9596830" y="4644667"/>
                <a:ext cx="152640" cy="164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EB79BC-4A18-4119-BF63-827BD55EB4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7830" y="4636027"/>
                  <a:ext cx="170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DC9376-76A7-418E-8075-A3001591C318}"/>
                    </a:ext>
                  </a:extLst>
                </p14:cNvPr>
                <p14:cNvContentPartPr/>
                <p14:nvPr/>
              </p14:nvContentPartPr>
              <p14:xfrm>
                <a:off x="9806350" y="4615507"/>
                <a:ext cx="132840" cy="17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DC9376-76A7-418E-8075-A3001591C3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7710" y="4606867"/>
                  <a:ext cx="15048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D29086-ACD4-4863-AB2F-8CEDF92C12DF}"/>
              </a:ext>
            </a:extLst>
          </p:cNvPr>
          <p:cNvGrpSpPr/>
          <p:nvPr/>
        </p:nvGrpSpPr>
        <p:grpSpPr>
          <a:xfrm>
            <a:off x="9512590" y="3621547"/>
            <a:ext cx="506520" cy="338040"/>
            <a:chOff x="9512590" y="3621547"/>
            <a:chExt cx="50652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49339C-C6AB-4D85-82C6-5CB97B37117D}"/>
                    </a:ext>
                  </a:extLst>
                </p14:cNvPr>
                <p14:cNvContentPartPr/>
                <p14:nvPr/>
              </p14:nvContentPartPr>
              <p14:xfrm>
                <a:off x="9512590" y="3621547"/>
                <a:ext cx="153720" cy="33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49339C-C6AB-4D85-82C6-5CB97B3711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03950" y="3612547"/>
                  <a:ext cx="1713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18F20-8F49-4449-9CD6-71F8754C8B47}"/>
                    </a:ext>
                  </a:extLst>
                </p14:cNvPr>
                <p14:cNvContentPartPr/>
                <p14:nvPr/>
              </p14:nvContentPartPr>
              <p14:xfrm>
                <a:off x="9680350" y="3715507"/>
                <a:ext cx="86760" cy="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18F20-8F49-4449-9CD6-71F8754C8B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71710" y="3706867"/>
                  <a:ext cx="104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811D40-612A-457C-B7B7-BE2F6C52125C}"/>
                    </a:ext>
                  </a:extLst>
                </p14:cNvPr>
                <p14:cNvContentPartPr/>
                <p14:nvPr/>
              </p14:nvContentPartPr>
              <p14:xfrm>
                <a:off x="9680350" y="3766267"/>
                <a:ext cx="1008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811D40-612A-457C-B7B7-BE2F6C5212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71710" y="3757627"/>
                  <a:ext cx="11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148EBA-F264-4B41-85FC-4F690015ACFF}"/>
                    </a:ext>
                  </a:extLst>
                </p14:cNvPr>
                <p14:cNvContentPartPr/>
                <p14:nvPr/>
              </p14:nvContentPartPr>
              <p14:xfrm>
                <a:off x="9793030" y="3631987"/>
                <a:ext cx="107640" cy="257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148EBA-F264-4B41-85FC-4F690015A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84390" y="3623347"/>
                  <a:ext cx="125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6B7AE8-3F03-4605-B0D3-F304EA1AD27F}"/>
                    </a:ext>
                  </a:extLst>
                </p14:cNvPr>
                <p14:cNvContentPartPr/>
                <p14:nvPr/>
              </p14:nvContentPartPr>
              <p14:xfrm>
                <a:off x="9906430" y="3665827"/>
                <a:ext cx="11268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6B7AE8-3F03-4605-B0D3-F304EA1AD2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97790" y="3656827"/>
                  <a:ext cx="13032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66C78F7-0E83-4A77-A185-9DB77E672D54}"/>
                  </a:ext>
                </a:extLst>
              </p14:cNvPr>
              <p14:cNvContentPartPr/>
              <p14:nvPr/>
            </p14:nvContentPartPr>
            <p14:xfrm>
              <a:off x="4621990" y="508350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66C78F7-0E83-4A77-A185-9DB77E672D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13350" y="50745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FEF834B-9E3A-4150-A517-8E2D1B9560FD}"/>
              </a:ext>
            </a:extLst>
          </p:cNvPr>
          <p:cNvGrpSpPr/>
          <p:nvPr/>
        </p:nvGrpSpPr>
        <p:grpSpPr>
          <a:xfrm>
            <a:off x="7162510" y="3691027"/>
            <a:ext cx="640800" cy="244800"/>
            <a:chOff x="7162510" y="3691027"/>
            <a:chExt cx="6408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435D70-A3CB-44AA-930D-E5302C6CDE90}"/>
                    </a:ext>
                  </a:extLst>
                </p14:cNvPr>
                <p14:cNvContentPartPr/>
                <p14:nvPr/>
              </p14:nvContentPartPr>
              <p14:xfrm>
                <a:off x="7162510" y="3691027"/>
                <a:ext cx="122400" cy="1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435D70-A3CB-44AA-930D-E5302C6CDE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3870" y="3682027"/>
                  <a:ext cx="140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CCDBF2-EF7F-4569-A170-C08BB790CAB9}"/>
                    </a:ext>
                  </a:extLst>
                </p14:cNvPr>
                <p14:cNvContentPartPr/>
                <p14:nvPr/>
              </p14:nvContentPartPr>
              <p14:xfrm>
                <a:off x="7341790" y="3797947"/>
                <a:ext cx="104760" cy="13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CCDBF2-EF7F-4569-A170-C08BB790CA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3150" y="3789307"/>
                  <a:ext cx="122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F6054A-5E00-4063-AE9D-AFC3969E98DD}"/>
                    </a:ext>
                  </a:extLst>
                </p14:cNvPr>
                <p14:cNvContentPartPr/>
                <p14:nvPr/>
              </p14:nvContentPartPr>
              <p14:xfrm>
                <a:off x="7354750" y="3866707"/>
                <a:ext cx="9252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F6054A-5E00-4063-AE9D-AFC3969E98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46110" y="3858067"/>
                  <a:ext cx="11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323114-1A16-4768-9C60-F9B59454DFBF}"/>
                    </a:ext>
                  </a:extLst>
                </p14:cNvPr>
                <p14:cNvContentPartPr/>
                <p14:nvPr/>
              </p14:nvContentPartPr>
              <p14:xfrm>
                <a:off x="7591630" y="3757627"/>
                <a:ext cx="21168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323114-1A16-4768-9C60-F9B59454DF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2990" y="3748987"/>
                  <a:ext cx="22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32EBE9-C450-41D6-961B-CAC3371919CA}"/>
                    </a:ext>
                  </a:extLst>
                </p14:cNvPr>
                <p14:cNvContentPartPr/>
                <p14:nvPr/>
              </p14:nvContentPartPr>
              <p14:xfrm>
                <a:off x="7591630" y="3808387"/>
                <a:ext cx="1965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32EBE9-C450-41D6-961B-CAC3371919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82990" y="3799387"/>
                  <a:ext cx="214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76E7D3-5200-4686-BB38-D0465FE39FC9}"/>
              </a:ext>
            </a:extLst>
          </p:cNvPr>
          <p:cNvGrpSpPr/>
          <p:nvPr/>
        </p:nvGrpSpPr>
        <p:grpSpPr>
          <a:xfrm>
            <a:off x="8884030" y="3816667"/>
            <a:ext cx="516960" cy="312480"/>
            <a:chOff x="8884030" y="3816667"/>
            <a:chExt cx="51696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E51216-F24E-407F-BBF1-CC8218635CDA}"/>
                    </a:ext>
                  </a:extLst>
                </p14:cNvPr>
                <p14:cNvContentPartPr/>
                <p14:nvPr/>
              </p14:nvContentPartPr>
              <p14:xfrm>
                <a:off x="8884030" y="3866707"/>
                <a:ext cx="142200" cy="18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E51216-F24E-407F-BBF1-CC8218635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75030" y="3858067"/>
                  <a:ext cx="159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BE41B4-1571-40DF-8293-681D30B7FD5F}"/>
                    </a:ext>
                  </a:extLst>
                </p14:cNvPr>
                <p14:cNvContentPartPr/>
                <p14:nvPr/>
              </p14:nvContentPartPr>
              <p14:xfrm>
                <a:off x="9020830" y="3992707"/>
                <a:ext cx="47880" cy="136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BE41B4-1571-40DF-8293-681D30B7FD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11830" y="3984067"/>
                  <a:ext cx="65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AFA564-FB05-40B4-9A23-52726D7CE47E}"/>
                    </a:ext>
                  </a:extLst>
                </p14:cNvPr>
                <p14:cNvContentPartPr/>
                <p14:nvPr/>
              </p14:nvContentPartPr>
              <p14:xfrm>
                <a:off x="9093190" y="3891547"/>
                <a:ext cx="6048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AFA564-FB05-40B4-9A23-52726D7CE4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4550" y="3882547"/>
                  <a:ext cx="78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1F1CA2-E4ED-4D56-868C-23D22CD59133}"/>
                    </a:ext>
                  </a:extLst>
                </p14:cNvPr>
                <p14:cNvContentPartPr/>
                <p14:nvPr/>
              </p14:nvContentPartPr>
              <p14:xfrm>
                <a:off x="9084910" y="3959227"/>
                <a:ext cx="5724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1F1CA2-E4ED-4D56-868C-23D22CD591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6270" y="3950227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C8F3F7-BF1F-4EB7-8B43-76C560054D2C}"/>
                    </a:ext>
                  </a:extLst>
                </p14:cNvPr>
                <p14:cNvContentPartPr/>
                <p14:nvPr/>
              </p14:nvContentPartPr>
              <p14:xfrm>
                <a:off x="9193990" y="3909187"/>
                <a:ext cx="110160" cy="18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C8F3F7-BF1F-4EB7-8B43-76C560054D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85350" y="3900187"/>
                  <a:ext cx="127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DED5EC-09A0-4B69-9BE4-7A1667E8E1A1}"/>
                    </a:ext>
                  </a:extLst>
                </p14:cNvPr>
                <p14:cNvContentPartPr/>
                <p14:nvPr/>
              </p14:nvContentPartPr>
              <p14:xfrm>
                <a:off x="9193990" y="381666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DED5EC-09A0-4B69-9BE4-7A1667E8E1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5350" y="3808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DE86A3-74C3-41B2-B55B-A999A5DC72E8}"/>
                    </a:ext>
                  </a:extLst>
                </p14:cNvPr>
                <p14:cNvContentPartPr/>
                <p14:nvPr/>
              </p14:nvContentPartPr>
              <p14:xfrm>
                <a:off x="9395590" y="3950947"/>
                <a:ext cx="5400" cy="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DE86A3-74C3-41B2-B55B-A999A5DC72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86590" y="3941947"/>
                  <a:ext cx="23040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8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F625DFB-E9C6-445F-946B-2BC4FBAB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6" y="905933"/>
            <a:ext cx="7199612" cy="50397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9C7CB-C619-4F0D-98BC-15C414E96B7C}"/>
              </a:ext>
            </a:extLst>
          </p:cNvPr>
          <p:cNvGrpSpPr/>
          <p:nvPr/>
        </p:nvGrpSpPr>
        <p:grpSpPr>
          <a:xfrm>
            <a:off x="2663550" y="1784790"/>
            <a:ext cx="2412000" cy="506520"/>
            <a:chOff x="2663550" y="1784790"/>
            <a:chExt cx="24120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08E760-7C5E-4B99-BB1F-8B5970F82522}"/>
                    </a:ext>
                  </a:extLst>
                </p14:cNvPr>
                <p14:cNvContentPartPr/>
                <p14:nvPr/>
              </p14:nvContentPartPr>
              <p14:xfrm>
                <a:off x="3275910" y="1838070"/>
                <a:ext cx="179964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08E760-7C5E-4B99-BB1F-8B5970F825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67270" y="1829070"/>
                  <a:ext cx="1817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5D769F-2D40-4580-B280-F51BA51B846F}"/>
                    </a:ext>
                  </a:extLst>
                </p14:cNvPr>
                <p14:cNvContentPartPr/>
                <p14:nvPr/>
              </p14:nvContentPartPr>
              <p14:xfrm>
                <a:off x="2885670" y="2000070"/>
                <a:ext cx="1866240" cy="39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5D769F-2D40-4580-B280-F51BA51B84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7030" y="1991070"/>
                  <a:ext cx="1883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E4D715-B359-4048-A39C-526263E5FFB7}"/>
                    </a:ext>
                  </a:extLst>
                </p14:cNvPr>
                <p14:cNvContentPartPr/>
                <p14:nvPr/>
              </p14:nvContentPartPr>
              <p14:xfrm>
                <a:off x="2663550" y="1784790"/>
                <a:ext cx="2393280" cy="506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E4D715-B359-4048-A39C-526263E5FF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54910" y="1775790"/>
                  <a:ext cx="2410920" cy="52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A183AD-25A8-465E-B928-B6E9DFDADA41}"/>
                  </a:ext>
                </a:extLst>
              </p14:cNvPr>
              <p14:cNvContentPartPr/>
              <p14:nvPr/>
            </p14:nvContentPartPr>
            <p14:xfrm>
              <a:off x="2735910" y="3046590"/>
              <a:ext cx="2674080" cy="398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A183AD-25A8-465E-B928-B6E9DFDADA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7270" y="3037590"/>
                <a:ext cx="26917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CC94D1-7695-45EC-A83E-8F5C35D432E9}"/>
                  </a:ext>
                </a:extLst>
              </p14:cNvPr>
              <p14:cNvContentPartPr/>
              <p14:nvPr/>
            </p14:nvContentPartPr>
            <p14:xfrm>
              <a:off x="11591550" y="2218950"/>
              <a:ext cx="3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CC94D1-7695-45EC-A83E-8F5C35D432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82910" y="220995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F9742D-5E6C-4AE6-9DB0-217803DE5313}"/>
                  </a:ext>
                </a:extLst>
              </p14:cNvPr>
              <p14:cNvContentPartPr/>
              <p14:nvPr/>
            </p14:nvContentPartPr>
            <p14:xfrm>
              <a:off x="2773781" y="1474196"/>
              <a:ext cx="1956960" cy="11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F9742D-5E6C-4AE6-9DB0-217803DE53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64781" y="1465556"/>
                <a:ext cx="1974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44770D-6147-4B27-80DA-161D437FB356}"/>
                  </a:ext>
                </a:extLst>
              </p14:cNvPr>
              <p14:cNvContentPartPr/>
              <p14:nvPr/>
            </p14:nvContentPartPr>
            <p14:xfrm>
              <a:off x="2717981" y="2534396"/>
              <a:ext cx="2524680" cy="35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44770D-6147-4B27-80DA-161D437FB3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09341" y="2525396"/>
                <a:ext cx="25423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007902-ADAE-4CC2-AAE7-F1FC3FA8511B}"/>
                  </a:ext>
                </a:extLst>
              </p14:cNvPr>
              <p14:cNvContentPartPr/>
              <p14:nvPr/>
            </p14:nvContentPartPr>
            <p14:xfrm>
              <a:off x="5820461" y="2084036"/>
              <a:ext cx="3183120" cy="3049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007902-ADAE-4CC2-AAE7-F1FC3FA8511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1461" y="2075396"/>
                <a:ext cx="3200760" cy="30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B7228B7-247C-4B98-9321-0615491874CE}"/>
              </a:ext>
            </a:extLst>
          </p:cNvPr>
          <p:cNvGrpSpPr/>
          <p:nvPr/>
        </p:nvGrpSpPr>
        <p:grpSpPr>
          <a:xfrm>
            <a:off x="6929621" y="3489836"/>
            <a:ext cx="309960" cy="433440"/>
            <a:chOff x="6929621" y="3489836"/>
            <a:chExt cx="30996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F42D3F-B443-439B-A913-A4B834B11F79}"/>
                    </a:ext>
                  </a:extLst>
                </p14:cNvPr>
                <p14:cNvContentPartPr/>
                <p14:nvPr/>
              </p14:nvContentPartPr>
              <p14:xfrm>
                <a:off x="6929621" y="3489836"/>
                <a:ext cx="268920" cy="35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F42D3F-B443-439B-A913-A4B834B11F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20621" y="3481196"/>
                  <a:ext cx="286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7252B1-DB89-45BF-83D6-3D9E57BBA7CE}"/>
                    </a:ext>
                  </a:extLst>
                </p14:cNvPr>
                <p14:cNvContentPartPr/>
                <p14:nvPr/>
              </p14:nvContentPartPr>
              <p14:xfrm>
                <a:off x="7039781" y="3755516"/>
                <a:ext cx="199800" cy="167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7252B1-DB89-45BF-83D6-3D9E57BBA7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0781" y="3746876"/>
                  <a:ext cx="21744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2ED549-7084-4C62-93F3-F71E95030207}"/>
                  </a:ext>
                </a:extLst>
              </p14:cNvPr>
              <p14:cNvContentPartPr/>
              <p14:nvPr/>
            </p14:nvContentPartPr>
            <p14:xfrm>
              <a:off x="3666941" y="49255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2ED549-7084-4C62-93F3-F71E9503020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57941" y="491687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40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7B44-3AE6-48BB-9055-04356804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cực cho Transistor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385A23-C95B-409C-A746-C527B1FD266C}"/>
                  </a:ext>
                </a:extLst>
              </p14:cNvPr>
              <p14:cNvContentPartPr/>
              <p14:nvPr/>
            </p14:nvContentPartPr>
            <p14:xfrm>
              <a:off x="4395190" y="11743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385A23-C95B-409C-A746-C527B1FD2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6550" y="1165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B47878-E10A-486D-B369-A8942099C85E}"/>
                  </a:ext>
                </a:extLst>
              </p14:cNvPr>
              <p14:cNvContentPartPr/>
              <p14:nvPr/>
            </p14:nvContentPartPr>
            <p14:xfrm>
              <a:off x="3212590" y="2877067"/>
              <a:ext cx="360" cy="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B47878-E10A-486D-B369-A8942099C8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3950" y="2868067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8B8A52-B2AE-4E6A-8627-4131D0B74AFA}"/>
                  </a:ext>
                </a:extLst>
              </p:cNvPr>
              <p:cNvSpPr txBox="1"/>
              <p:nvPr/>
            </p:nvSpPr>
            <p:spPr>
              <a:xfrm>
                <a:off x="1182848" y="2038525"/>
                <a:ext cx="9647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ườ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𝑥𝑜𝑎𝑦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𝐾h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𝑇𝑟𝑎𝑛𝑠𝑖𝑠𝑡𝑜𝑟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𝑙𝑢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ở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ế độ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𝐴𝑐𝑡𝑖𝑣𝑒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8B8A52-B2AE-4E6A-8627-4131D0B74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2038525"/>
                <a:ext cx="9647339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E9E26-E44C-4329-9EAF-8492A853A370}"/>
                  </a:ext>
                </a:extLst>
              </p:cNvPr>
              <p:cNvSpPr txBox="1"/>
              <p:nvPr/>
            </p:nvSpPr>
            <p:spPr>
              <a:xfrm>
                <a:off x="1182848" y="2877067"/>
                <a:ext cx="9588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𝐷𝑜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đó,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ầ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𝑐𝑢𝑛𝑔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𝑡h𝑖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ê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để đả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𝑇𝑟𝑎𝑛𝑠𝑖𝑠𝑡𝑜𝑟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𝑛𝑔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E9E26-E44C-4329-9EAF-8492A853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2877067"/>
                <a:ext cx="9588616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1A91DF2-1C9A-47E3-8D57-AB2566ED7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318" y="1752921"/>
            <a:ext cx="3865158" cy="4464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FF728-26EF-41CE-B256-0819E0CEBACD}"/>
                  </a:ext>
                </a:extLst>
              </p:cNvPr>
              <p:cNvSpPr txBox="1"/>
              <p:nvPr/>
            </p:nvSpPr>
            <p:spPr>
              <a:xfrm>
                <a:off x="1097280" y="3615655"/>
                <a:ext cx="6863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𝑉𝑎𝑖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ò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ủ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ụ đ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ọ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ầ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FF728-26EF-41CE-B256-0819E0CE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615655"/>
                <a:ext cx="6863872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021B59-3C53-4177-AAC7-91EEE8DDB93E}"/>
                  </a:ext>
                </a:extLst>
              </p:cNvPr>
              <p:cNvSpPr txBox="1"/>
              <p:nvPr/>
            </p:nvSpPr>
            <p:spPr>
              <a:xfrm>
                <a:off x="1182848" y="4152550"/>
                <a:ext cx="55031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𝑉𝑎𝑖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ò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:đ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ỉ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𝑉𝑎𝑖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ò: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đ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ỉ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021B59-3C53-4177-AAC7-91EEE8DD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4152550"/>
                <a:ext cx="550317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26E448-624C-4F83-ADF5-5998413D4CBD}"/>
                  </a:ext>
                </a:extLst>
              </p:cNvPr>
              <p:cNvSpPr txBox="1"/>
              <p:nvPr/>
            </p:nvSpPr>
            <p:spPr>
              <a:xfrm>
                <a:off x="1182848" y="4991450"/>
                <a:ext cx="6778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ộ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𝑥𝑜𝑎𝑦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𝑐h𝑖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26E448-624C-4F83-ADF5-5998413D4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4991450"/>
                <a:ext cx="6778304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10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{6507BC1C-1962-4591-9BDC-F49509B1B924}tf22712842_win32</Template>
  <TotalTime>86</TotalTime>
  <Words>678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Cambria Math</vt:lpstr>
      <vt:lpstr>Franklin Gothic Book</vt:lpstr>
      <vt:lpstr>Times New Roman</vt:lpstr>
      <vt:lpstr>1_RetrospectVTI</vt:lpstr>
      <vt:lpstr>Transistor</vt:lpstr>
      <vt:lpstr>Tổng quan về Transistor</vt:lpstr>
      <vt:lpstr>Transistor lưỡng cực-NPN</vt:lpstr>
      <vt:lpstr>Chế độ Cut-off (Đóng-cắt)</vt:lpstr>
      <vt:lpstr>Chế độ Active (Kích hoạt) </vt:lpstr>
      <vt:lpstr>Chế độ Saturation (Bão hòa)</vt:lpstr>
      <vt:lpstr>Cách xác định vùng làm việc Transistor</vt:lpstr>
      <vt:lpstr>PowerPoint Presentation</vt:lpstr>
      <vt:lpstr>Phân cực cho Transistor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</dc:title>
  <dc:creator>NGUYEN VAN TRUONG 20192132</dc:creator>
  <cp:lastModifiedBy>NGUYEN VAN TRUONG 20192132</cp:lastModifiedBy>
  <cp:revision>12</cp:revision>
  <dcterms:created xsi:type="dcterms:W3CDTF">2021-06-16T09:06:55Z</dcterms:created>
  <dcterms:modified xsi:type="dcterms:W3CDTF">2021-06-17T09:21:27Z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