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2022-0E7C-2C4B-8064-19C8E134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C0DD0-312F-A74D-BF7E-6D5F03BD0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351D-196A-9049-A24E-F751F354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0395-2655-694B-B7B0-772DB34A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93C4-730D-9A4F-9454-5D478133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7092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E6F5-9193-C440-8D62-0C73342C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07FD-98AE-DD4B-9139-F1D66055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D501-57A5-CD41-9081-AA48AD47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DC3FE-DC74-654B-8E8E-7288D99D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51DF-A85D-7F42-A43C-9DE31FDF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228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6556A-330C-CD45-8A54-464EC1185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9FD38-AE95-B545-A311-D205B93D4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CFC1-DF41-F845-8260-3A0551FD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3335-CEB3-4848-81C6-79F7E9CE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6723-4993-DC4A-BBA4-811E9674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95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17BA-7D9A-9747-B659-A7C6CCC3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A83B-A8F7-3844-A431-87129A85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D8CD-1C63-FD47-9B30-47AF0B8B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E8E8-C2C8-D24F-B631-3A43EBF3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0F61-0E5C-0D45-8EBB-3F793A36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845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C652-3E20-534B-AE4C-A31E84F5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F5D5-5442-FD44-B034-E5FDC5AA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C71F-C23F-6B49-84E0-159CBBA2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982D2-D4F2-5245-A59E-77A77C43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48DA7-E2D8-764D-B79A-E2EFBF1D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973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54A4-DAE4-1247-B3CD-8817D116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0AC-9842-6347-AA53-EE413E27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077FD-9262-B246-8D27-F56262732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B9323-5B6C-D848-83A5-E513832F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36D1-03A3-9B47-B7FA-09E9D449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D75-D4DA-7549-89D2-F1FF02A1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45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065-646D-6C48-896C-DF76FC90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18684-8010-3B4B-BEC0-11704C5F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97B7B-AAA6-4748-8A7F-37FB6072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2B910-95D6-3642-9B53-37F0A0A2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CF309-B01E-BB4B-9001-E9E653E13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06938-AFEE-E147-8417-EC43EF98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C5CB9-8AA0-9040-B509-3FF42301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1460E-B3D4-284E-83A7-A9B46547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0AAD-1692-B04D-BF09-EA9BA723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6C906-BDEB-6841-99A8-432063E6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4AD67-FE45-0146-ACA7-3D7B669A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DC98A-CBA9-9544-A0AC-2465FF88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97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4A361-3424-C84B-A5C4-0B799957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CEABD-75C8-1F4D-861C-B20FB49D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5043-2DDF-8A42-8BC4-EC579BA6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84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B8EF-1F2F-AB42-A31A-67CC0589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2899-CC7D-A547-8532-C9DC39F3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240E9-B6B1-394F-891F-3BB18BDE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465BF-30F6-F74B-8743-B86F4F5A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0A48C-9EA2-4244-9482-7C6D074D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71AD-E902-1545-A78C-064CCBEB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08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078A-1BB9-3145-931F-2EBE4AC5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39268-1432-B149-AF85-8D237C256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D3E9D-1FBD-564D-8105-DAF0FF0EA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AFFE-8C76-2A45-A906-C4E48198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D8F0F-3966-9143-BE32-BF00F1FA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40EF-C844-6744-97C0-FBD08AD9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17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858FE-F5DE-7C43-96C3-5FF6C18C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B6C84-B1BD-E24A-B73D-EC1266B7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9AE4-4B7C-F443-89EF-93E74FAC0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82B0-94DF-7F47-962F-3821785E00E8}" type="datetimeFigureOut">
              <a:rPr lang="en-VN" smtClean="0"/>
              <a:t>6/10/21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80A7-8F04-8543-B68A-4D4BA542F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E823-5A4C-1B4A-9B6F-D3AF1E9B3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5124-C85B-0340-8EC8-833714E522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527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3B37818-5098-134C-9FA8-AB07E6B7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60" y="0"/>
            <a:ext cx="9119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whiteboard&#10;&#10;Description automatically generated">
            <a:extLst>
              <a:ext uri="{FF2B5EF4-FFF2-40B4-BE49-F238E27FC236}">
                <a16:creationId xmlns:a16="http://schemas.microsoft.com/office/drawing/2014/main" id="{E8DA098E-672F-554D-9A02-B6275CF9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97" y="0"/>
            <a:ext cx="9506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38EBED55-0BF4-C64B-9576-86869885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15" y="0"/>
            <a:ext cx="9081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5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B7B23BA-1F91-FB49-81B8-9455D34D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0"/>
            <a:ext cx="920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2F46392-921C-E043-B81A-27227E3D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7" y="0"/>
            <a:ext cx="9128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0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C5DBB10-2B7A-534D-A799-E3212048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72" y="0"/>
            <a:ext cx="9085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9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5172487-F1D9-E249-BB89-BF153428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45" y="0"/>
            <a:ext cx="90601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8886B9-5C1A-A147-9EC1-8343F5D5D4A6}"/>
              </a:ext>
            </a:extLst>
          </p:cNvPr>
          <p:cNvSpPr txBox="1"/>
          <p:nvPr/>
        </p:nvSpPr>
        <p:spPr>
          <a:xfrm>
            <a:off x="3776353" y="878774"/>
            <a:ext cx="5130140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Transitor : CMOS, MOFFET (not use NPN)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971E64-7743-444C-8AD2-2735F5F5B6B2}"/>
              </a:ext>
            </a:extLst>
          </p:cNvPr>
          <p:cNvCxnSpPr/>
          <p:nvPr/>
        </p:nvCxnSpPr>
        <p:spPr>
          <a:xfrm flipH="1">
            <a:off x="4987636" y="1092530"/>
            <a:ext cx="486889" cy="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9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25BC54-0278-3140-95E8-0BEFD655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0"/>
            <a:ext cx="917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0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EC55A6F-73A6-C542-8747-ED832965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62" y="0"/>
            <a:ext cx="90178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D00E4-6E36-A54D-9A0F-3FC0EDDA1CF3}"/>
              </a:ext>
            </a:extLst>
          </p:cNvPr>
          <p:cNvSpPr txBox="1"/>
          <p:nvPr/>
        </p:nvSpPr>
        <p:spPr>
          <a:xfrm>
            <a:off x="5177641" y="4916384"/>
            <a:ext cx="3669475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Vin&gt;Vout</a:t>
            </a:r>
          </a:p>
        </p:txBody>
      </p:sp>
    </p:spTree>
    <p:extLst>
      <p:ext uri="{BB962C8B-B14F-4D97-AF65-F5344CB8AC3E}">
        <p14:creationId xmlns:p14="http://schemas.microsoft.com/office/powerpoint/2010/main" val="61587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25C7A5C-7BC4-0745-8452-61662A42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7" y="0"/>
            <a:ext cx="9128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EF80B0A-BAF7-A34B-838E-C0A5A6CA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34" y="0"/>
            <a:ext cx="9175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ebsite&#10;&#10;Description automatically generated with medium confidence">
            <a:extLst>
              <a:ext uri="{FF2B5EF4-FFF2-40B4-BE49-F238E27FC236}">
                <a16:creationId xmlns:a16="http://schemas.microsoft.com/office/drawing/2014/main" id="{1B142FC5-5A41-B940-9F3C-BAC3B9A5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28" y="0"/>
            <a:ext cx="9185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7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18C1B0A-E4AE-0B4C-B8E9-D0F420DC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92" y="-4846"/>
            <a:ext cx="9097992" cy="68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F552DAE-7AED-2545-A713-C5EE4AFC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0"/>
            <a:ext cx="923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DAA2825-FDF2-B144-91D6-E8E712D9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0" y="-4659"/>
            <a:ext cx="9179626" cy="68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1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B9BD5B3-6EB9-1C47-8163-9AA7835F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16" y="-3803"/>
            <a:ext cx="9218060" cy="68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8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69216B0A-0479-E346-9FA4-3F23A497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78" y="0"/>
            <a:ext cx="9117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2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1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4AE2DA1-87D8-9C46-8D6E-821FF5FD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17" y="-1987"/>
            <a:ext cx="9120249" cy="68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85FEC7-7584-8F40-91AA-9F396CC7E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43" y="991"/>
            <a:ext cx="9153236" cy="68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3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CC09DBF-1587-154E-970F-9C530478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0"/>
            <a:ext cx="920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E8A8117-A57B-8D45-A17E-A28DFE7C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01" y="0"/>
            <a:ext cx="9170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59F6FCA-F351-5346-A99F-6DE8C7FA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1" y="0"/>
            <a:ext cx="9291146" cy="6860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13E559-AFF9-BF41-B80A-C0CABDD464C7}"/>
              </a:ext>
            </a:extLst>
          </p:cNvPr>
          <p:cNvSpPr txBox="1"/>
          <p:nvPr/>
        </p:nvSpPr>
        <p:spPr>
          <a:xfrm>
            <a:off x="4762006" y="5890161"/>
            <a:ext cx="88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VN" dirty="0"/>
              <a:t>ụ hoá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F795C-137A-384E-A486-866DB4D4EFA3}"/>
              </a:ext>
            </a:extLst>
          </p:cNvPr>
          <p:cNvSpPr txBox="1"/>
          <p:nvPr/>
        </p:nvSpPr>
        <p:spPr>
          <a:xfrm>
            <a:off x="6094364" y="5890161"/>
            <a:ext cx="14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VN" dirty="0"/>
              <a:t>ụ thường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CA13A-D7BF-7143-9D78-06B062462B92}"/>
              </a:ext>
            </a:extLst>
          </p:cNvPr>
          <p:cNvSpPr txBox="1"/>
          <p:nvPr/>
        </p:nvSpPr>
        <p:spPr>
          <a:xfrm>
            <a:off x="7590655" y="5902036"/>
            <a:ext cx="14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VN" dirty="0"/>
              <a:t>ụ thường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FF091-ADB0-704E-B91F-3B64B9025865}"/>
              </a:ext>
            </a:extLst>
          </p:cNvPr>
          <p:cNvSpPr txBox="1"/>
          <p:nvPr/>
        </p:nvSpPr>
        <p:spPr>
          <a:xfrm>
            <a:off x="2090058" y="1995054"/>
            <a:ext cx="30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VN" dirty="0"/>
              <a:t>ụ hoá : san phẳng nhấp nhô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E0728-FD38-9A42-8B34-29DEA205F58A}"/>
              </a:ext>
            </a:extLst>
          </p:cNvPr>
          <p:cNvSpPr txBox="1"/>
          <p:nvPr/>
        </p:nvSpPr>
        <p:spPr>
          <a:xfrm>
            <a:off x="2104253" y="2434441"/>
            <a:ext cx="48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VN" dirty="0"/>
              <a:t>ụ thường : lọc sóng hài (sóng hình gai gai)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ED2BB-C20F-2F4E-BE56-6930C2A68890}"/>
              </a:ext>
            </a:extLst>
          </p:cNvPr>
          <p:cNvSpPr txBox="1"/>
          <p:nvPr/>
        </p:nvSpPr>
        <p:spPr>
          <a:xfrm>
            <a:off x="5775367" y="5104572"/>
            <a:ext cx="88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VN" dirty="0"/>
              <a:t>ộ lọc</a:t>
            </a:r>
          </a:p>
        </p:txBody>
      </p:sp>
    </p:spTree>
    <p:extLst>
      <p:ext uri="{BB962C8B-B14F-4D97-AF65-F5344CB8AC3E}">
        <p14:creationId xmlns:p14="http://schemas.microsoft.com/office/powerpoint/2010/main" val="290955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26236C6-D629-A74C-A50B-E64C1492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59" y="0"/>
            <a:ext cx="9122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5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00AD3E3-6AF5-4A4E-AD71-FCA5545E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1" y="0"/>
            <a:ext cx="9080938" cy="68580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4E5FDC-1626-6A47-846D-F4309BB7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348" y="904256"/>
            <a:ext cx="762000" cy="186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E57A0-1BBC-7D4B-A8C5-DB152B866D90}"/>
              </a:ext>
            </a:extLst>
          </p:cNvPr>
          <p:cNvSpPr txBox="1"/>
          <p:nvPr/>
        </p:nvSpPr>
        <p:spPr>
          <a:xfrm>
            <a:off x="9227127" y="534924"/>
            <a:ext cx="140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VN" dirty="0"/>
              <a:t>ên lắp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AC8F48-59E9-F747-9D41-02B77FD72B14}"/>
              </a:ext>
            </a:extLst>
          </p:cNvPr>
          <p:cNvCxnSpPr>
            <a:cxnSpLocks/>
          </p:cNvCxnSpPr>
          <p:nvPr/>
        </p:nvCxnSpPr>
        <p:spPr>
          <a:xfrm flipH="1">
            <a:off x="5917376" y="1140031"/>
            <a:ext cx="3571008" cy="110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FE41D5-C425-FE44-B80C-261164AA0E9E}"/>
              </a:ext>
            </a:extLst>
          </p:cNvPr>
          <p:cNvCxnSpPr/>
          <p:nvPr/>
        </p:nvCxnSpPr>
        <p:spPr>
          <a:xfrm>
            <a:off x="5925787" y="1472540"/>
            <a:ext cx="0" cy="176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A836C1-D684-DF40-AC5B-4990D7A37931}"/>
              </a:ext>
            </a:extLst>
          </p:cNvPr>
          <p:cNvSpPr txBox="1"/>
          <p:nvPr/>
        </p:nvSpPr>
        <p:spPr>
          <a:xfrm>
            <a:off x="7269184" y="1091333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I</a:t>
            </a:r>
            <a:r>
              <a:rPr lang="en-VN" baseline="-25000" dirty="0"/>
              <a:t>outmax</a:t>
            </a:r>
            <a:r>
              <a:rPr lang="en-VN" dirty="0"/>
              <a:t>=1A</a:t>
            </a:r>
          </a:p>
        </p:txBody>
      </p:sp>
    </p:spTree>
    <p:extLst>
      <p:ext uri="{BB962C8B-B14F-4D97-AF65-F5344CB8AC3E}">
        <p14:creationId xmlns:p14="http://schemas.microsoft.com/office/powerpoint/2010/main" val="40144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</Words>
  <Application>Microsoft Macintosh PowerPoint</Application>
  <PresentationFormat>Widescreen</PresentationFormat>
  <Paragraphs>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HAI 20191813</dc:creator>
  <cp:lastModifiedBy>LE THANH HAI 20191813</cp:lastModifiedBy>
  <cp:revision>36</cp:revision>
  <dcterms:created xsi:type="dcterms:W3CDTF">2021-06-10T05:32:38Z</dcterms:created>
  <dcterms:modified xsi:type="dcterms:W3CDTF">2021-06-10T06:52:45Z</dcterms:modified>
</cp:coreProperties>
</file>