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9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1FFC-9258-764A-A023-10369458A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91644-C31D-E443-B7D7-44971A24E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0D3D2-FA02-F340-AAEA-95783EDA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E852-348D-064D-836C-85A5DC75CD7A}" type="datetimeFigureOut">
              <a:rPr lang="en-VN" smtClean="0"/>
              <a:t>3/11/21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253E0-75B8-2B43-B8BF-6F86720D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1639E-113A-4A4D-BE64-1F886B10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318E-3F67-F840-B0F3-70B70B2B8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301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FC78-B65F-D546-8908-B1BB0476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2A59E-DC3B-1943-AD03-EA7F2507A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3681-3247-AE4C-9FD1-C9847616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E852-348D-064D-836C-85A5DC75CD7A}" type="datetimeFigureOut">
              <a:rPr lang="en-VN" smtClean="0"/>
              <a:t>3/11/21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F8E6A-9D5E-A548-8A2D-4CD6748A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16C56-3734-3D43-8EC1-75C70EFD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318E-3F67-F840-B0F3-70B70B2B8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093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0F7B5-B47F-D649-9E03-DBEA180CE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9052C-F103-6044-92DE-E4195816A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C9EC-BE46-ED49-A5FC-EB7BF2C7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E852-348D-064D-836C-85A5DC75CD7A}" type="datetimeFigureOut">
              <a:rPr lang="en-VN" smtClean="0"/>
              <a:t>3/11/21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8855-CBC5-8F4E-95FB-EF15613E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DC32-19C1-7549-9C68-DFE6B0F5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318E-3F67-F840-B0F3-70B70B2B8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9635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2D6C-5148-2140-BEDB-DA0AE1A0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592D1-2EB1-BC41-80EE-1DF2E34F7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22DE7-C088-B247-B0D4-7450E070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E852-348D-064D-836C-85A5DC75CD7A}" type="datetimeFigureOut">
              <a:rPr lang="en-VN" smtClean="0"/>
              <a:t>3/11/21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DD921-A7BF-174E-A848-9CBBD1C8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A07F4-96AF-E044-A193-353C2B3E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318E-3F67-F840-B0F3-70B70B2B8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9994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E532-1A9F-9445-BF61-40FA7FC1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F3F2-CA76-CB4A-8ED6-41A0B23B5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84DB4-118F-4C41-B7D4-0E5E08E2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E852-348D-064D-836C-85A5DC75CD7A}" type="datetimeFigureOut">
              <a:rPr lang="en-VN" smtClean="0"/>
              <a:t>3/11/21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A68D0-57C7-FE4D-9EF8-5C414B1D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23A44-4C47-754E-BC43-2A8ADFB6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318E-3F67-F840-B0F3-70B70B2B8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3598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84E1-A9B8-1241-BB79-43D36DE3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9DE8-2926-F94B-8137-7EAF62D62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7CCF5-364A-774A-8C58-5F1ADE04C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01662-4B92-3646-9165-D7552E62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E852-348D-064D-836C-85A5DC75CD7A}" type="datetimeFigureOut">
              <a:rPr lang="en-VN" smtClean="0"/>
              <a:t>3/11/21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5E01E-76A1-7746-8858-C3AD7E3A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26372-93C7-E44B-B19C-62736F0A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318E-3F67-F840-B0F3-70B70B2B8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993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45B2-DA0A-604C-B14E-108C7919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7B465-3103-5E4A-9A6F-0DC06C00C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FDF4C-5F81-EE4C-A0FD-0AC49D008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1A535-2F35-BF48-92BB-C61E8DEA4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19BB1-A392-EB4A-9FC7-5FEA3F817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5F16C-51C3-754A-96DE-BD2B4BFB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E852-348D-064D-836C-85A5DC75CD7A}" type="datetimeFigureOut">
              <a:rPr lang="en-VN" smtClean="0"/>
              <a:t>3/11/21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5F485-B398-5549-B705-EFF01F00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84BF5-7CA5-B945-9DFD-EC918088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318E-3F67-F840-B0F3-70B70B2B8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3985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C029-B25C-C847-B9C8-087D87F9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69475-9694-654E-9295-9245A206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E852-348D-064D-836C-85A5DC75CD7A}" type="datetimeFigureOut">
              <a:rPr lang="en-VN" smtClean="0"/>
              <a:t>3/11/21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DB3D1-64BA-5E47-B9DB-64E41EC9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41C4-9BA0-3642-8847-78DF11B9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318E-3F67-F840-B0F3-70B70B2B8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4685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7FAB9-4B4B-6340-B8B0-31DBA4E5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E852-348D-064D-836C-85A5DC75CD7A}" type="datetimeFigureOut">
              <a:rPr lang="en-VN" smtClean="0"/>
              <a:t>3/11/21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D62AE-C180-DF45-8DF6-92EC899D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62BBE-192F-A946-BCA0-5C184838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318E-3F67-F840-B0F3-70B70B2B8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412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2F93-12A8-634E-92D3-E53ECFD1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4DAF-3775-8542-AD8B-A961CFC6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CAED7-8A10-DD44-BC85-9CDFDF781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F1DED-D01B-364B-B5AD-D1C7E9F0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E852-348D-064D-836C-85A5DC75CD7A}" type="datetimeFigureOut">
              <a:rPr lang="en-VN" smtClean="0"/>
              <a:t>3/11/21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F03F-50EF-6F4E-8CB7-21EB7B8E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36E62-7552-D245-9E16-B2CE2726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318E-3F67-F840-B0F3-70B70B2B8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0341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6157-C811-4340-ABE0-C5DE3142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3F1D40-9972-4442-884A-10A2E95FE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B36B4-1A85-EC4C-8BE6-1A270F553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3B136-686F-544A-83BF-12410CF4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E852-348D-064D-836C-85A5DC75CD7A}" type="datetimeFigureOut">
              <a:rPr lang="en-VN" smtClean="0"/>
              <a:t>3/11/21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FAB2F-D5E5-8349-9EF5-467B1E4F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9720C-3A53-6749-A662-580EFCE7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318E-3F67-F840-B0F3-70B70B2B8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5053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C9F38-0502-6646-9A74-04FBFADD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B0B83-958C-3042-B8FA-532B604BB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DDCC-9566-124A-87E9-3181C98C5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E852-348D-064D-836C-85A5DC75CD7A}" type="datetimeFigureOut">
              <a:rPr lang="en-VN" smtClean="0"/>
              <a:t>3/11/21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C0C9F-FABC-A344-8EEC-BEC658721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BBCF3-5F13-144E-A0CC-994A5EF7F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5318E-3F67-F840-B0F3-70B70B2B8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413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0D137D9-D2ED-C841-80E6-A10700D01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00"/>
            <a:ext cx="10515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72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74FED27-B97B-3E4D-9664-C7319DEF5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450850"/>
            <a:ext cx="117221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9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36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956028A-3792-4B47-8021-A80AA919D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419100"/>
            <a:ext cx="10795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0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12D422B7-A737-BF41-9493-8E017AE6D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488950"/>
            <a:ext cx="116459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4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6FB4204-3637-AE4A-996E-3D62A075E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425450"/>
            <a:ext cx="117475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3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6388EE2-F4FF-2243-8912-ED6797BC1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444500"/>
            <a:ext cx="117221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4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F61EAB8-4757-C342-9A71-ECBD08FC0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381000"/>
            <a:ext cx="115951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6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C3845C5-0591-6B4A-82DC-30111AE07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431800"/>
            <a:ext cx="109855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2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CC8819-5FB1-D546-9BEE-70054E970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425450"/>
            <a:ext cx="117094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4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2A4BABF-2B30-6D4B-840D-BF02D6DA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431800"/>
            <a:ext cx="117729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7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THANH HAI 20191813</dc:creator>
  <cp:lastModifiedBy>LE THANH HAI 20191813</cp:lastModifiedBy>
  <cp:revision>3</cp:revision>
  <dcterms:created xsi:type="dcterms:W3CDTF">2021-02-26T09:06:34Z</dcterms:created>
  <dcterms:modified xsi:type="dcterms:W3CDTF">2021-03-11T05:51:06Z</dcterms:modified>
</cp:coreProperties>
</file>