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6" r:id="rId2"/>
    <p:sldId id="287" r:id="rId3"/>
    <p:sldId id="288" r:id="rId4"/>
    <p:sldId id="28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ADDBE-6747-4789-B9A8-4FC22375B4F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8FA2-23D9-4A6C-9859-165CAF2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2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CB88-19BE-4192-8318-7AE501DF4CE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7786"/>
            <a:ext cx="8763000" cy="852814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$4.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PTVP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915400" cy="5135563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Các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khái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niệm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cơ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bản</a:t>
                </a:r>
                <a:endParaRPr lang="en-US" sz="28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1.1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nghĩa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1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chính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tắc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B0F0"/>
                    </a:solidFill>
                    <a:cs typeface="Times New Roman" pitchFamily="18" charset="0"/>
                  </a:rPr>
                  <a:t>(I):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,⋯,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,⋯,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sz="2800" i="1" smtClean="0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⋯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Trong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độc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lập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phải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(I)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đối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915400" cy="5135563"/>
              </a:xfrm>
              <a:blipFill>
                <a:blip r:embed="rId2"/>
                <a:stretch>
                  <a:fillRect l="-1367" t="-2138" r="-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13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21637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1.2 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br>
                  <a:rPr lang="en-US" sz="2700" i="1" dirty="0">
                    <a:latin typeface="Cambria Math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en-US" sz="27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700" i="1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;</m:t>
                        </m:r>
                      </m:e>
                    </m:d>
                  </m:oMath>
                </a14:m>
                <a:r>
                  <a:rPr lang="en-US" sz="27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en-US" sz="27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700" i="1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;</m:t>
                        </m:r>
                      </m:e>
                    </m:d>
                    <m:r>
                      <a:rPr lang="en-US" sz="2700" i="1">
                        <a:latin typeface="Cambria Math"/>
                        <a:cs typeface="Times New Roman" pitchFamily="18" charset="0"/>
                      </a:rPr>
                      <m:t>⋯;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en-US" sz="27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700" i="1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   (2)</m:t>
                        </m:r>
                      </m:e>
                    </m:d>
                  </m:oMath>
                </a14:m>
                <a:br>
                  <a:rPr lang="en-US" sz="27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7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sub>
                    </m:sSub>
                    <m:r>
                      <a:rPr lang="en-US" sz="27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20</m:t>
                        </m:r>
                      </m:sub>
                    </m:sSub>
                    <m:r>
                      <a:rPr lang="en-US" sz="2700" b="0" i="1" smtClean="0">
                        <a:latin typeface="Cambria Math"/>
                        <a:cs typeface="Times New Roman" pitchFamily="18" charset="0"/>
                      </a:rPr>
                      <m:t>,⋯,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trước</a:t>
                </a:r>
                <a:br>
                  <a:rPr lang="en-US" sz="27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i="1" u="sng" dirty="0">
                    <a:latin typeface="Times New Roman" pitchFamily="18" charset="0"/>
                    <a:cs typeface="Times New Roman" pitchFamily="18" charset="0"/>
                  </a:rPr>
                  <a:t>1.3 </a:t>
                </a:r>
                <a:r>
                  <a:rPr lang="en-US" sz="2700" i="1" u="sng" dirty="0" err="1"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700" i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i="1" u="sng" dirty="0" err="1"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sz="2700" i="1" u="sng" dirty="0">
                    <a:latin typeface="Times New Roman" pitchFamily="18" charset="0"/>
                    <a:cs typeface="Times New Roman" pitchFamily="18" charset="0"/>
                  </a:rPr>
                  <a:t> Cauchy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(I)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kiên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(2)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2163762"/>
              </a:xfrm>
              <a:blipFill rotWithShape="1">
                <a:blip r:embed="rId2"/>
                <a:stretch>
                  <a:fillRect l="-1185" t="-4789" b="-9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590800"/>
                <a:ext cx="8839200" cy="35353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sz="2800" b="1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duy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): 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⋯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đạo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𝐷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ứ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a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điểm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lân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cận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(I)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duy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(2).</a:t>
                </a:r>
              </a:p>
              <a:p>
                <a:pPr marL="0" indent="0">
                  <a:buNone/>
                </a:pP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1.4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quát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TQ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(I)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sz="2800" dirty="0" err="1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k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,⋯,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sao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590800"/>
                <a:ext cx="8839200" cy="3535363"/>
              </a:xfrm>
              <a:blipFill>
                <a:blip r:embed="rId3"/>
                <a:stretch>
                  <a:fillRect l="-1241" t="-2586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38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74638"/>
                <a:ext cx="8839200" cy="18589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(I)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vơi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,⋯,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ii)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trước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điều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,⋯,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sao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acc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thỏa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(2)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74638"/>
                <a:ext cx="8839200" cy="1858962"/>
              </a:xfrm>
              <a:blipFill rotWithShape="1">
                <a:blip r:embed="rId2"/>
                <a:stretch>
                  <a:fillRect l="-1172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209800"/>
                <a:ext cx="8915400" cy="39163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Dùng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pháp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khử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dạng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",⋯,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−1)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đều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đưa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về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1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chính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tắc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;⋯;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−1)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80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209800"/>
                <a:ext cx="8915400" cy="3916363"/>
              </a:xfrm>
              <a:blipFill rotWithShape="1">
                <a:blip r:embed="rId3"/>
                <a:stretch>
                  <a:fillRect l="-1231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81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6303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Đảo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lại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chính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tắc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1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đưa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về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cao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đối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chưa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biết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khử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chưa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biết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còn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lại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từ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trinh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cao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rồi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còn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lại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630362"/>
              </a:xfrm>
              <a:blipFill rotWithShape="1">
                <a:blip r:embed="rId2"/>
                <a:stretch>
                  <a:fillRect l="-1185" t="-2612" b="-8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057400"/>
                <a:ext cx="8839200" cy="4267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VD. 1)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+4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(1)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=4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+5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 (2)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5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−4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=9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−9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(1)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"=5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′+4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′=5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′+(5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′−9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)=10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′−9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−10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+9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PTVP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2. PT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trưng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−10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+9=0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=1;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=9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9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−5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+9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9</m:t>
                              </m:r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−5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9</m:t>
                                  </m:r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9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9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9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057400"/>
                <a:ext cx="8839200" cy="4267200"/>
              </a:xfrm>
              <a:blipFill>
                <a:blip r:embed="rId3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55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        (1)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 (2)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7630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(1)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"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′+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z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′=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′+(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′+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"−2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−2</m:t>
                      </m:r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=0→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=2→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𝐵𝑥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𝐴𝑥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</a:rPr>
                        <m:t>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−2(2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𝐴𝑥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→ 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400" b="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763000" cy="5638800"/>
              </a:xfrm>
              <a:blipFill>
                <a:blip r:embed="rId3"/>
                <a:stretch>
                  <a:fillRect l="-1043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16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6EF1C573C154D9D781E8FED10D39D" ma:contentTypeVersion="2" ma:contentTypeDescription="Create a new document." ma:contentTypeScope="" ma:versionID="c6a5a54ed388d08356a7a86b934687c2">
  <xsd:schema xmlns:xsd="http://www.w3.org/2001/XMLSchema" xmlns:xs="http://www.w3.org/2001/XMLSchema" xmlns:p="http://schemas.microsoft.com/office/2006/metadata/properties" xmlns:ns2="2c4b4b72-f8f1-4450-821b-ad14ad4ced4d" targetNamespace="http://schemas.microsoft.com/office/2006/metadata/properties" ma:root="true" ma:fieldsID="44f5181010f8ae94dba310266a87495a" ns2:_="">
    <xsd:import namespace="2c4b4b72-f8f1-4450-821b-ad14ad4ced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4b72-f8f1-4450-821b-ad14ad4ce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18F469-68A0-4EA7-AC7C-9A1DBF132DED}"/>
</file>

<file path=customXml/itemProps2.xml><?xml version="1.0" encoding="utf-8"?>
<ds:datastoreItem xmlns:ds="http://schemas.openxmlformats.org/officeDocument/2006/customXml" ds:itemID="{00FB2121-9D54-4CB3-8F82-E34E3E399A2A}"/>
</file>

<file path=customXml/itemProps3.xml><?xml version="1.0" encoding="utf-8"?>
<ds:datastoreItem xmlns:ds="http://schemas.openxmlformats.org/officeDocument/2006/customXml" ds:itemID="{D40EED55-92D8-4A47-BCF5-C71F0BE34E9F}"/>
</file>

<file path=docProps/app.xml><?xml version="1.0" encoding="utf-8"?>
<Properties xmlns="http://schemas.openxmlformats.org/officeDocument/2006/extended-properties" xmlns:vt="http://schemas.openxmlformats.org/officeDocument/2006/docPropsVTypes">
  <TotalTime>6409</TotalTime>
  <Words>691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Office Theme</vt:lpstr>
      <vt:lpstr>$4. Hệ PTVP</vt:lpstr>
      <vt:lpstr>1.2  Sơ kiện ban đầu: y_1 |■8(@x=x_0 )=y_10;┤ y_2 |■8(@x=x_0 )=y_20;┤⋯;y_n |■8(@x=x_0 )=y_n0    (2)┤ trong đó x_0,y_10,y_20,⋯,y_n0 cho trước 1.3 Bài toán Cauchy: Tìm nghiệm của hệ (I) thỏa mãn sơ kiên ban đầu (2)</vt:lpstr>
      <vt:lpstr>i) Nó thỏa mãn (I) vơi mọi C_1,C_2,⋯,C_n ii) Với mọi (x_0,y_10,y_20,⋯,y_n0 ) cho trước thỏa mãn điều kiện Định lý trên thì tồn tại C_1=C_10,C_2=C_20,⋯,C_n=C_n0 sao cho φ_k (x,C_10,C_20,⋯,C_n0 ), k=(1,n) ̅   thỏa mãn sơ kiện ban đầu (2)</vt:lpstr>
      <vt:lpstr>Đảo lại: Một hệ ptvp chính tắc cấp 1 có thể đưa về một ptvp cấp cao đối với một hàm chưa biết bằng cách khử n-1 hàm chưa biết còn lại từ n phương trinh của hệ. Giải phương trình cao cấp đó rồi tìm các hàm còn lại</vt:lpstr>
      <vt:lpstr>2) {■8(y^′=y+z          (1)@z^′=y+z+x   (2))┤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$3. PTVP cấp 2</dc:title>
  <dc:creator>Dell</dc:creator>
  <cp:lastModifiedBy>Nguyen Canh Nam</cp:lastModifiedBy>
  <cp:revision>168</cp:revision>
  <dcterms:created xsi:type="dcterms:W3CDTF">2020-04-07T07:30:49Z</dcterms:created>
  <dcterms:modified xsi:type="dcterms:W3CDTF">2021-05-04T06:51:58Z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0x0101005A86EF1C573C154D9D781E8FED10D39D</vt:lpwstr>
  </property>
</Properties>
</file>