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03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46AC-A1A3-6B45-867E-8358DB84D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ABE23-EDDF-994E-8E43-276CB8B04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112B-8B1F-DA43-BD00-4A8FDF9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69-C20E-564E-82ED-D7AECE19F09C}" type="datetimeFigureOut">
              <a:rPr lang="en-VN" smtClean="0"/>
              <a:t>6/29/21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6B33D-9135-A941-8C47-A265C673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DFF2-E290-A947-ACAE-8CDEFA16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7828-AF3B-6C44-8F26-D026607BBA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995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AAF6-EB94-124A-B3B1-083CCD1B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A4B75-28B7-F341-8C01-67B9457AF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BB720-EB04-8F46-864F-7D685537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69-C20E-564E-82ED-D7AECE19F09C}" type="datetimeFigureOut">
              <a:rPr lang="en-VN" smtClean="0"/>
              <a:t>6/29/21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C528B-329E-CF4B-92AF-4426A812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041C-E9CD-B843-A807-7325ECF6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7828-AF3B-6C44-8F26-D026607BBA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60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BF5A3-4E88-9C41-9965-F66F3C65E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29376-D0E0-4C40-9470-E9CA46F21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184D-05EF-8248-8C0A-1DFC3BDE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69-C20E-564E-82ED-D7AECE19F09C}" type="datetimeFigureOut">
              <a:rPr lang="en-VN" smtClean="0"/>
              <a:t>6/29/21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F3A9-8D5F-A146-A62D-0D74896A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7D42-BBBC-704C-83B1-B5C885D8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7828-AF3B-6C44-8F26-D026607BBA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9935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9542-29A8-7441-A5E4-376D1C30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28E6-CA13-3C43-A572-F2025219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DA1F-815A-CE44-939E-A5A6F0BD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69-C20E-564E-82ED-D7AECE19F09C}" type="datetimeFigureOut">
              <a:rPr lang="en-VN" smtClean="0"/>
              <a:t>6/29/21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0718-3A53-794A-AE81-6DA80035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209C5-0FBB-044B-B627-181BF713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7828-AF3B-6C44-8F26-D026607BBA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081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6166-E405-D74E-8423-06830C4F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5EB34-756E-0B41-9A3E-203729F1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B727-BBE4-8046-98E9-C2601F33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69-C20E-564E-82ED-D7AECE19F09C}" type="datetimeFigureOut">
              <a:rPr lang="en-VN" smtClean="0"/>
              <a:t>6/29/21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E0753-22B3-FF42-A6BB-27E0E6E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DE5C-90BD-2048-B348-BD3EDA65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7828-AF3B-6C44-8F26-D026607BBA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306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D032-7F78-9042-AD22-EC29E712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F160-9CFE-F140-8380-4390C1D9D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87D73-1709-4F41-A207-31259E4EA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72E05-D27F-354B-9023-F69056EF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69-C20E-564E-82ED-D7AECE19F09C}" type="datetimeFigureOut">
              <a:rPr lang="en-VN" smtClean="0"/>
              <a:t>6/29/21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6CA9D-B7E6-844D-9236-04F712BF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A0A55-C613-6747-BCFE-DF38DC1F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7828-AF3B-6C44-8F26-D026607BBA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5535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2D82-286D-6A42-BE13-8293FBB7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E8F47-28AE-0042-BB42-4AC9E8C0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04E39-3659-4F49-96B0-E21C1419C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2A73C-1129-6B48-9D42-DEBDD6392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A3289-4209-4747-9FE1-C9297459D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1E672-1522-3940-AD3E-F9DC4B21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69-C20E-564E-82ED-D7AECE19F09C}" type="datetimeFigureOut">
              <a:rPr lang="en-VN" smtClean="0"/>
              <a:t>6/29/21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CC0C6-0EC3-4F4A-81F1-53D61620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2C687-5E82-5141-9C6B-EDE40E1D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7828-AF3B-6C44-8F26-D026607BBA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2406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2207-FE59-8C4E-9B73-B1894E5A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343AF-42C1-0541-A209-AD68AC96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69-C20E-564E-82ED-D7AECE19F09C}" type="datetimeFigureOut">
              <a:rPr lang="en-VN" smtClean="0"/>
              <a:t>6/29/21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1708C-C4A7-5D42-A632-27064F2F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771E6-E270-EF40-BBDC-E104D2D8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7828-AF3B-6C44-8F26-D026607BBA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01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1D3B9-6A36-B64A-B931-A5368643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69-C20E-564E-82ED-D7AECE19F09C}" type="datetimeFigureOut">
              <a:rPr lang="en-VN" smtClean="0"/>
              <a:t>6/29/21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D59F9-1BD6-E444-BC46-A483B50A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644C0-2AAA-6E45-B8AA-84881260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7828-AF3B-6C44-8F26-D026607BBA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0871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5EDB-5AAC-2F46-B311-F41C6386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AABA-E585-0143-B091-6E16EA6A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882CE-BC23-A04C-AA1B-555BB5D8D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3F6F0-5244-BA4A-85DB-CF27628F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69-C20E-564E-82ED-D7AECE19F09C}" type="datetimeFigureOut">
              <a:rPr lang="en-VN" smtClean="0"/>
              <a:t>6/29/21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E6A5F-49BE-6E49-9D76-C4443E9C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5C64A-2DE6-E140-8401-14523870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7828-AF3B-6C44-8F26-D026607BBA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762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65B2-2E54-E240-869B-F78F660E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07B47-5AF6-A246-939C-9CC3E5355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07A92-F8BE-E348-AC10-D7104D91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61152-752E-A243-87F1-4453D2B0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2469-C20E-564E-82ED-D7AECE19F09C}" type="datetimeFigureOut">
              <a:rPr lang="en-VN" smtClean="0"/>
              <a:t>6/29/21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BC211-BF67-0843-AE26-092027FA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CD62D-63B8-D742-BD38-33710E6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7828-AF3B-6C44-8F26-D026607BBA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9760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ED9F6-BB5C-AA47-80B2-FC63AE2D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45FC0-8801-C942-A5E4-7B3A34781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C462D-B6D5-CC48-8BCC-EA7CF6440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2469-C20E-564E-82ED-D7AECE19F09C}" type="datetimeFigureOut">
              <a:rPr lang="en-VN" smtClean="0"/>
              <a:t>6/29/21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FC87-1A74-9D4E-BEA5-2284EA854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8F76D-18F2-B248-BBAF-381FD0610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7828-AF3B-6C44-8F26-D026607BBA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3141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7FCCDF73-8BAB-464A-B405-9EF466CF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733"/>
            <a:ext cx="1064288" cy="715488"/>
          </a:xfrm>
          <a:prstGeom prst="rect">
            <a:avLst/>
          </a:prstGeom>
        </p:spPr>
      </p:pic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2B4EF3F0-1DE1-3F48-A013-AF16119E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88" y="369332"/>
            <a:ext cx="1900052" cy="566290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99F9896-46CD-2A4C-8D76-0D5A07A60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0221"/>
            <a:ext cx="2044700" cy="81581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0EE2B51-CAD1-7342-B714-23C93896D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76836"/>
            <a:ext cx="1662545" cy="774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D638D6-B6E7-1145-90D0-A76389E84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4358" y="992678"/>
            <a:ext cx="292100" cy="850900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62A11C1D-8799-7347-BABB-F05CE4387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629" y="3178904"/>
            <a:ext cx="1163203" cy="631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A8A394-D8B9-5A44-8136-0FCD6FA3293D}"/>
              </a:ext>
            </a:extLst>
          </p:cNvPr>
          <p:cNvSpPr txBox="1"/>
          <p:nvPr/>
        </p:nvSpPr>
        <p:spPr>
          <a:xfrm>
            <a:off x="-51058" y="2887027"/>
            <a:ext cx="276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D</a:t>
            </a:r>
            <a:r>
              <a:rPr lang="en-VN" dirty="0"/>
              <a:t>ây vô hạn ef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85548-BBD5-B241-9494-61C048CBC356}"/>
              </a:ext>
            </a:extLst>
          </p:cNvPr>
          <p:cNvSpPr txBox="1"/>
          <p:nvPr/>
        </p:nvSpPr>
        <p:spPr>
          <a:xfrm>
            <a:off x="1444461" y="2876270"/>
            <a:ext cx="169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M</a:t>
            </a:r>
            <a:r>
              <a:rPr lang="en-VN" dirty="0"/>
              <a:t>p vô hạn ef</a:t>
            </a:r>
          </a:p>
        </p:txBody>
      </p:sp>
      <p:pic>
        <p:nvPicPr>
          <p:cNvPr id="19" name="Picture 1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2B3E2ED-6BFB-9E4A-A42E-A521256545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1916" y="3190981"/>
            <a:ext cx="973777" cy="696831"/>
          </a:xfrm>
          <a:prstGeom prst="rect">
            <a:avLst/>
          </a:prstGeom>
        </p:spPr>
      </p:pic>
      <p:pic>
        <p:nvPicPr>
          <p:cNvPr id="21" name="Picture 20" descr="Text, letter&#10;&#10;Description automatically generated with medium confidence">
            <a:extLst>
              <a:ext uri="{FF2B5EF4-FFF2-40B4-BE49-F238E27FC236}">
                <a16:creationId xmlns:a16="http://schemas.microsoft.com/office/drawing/2014/main" id="{045B5F77-B21A-C146-9F8E-BFCFE1FD4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18768"/>
            <a:ext cx="3388025" cy="923330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2F6CAC3B-3E8E-F340-B27C-935048FBC7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429" y="5642099"/>
            <a:ext cx="2373619" cy="532400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D19C8D69-17AE-5D4D-BE76-0570669C79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212813"/>
            <a:ext cx="700644" cy="591168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FA0DC52E-7422-584A-B7C1-15908CBE29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2653" y="6192112"/>
            <a:ext cx="1162047" cy="634593"/>
          </a:xfrm>
          <a:prstGeom prst="rect">
            <a:avLst/>
          </a:prstGeom>
        </p:spPr>
      </p:pic>
      <p:pic>
        <p:nvPicPr>
          <p:cNvPr id="29" name="Picture 28" descr="Diagram, schematic&#10;&#10;Description automatically generated">
            <a:extLst>
              <a:ext uri="{FF2B5EF4-FFF2-40B4-BE49-F238E27FC236}">
                <a16:creationId xmlns:a16="http://schemas.microsoft.com/office/drawing/2014/main" id="{1A7184A3-5808-074A-86B7-57CD728D79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2322" y="6162605"/>
            <a:ext cx="1173825" cy="652125"/>
          </a:xfrm>
          <a:prstGeom prst="rect">
            <a:avLst/>
          </a:prstGeom>
        </p:spPr>
      </p:pic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615A1F83-5722-044A-8428-6810F6A528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75938" y="5648742"/>
            <a:ext cx="1305414" cy="543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226110-4BE1-AF49-9215-C70484E538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7996" y="1999816"/>
            <a:ext cx="1105763" cy="397578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4512FE77-8996-5B46-96C6-0F18DAF563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81352" y="2872210"/>
            <a:ext cx="2300920" cy="6071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3B09B1-0321-3543-A0A3-2AED5E89AA88}"/>
              </a:ext>
            </a:extLst>
          </p:cNvPr>
          <p:cNvSpPr txBox="1"/>
          <p:nvPr/>
        </p:nvSpPr>
        <p:spPr>
          <a:xfrm>
            <a:off x="3681352" y="2493097"/>
            <a:ext cx="206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Từ thông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5ADE67-C385-2148-9A3B-8078BD79AFE9}"/>
              </a:ext>
            </a:extLst>
          </p:cNvPr>
          <p:cNvSpPr txBox="1"/>
          <p:nvPr/>
        </p:nvSpPr>
        <p:spPr>
          <a:xfrm>
            <a:off x="3681352" y="3556729"/>
            <a:ext cx="1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VN" dirty="0"/>
              <a:t>ầu  bán kính R</a:t>
            </a:r>
          </a:p>
        </p:txBody>
      </p:sp>
      <p:pic>
        <p:nvPicPr>
          <p:cNvPr id="24" name="Picture 23" descr="Text, letter&#10;&#10;Description automatically generated">
            <a:extLst>
              <a:ext uri="{FF2B5EF4-FFF2-40B4-BE49-F238E27FC236}">
                <a16:creationId xmlns:a16="http://schemas.microsoft.com/office/drawing/2014/main" id="{6F2E9AF1-65F0-1F47-A9F4-7B67070830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93488" y="3943975"/>
            <a:ext cx="798529" cy="8352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E587820-6538-8047-83FF-EFEE6B1AB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4405" y="3949634"/>
            <a:ext cx="292100" cy="850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78F154-A07F-BA4F-B5E8-FF891A1A4EFA}"/>
              </a:ext>
            </a:extLst>
          </p:cNvPr>
          <p:cNvSpPr txBox="1"/>
          <p:nvPr/>
        </p:nvSpPr>
        <p:spPr>
          <a:xfrm>
            <a:off x="3966865" y="3936569"/>
            <a:ext cx="62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B02AC1-8B1E-0840-8CFE-BEDD04BEF144}"/>
              </a:ext>
            </a:extLst>
          </p:cNvPr>
          <p:cNvSpPr txBox="1"/>
          <p:nvPr/>
        </p:nvSpPr>
        <p:spPr>
          <a:xfrm>
            <a:off x="3902759" y="4390762"/>
            <a:ext cx="62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R/r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B3B185-2CB5-6F4B-A0D8-A8893C3B77DC}"/>
              </a:ext>
            </a:extLst>
          </p:cNvPr>
          <p:cNvSpPr txBox="1"/>
          <p:nvPr/>
        </p:nvSpPr>
        <p:spPr>
          <a:xfrm>
            <a:off x="3464533" y="148796"/>
            <a:ext cx="164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VN" dirty="0">
                <a:solidFill>
                  <a:srgbClr val="FF0000"/>
                </a:solidFill>
              </a:rPr>
              <a:t>ầu  bán kính R</a:t>
            </a:r>
          </a:p>
        </p:txBody>
      </p:sp>
      <p:pic>
        <p:nvPicPr>
          <p:cNvPr id="34" name="Picture 33" descr="Text, letter&#10;&#10;Description automatically generated">
            <a:extLst>
              <a:ext uri="{FF2B5EF4-FFF2-40B4-BE49-F238E27FC236}">
                <a16:creationId xmlns:a16="http://schemas.microsoft.com/office/drawing/2014/main" id="{DF99D845-C418-DE4E-861E-1AC0BD6C55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76669" y="536043"/>
            <a:ext cx="659961" cy="6903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3D6603-2205-B84D-B58C-0E0974F86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7586" y="541701"/>
            <a:ext cx="241412" cy="70324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D9D4058-4524-4C4B-AB53-31A13A90DE80}"/>
              </a:ext>
            </a:extLst>
          </p:cNvPr>
          <p:cNvSpPr txBox="1"/>
          <p:nvPr/>
        </p:nvSpPr>
        <p:spPr>
          <a:xfrm>
            <a:off x="3736849" y="492751"/>
            <a:ext cx="37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BC9196-614C-FF4B-9C25-B9195F599A72}"/>
              </a:ext>
            </a:extLst>
          </p:cNvPr>
          <p:cNvSpPr txBox="1"/>
          <p:nvPr/>
        </p:nvSpPr>
        <p:spPr>
          <a:xfrm>
            <a:off x="3685940" y="982829"/>
            <a:ext cx="57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rgbClr val="FF0000"/>
                </a:solidFill>
              </a:rPr>
              <a:t>R/r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6A5D5B-731A-5840-B8F9-C1DA6CB0DB94}"/>
              </a:ext>
            </a:extLst>
          </p:cNvPr>
          <p:cNvCxnSpPr>
            <a:cxnSpLocks/>
          </p:cNvCxnSpPr>
          <p:nvPr/>
        </p:nvCxnSpPr>
        <p:spPr>
          <a:xfrm flipV="1">
            <a:off x="2128576" y="913760"/>
            <a:ext cx="980412" cy="46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Diagram&#10;&#10;Description automatically generated">
            <a:extLst>
              <a:ext uri="{FF2B5EF4-FFF2-40B4-BE49-F238E27FC236}">
                <a16:creationId xmlns:a16="http://schemas.microsoft.com/office/drawing/2014/main" id="{3667C610-23DC-6F4E-A4C5-B191CAC464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67872" y="37653"/>
            <a:ext cx="1587500" cy="711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978B0A8-C0BB-3C4D-9351-6D97241BBE38}"/>
              </a:ext>
            </a:extLst>
          </p:cNvPr>
          <p:cNvSpPr txBox="1"/>
          <p:nvPr/>
        </p:nvSpPr>
        <p:spPr>
          <a:xfrm>
            <a:off x="5767872" y="893323"/>
            <a:ext cx="21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V1,V2 là thế mỗi mặt</a:t>
            </a:r>
          </a:p>
        </p:txBody>
      </p:sp>
      <p:pic>
        <p:nvPicPr>
          <p:cNvPr id="48" name="Picture 47" descr="Text&#10;&#10;Description automatically generated">
            <a:extLst>
              <a:ext uri="{FF2B5EF4-FFF2-40B4-BE49-F238E27FC236}">
                <a16:creationId xmlns:a16="http://schemas.microsoft.com/office/drawing/2014/main" id="{43EFEE81-277B-CA4D-A803-2C7E0B1E83C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48724" y="1299486"/>
            <a:ext cx="2410178" cy="7112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B83D557-A3E8-C143-918D-0F962F4251A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63424" y="1097819"/>
            <a:ext cx="863600" cy="546100"/>
          </a:xfrm>
          <a:prstGeom prst="rect">
            <a:avLst/>
          </a:prstGeom>
        </p:spPr>
      </p:pic>
      <p:pic>
        <p:nvPicPr>
          <p:cNvPr id="52" name="Picture 51" descr="Text&#10;&#10;Description automatically generated">
            <a:extLst>
              <a:ext uri="{FF2B5EF4-FFF2-40B4-BE49-F238E27FC236}">
                <a16:creationId xmlns:a16="http://schemas.microsoft.com/office/drawing/2014/main" id="{B7B98D04-1BB1-5A4A-82AB-88454087FBB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982272" y="2636495"/>
            <a:ext cx="5426207" cy="920234"/>
          </a:xfrm>
          <a:prstGeom prst="rect">
            <a:avLst/>
          </a:prstGeom>
        </p:spPr>
      </p:pic>
      <p:pic>
        <p:nvPicPr>
          <p:cNvPr id="54" name="Picture 53" descr="Text, letter&#10;&#10;Description automatically generated">
            <a:extLst>
              <a:ext uri="{FF2B5EF4-FFF2-40B4-BE49-F238E27FC236}">
                <a16:creationId xmlns:a16="http://schemas.microsoft.com/office/drawing/2014/main" id="{B5634747-31B9-584B-A3DF-F355F04E718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82272" y="3556729"/>
            <a:ext cx="4325510" cy="953078"/>
          </a:xfrm>
          <a:prstGeom prst="rect">
            <a:avLst/>
          </a:prstGeom>
        </p:spPr>
      </p:pic>
      <p:pic>
        <p:nvPicPr>
          <p:cNvPr id="56" name="Picture 55" descr="Text, letter&#10;&#10;Description automatically generated">
            <a:extLst>
              <a:ext uri="{FF2B5EF4-FFF2-40B4-BE49-F238E27FC236}">
                <a16:creationId xmlns:a16="http://schemas.microsoft.com/office/drawing/2014/main" id="{C0D24579-3406-624C-8437-15FBC58B5D9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261802" y="159246"/>
            <a:ext cx="3121545" cy="938573"/>
          </a:xfrm>
          <a:prstGeom prst="rect">
            <a:avLst/>
          </a:prstGeom>
        </p:spPr>
      </p:pic>
      <p:pic>
        <p:nvPicPr>
          <p:cNvPr id="18" name="Picture 17" descr="Diagram&#10;&#10;Description automatically generated with low confidence">
            <a:extLst>
              <a:ext uri="{FF2B5EF4-FFF2-40B4-BE49-F238E27FC236}">
                <a16:creationId xmlns:a16="http://schemas.microsoft.com/office/drawing/2014/main" id="{A7174389-73EB-8B40-88EB-86F53A71188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51770" y="4649057"/>
            <a:ext cx="1657210" cy="7809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FA95A9-8627-174B-897A-6EE59202C396}"/>
              </a:ext>
            </a:extLst>
          </p:cNvPr>
          <p:cNvSpPr txBox="1"/>
          <p:nvPr/>
        </p:nvSpPr>
        <p:spPr>
          <a:xfrm>
            <a:off x="6227886" y="4375297"/>
            <a:ext cx="106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VN" dirty="0"/>
              <a:t>ây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55098-3712-2845-953F-5DB64EA0063F}"/>
              </a:ext>
            </a:extLst>
          </p:cNvPr>
          <p:cNvSpPr txBox="1"/>
          <p:nvPr/>
        </p:nvSpPr>
        <p:spPr>
          <a:xfrm>
            <a:off x="8396923" y="4397932"/>
            <a:ext cx="133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VN" dirty="0"/>
              <a:t>òng tròn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01BFA36-9E88-074F-A086-22EA4F9EA97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03156" y="4707043"/>
            <a:ext cx="2057400" cy="508000"/>
          </a:xfrm>
          <a:prstGeom prst="rect">
            <a:avLst/>
          </a:prstGeom>
        </p:spPr>
      </p:pic>
      <p:pic>
        <p:nvPicPr>
          <p:cNvPr id="42" name="Picture 4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2F5337C-97B1-ED42-8902-5E628F5F55A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43966" y="4440151"/>
            <a:ext cx="1698894" cy="920234"/>
          </a:xfrm>
          <a:prstGeom prst="rect">
            <a:avLst/>
          </a:prstGeom>
        </p:spPr>
      </p:pic>
      <p:pic>
        <p:nvPicPr>
          <p:cNvPr id="49" name="Picture 48" descr="A picture containing text&#10;&#10;Description automatically generated">
            <a:extLst>
              <a:ext uri="{FF2B5EF4-FFF2-40B4-BE49-F238E27FC236}">
                <a16:creationId xmlns:a16="http://schemas.microsoft.com/office/drawing/2014/main" id="{652740BE-E437-B94C-B5FF-F4755618120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463072" y="5173768"/>
            <a:ext cx="973062" cy="70675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20EE7F9-77B8-A04E-9875-CD2B2A11AFF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200116" y="5931872"/>
            <a:ext cx="2057400" cy="5113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5503D7-772D-0849-AAD3-CA966BEBFECA}"/>
              </a:ext>
            </a:extLst>
          </p:cNvPr>
          <p:cNvSpPr txBox="1"/>
          <p:nvPr/>
        </p:nvSpPr>
        <p:spPr>
          <a:xfrm>
            <a:off x="8152615" y="5561928"/>
            <a:ext cx="16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VN" dirty="0"/>
              <a:t>ạt di chuyển</a:t>
            </a:r>
          </a:p>
        </p:txBody>
      </p:sp>
      <p:pic>
        <p:nvPicPr>
          <p:cNvPr id="41" name="Picture 4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1D980B7-4DCB-4E42-99C2-5AC988DDA49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362819" y="5482065"/>
            <a:ext cx="1481828" cy="117570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9C976C7-422B-114A-A205-10B7BDAC39B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914375" y="5556784"/>
            <a:ext cx="2082843" cy="221141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879A133F-EA55-A54C-9A51-CB884D930E2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793681" y="5058709"/>
            <a:ext cx="2495762" cy="50321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1D40D20-CF19-7E43-A80A-65DA39D9961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449987" y="5813438"/>
            <a:ext cx="571500" cy="254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08A2E30-5006-A541-B3FC-5D3AAB291808}"/>
              </a:ext>
            </a:extLst>
          </p:cNvPr>
          <p:cNvSpPr txBox="1"/>
          <p:nvPr/>
        </p:nvSpPr>
        <p:spPr>
          <a:xfrm>
            <a:off x="3786655" y="5768490"/>
            <a:ext cx="161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VN" dirty="0"/>
              <a:t>uất điện động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101B17-F3EB-044E-8464-76C85BF330D3}"/>
              </a:ext>
            </a:extLst>
          </p:cNvPr>
          <p:cNvSpPr txBox="1"/>
          <p:nvPr/>
        </p:nvSpPr>
        <p:spPr>
          <a:xfrm>
            <a:off x="5969798" y="5774876"/>
            <a:ext cx="6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=U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DEAD7F3-8D8D-1C4E-A61A-1F5A6D7A7D4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763489" y="6088221"/>
            <a:ext cx="2411489" cy="37651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12A3869-84C0-4340-B934-FFB83368CE05}"/>
              </a:ext>
            </a:extLst>
          </p:cNvPr>
          <p:cNvSpPr txBox="1"/>
          <p:nvPr/>
        </p:nvSpPr>
        <p:spPr>
          <a:xfrm>
            <a:off x="3428204" y="6149136"/>
            <a:ext cx="15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VN" dirty="0"/>
              <a:t>ực từ trg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56DBDAC-F4A2-AF47-AE9D-3BABBAE35C0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818473" y="6456180"/>
            <a:ext cx="2319062" cy="3693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19795FA-87FF-BC4C-BF4F-E88C8F534050}"/>
              </a:ext>
            </a:extLst>
          </p:cNvPr>
          <p:cNvSpPr txBox="1"/>
          <p:nvPr/>
        </p:nvSpPr>
        <p:spPr>
          <a:xfrm>
            <a:off x="3462174" y="6490117"/>
            <a:ext cx="12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Lực lozren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7C4847-052A-D149-9FF8-DBF092A43C0B}"/>
              </a:ext>
            </a:extLst>
          </p:cNvPr>
          <p:cNvSpPr txBox="1"/>
          <p:nvPr/>
        </p:nvSpPr>
        <p:spPr>
          <a:xfrm>
            <a:off x="8568896" y="1137771"/>
            <a:ext cx="144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Tụ phẳng</a:t>
            </a:r>
          </a:p>
        </p:txBody>
      </p:sp>
      <p:pic>
        <p:nvPicPr>
          <p:cNvPr id="64" name="Picture 63" descr="Diagram&#10;&#10;Description automatically generated with low confidence">
            <a:extLst>
              <a:ext uri="{FF2B5EF4-FFF2-40B4-BE49-F238E27FC236}">
                <a16:creationId xmlns:a16="http://schemas.microsoft.com/office/drawing/2014/main" id="{CFD66278-8D41-974F-AC71-277EC3EE206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666425" y="1900067"/>
            <a:ext cx="3221818" cy="45254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51D1B1B-6402-DA4D-9C2A-B89231900C2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180375" y="1857840"/>
            <a:ext cx="762000" cy="5842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4AE3F33-6019-D84E-924C-4637A984FF77}"/>
              </a:ext>
            </a:extLst>
          </p:cNvPr>
          <p:cNvSpPr txBox="1"/>
          <p:nvPr/>
        </p:nvSpPr>
        <p:spPr>
          <a:xfrm>
            <a:off x="8841763" y="1927472"/>
            <a:ext cx="66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=E</a:t>
            </a:r>
          </a:p>
        </p:txBody>
      </p:sp>
      <p:pic>
        <p:nvPicPr>
          <p:cNvPr id="71" name="Picture 70" descr="Text, letter&#10;&#10;Description automatically generated">
            <a:extLst>
              <a:ext uri="{FF2B5EF4-FFF2-40B4-BE49-F238E27FC236}">
                <a16:creationId xmlns:a16="http://schemas.microsoft.com/office/drawing/2014/main" id="{E18BB028-554B-984A-BA9A-495A99628E3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743939" y="1511130"/>
            <a:ext cx="1397000" cy="711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F6DFC6A-9423-1C4F-BF24-33F4ACB0BE80}"/>
              </a:ext>
            </a:extLst>
          </p:cNvPr>
          <p:cNvSpPr txBox="1"/>
          <p:nvPr/>
        </p:nvSpPr>
        <p:spPr>
          <a:xfrm>
            <a:off x="3528928" y="1248243"/>
            <a:ext cx="1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VN" dirty="0"/>
              <a:t>òng dây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BD90A7-4A6E-094E-960B-C33784A2649A}"/>
              </a:ext>
            </a:extLst>
          </p:cNvPr>
          <p:cNvCxnSpPr/>
          <p:nvPr/>
        </p:nvCxnSpPr>
        <p:spPr>
          <a:xfrm>
            <a:off x="222738" y="1617575"/>
            <a:ext cx="309406" cy="144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A10AB1-B2CE-AE40-8BBD-03D34882474A}"/>
              </a:ext>
            </a:extLst>
          </p:cNvPr>
          <p:cNvCxnSpPr/>
          <p:nvPr/>
        </p:nvCxnSpPr>
        <p:spPr>
          <a:xfrm>
            <a:off x="222950" y="1629473"/>
            <a:ext cx="1852366" cy="143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1D42FD-AC40-124D-8DA9-85BFDA1478B7}"/>
              </a:ext>
            </a:extLst>
          </p:cNvPr>
          <p:cNvCxnSpPr>
            <a:endCxn id="72" idx="1"/>
          </p:cNvCxnSpPr>
          <p:nvPr/>
        </p:nvCxnSpPr>
        <p:spPr>
          <a:xfrm flipV="1">
            <a:off x="214386" y="1432909"/>
            <a:ext cx="3314542" cy="19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D3BFE-49C4-6045-834D-B77CB4376CEC}"/>
              </a:ext>
            </a:extLst>
          </p:cNvPr>
          <p:cNvSpPr txBox="1"/>
          <p:nvPr/>
        </p:nvSpPr>
        <p:spPr>
          <a:xfrm>
            <a:off x="5537859" y="130629"/>
            <a:ext cx="11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Extension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42FF58D-6420-614E-A037-E97B9564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965530"/>
            <a:ext cx="2719450" cy="693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7CA869-9B07-0740-9D89-08DBFF062C97}"/>
              </a:ext>
            </a:extLst>
          </p:cNvPr>
          <p:cNvSpPr txBox="1"/>
          <p:nvPr/>
        </p:nvSpPr>
        <p:spPr>
          <a:xfrm>
            <a:off x="391886" y="653143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VN" dirty="0"/>
              <a:t>ưu số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763D7-C68E-B548-BB30-52DB4AE11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1710973"/>
            <a:ext cx="3492500" cy="52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FBD62-5C07-784E-9F61-B029D64F1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9" y="2231673"/>
            <a:ext cx="4178300" cy="27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DE5622-76D2-D14D-B2E5-EF54FDE7D9A2}"/>
              </a:ext>
            </a:extLst>
          </p:cNvPr>
          <p:cNvSpPr txBox="1"/>
          <p:nvPr/>
        </p:nvSpPr>
        <p:spPr>
          <a:xfrm>
            <a:off x="391886" y="2696308"/>
            <a:ext cx="16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H tại tâm dây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DFB2E2-150B-B148-BE34-E2C726134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96" y="3136900"/>
            <a:ext cx="72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3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17798</TotalTime>
  <Words>75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THANH HAI 20191813</dc:creator>
  <cp:lastModifiedBy>LE THANH HAI 20191813</cp:lastModifiedBy>
  <cp:revision>66</cp:revision>
  <dcterms:created xsi:type="dcterms:W3CDTF">2021-06-18T04:06:54Z</dcterms:created>
  <dcterms:modified xsi:type="dcterms:W3CDTF">2021-07-05T02:13:32Z</dcterms:modified>
</cp:coreProperties>
</file>