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Canh Nam" initials="NCN" lastIdx="2" clrIdx="0">
    <p:extLst>
      <p:ext uri="{19B8F6BF-5375-455C-9EA6-DF929625EA0E}">
        <p15:presenceInfo xmlns:p15="http://schemas.microsoft.com/office/powerpoint/2012/main" userId="Nguyen Canh N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164A-C4E1-46EB-8762-7E947337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133DA-A2F8-4F52-B6FC-13E110D29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86800" cy="559276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Laplace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"+(4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′+(13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thỏa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"+3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′+2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𝑘h𝑖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0≤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𝑘h𝑖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6≤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𝑘h𝑖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133DA-A2F8-4F52-B6FC-13E110D29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86800" cy="5592762"/>
              </a:xfrm>
              <a:blipFill>
                <a:blip r:embed="rId2"/>
                <a:stretch>
                  <a:fillRect l="-1123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89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7A69D5-60E8-4576-B4BF-0CC2506EAB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1.a   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Laplace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+13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7A69D5-60E8-4576-B4BF-0CC2506EA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FC420-AEFA-4F55-B4A1-8FA3BA95D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983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+2)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+9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+2)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+9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+9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+2)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𝑡𝑠𝑖𝑛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FC420-AEFA-4F55-B4A1-8FA3BA95D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98316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51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5878-CF91-4A01-9772-3D78E4ED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1.a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6C67E-0746-40E6-A27C-5DA453538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763000" cy="55165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+9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+9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𝑐𝑜𝑠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−6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𝑜𝑠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𝑡𝑐𝑜𝑠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+2)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𝑡𝑐𝑜𝑠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+4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𝑡𝑠𝑖𝑛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𝑡𝑐𝑜𝑠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6C67E-0746-40E6-A27C-5DA453538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763000" cy="5516562"/>
              </a:xfr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94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258691-1483-46B9-BA84-63BDD12E2F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Câu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1.b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Laplace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258691-1483-46B9-BA84-63BDD12E2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170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C4D9F-6BD5-437B-B773-58F551110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983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+2)(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−3)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C4D9F-6BD5-437B-B773-58F551110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983162"/>
              </a:xfrm>
              <a:blipFill>
                <a:blip r:embed="rId3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38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9EB5DD-F368-4A94-AF21-767F8483AE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229600" cy="990600"/>
              </a:xfrm>
            </p:spPr>
            <p:txBody>
              <a:bodyPr>
                <a:noAutofit/>
              </a:bodyPr>
              <a:lstStyle/>
              <a:p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2.a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"+(4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′+(13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thỏa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9EB5DD-F368-4A94-AF21-767F8483A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990600"/>
              </a:xfrm>
              <a:blipFill>
                <a:blip r:embed="rId2"/>
                <a:stretch>
                  <a:fillRect b="-1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32996-5F26-460B-8506-4B26BEA05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610600" cy="541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"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′(0)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"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"+(4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′+(13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+4(−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𝑠𝑋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−13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+13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+8)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+8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+13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32996-5F26-460B-8506-4B26BEA05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10600" cy="5410200"/>
              </a:xfrm>
              <a:blipFill>
                <a:blip r:embed="rId3"/>
                <a:stretch>
                  <a:fillRect l="-779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20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B6BE-4923-4483-B376-B070A88A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2.a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44A5C-457D-4F0C-AD3F-1E950C57D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763000" cy="5059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+9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+9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+2)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𝑡𝑐𝑜𝑠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44A5C-457D-4F0C-AD3F-1E950C57D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763000" cy="505936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01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B897-0E6A-4F24-8E22-4E720BF7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D487B-CB30-44FA-BA6F-688F85F11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839200" cy="5668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𝑘h𝑖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0≤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𝑘h𝑖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6≤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4          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𝑘h𝑖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≥10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−6)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−10)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−10)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−10)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−6)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−10)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−6)</m:t>
                        </m:r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−10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−10)</m:t>
                        </m:r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−6)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−10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−10)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2+4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D487B-CB30-44FA-BA6F-688F85F11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839200" cy="5668962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35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E5A8-CF4D-4FC5-A7FE-9DCEF5B2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2b.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F125A-16E1-4B2C-A3FD-FE3E3CF3F5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763000" cy="57451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"+3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′+2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+2+3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2+4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F125A-16E1-4B2C-A3FD-FE3E3CF3F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763000" cy="5745162"/>
              </a:xfr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25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E0A2-A8E2-4B7B-A099-3291C975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2b.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946C3-ED22-40D6-BBBA-1485E8184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763000" cy="5745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946C3-ED22-40D6-BBBA-1485E8184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763000" cy="5745162"/>
              </a:xfrm>
              <a:blipFill>
                <a:blip r:embed="rId2"/>
                <a:stretch>
                  <a:fillRect l="-1043" t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77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F9605BF32FA4F841A791BFBFE9269" ma:contentTypeVersion="4" ma:contentTypeDescription="Create a new document." ma:contentTypeScope="" ma:versionID="4b451d191671b8329c89c381ac720ffa">
  <xsd:schema xmlns:xsd="http://www.w3.org/2001/XMLSchema" xmlns:xs="http://www.w3.org/2001/XMLSchema" xmlns:p="http://schemas.microsoft.com/office/2006/metadata/properties" xmlns:ns2="fc9e083c-cbb1-4d07-8f3f-9cb4e421700d" targetNamespace="http://schemas.microsoft.com/office/2006/metadata/properties" ma:root="true" ma:fieldsID="a3137476f109efe9f47079cf1fd6e2b6" ns2:_="">
    <xsd:import namespace="fc9e083c-cbb1-4d07-8f3f-9cb4e42170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e083c-cbb1-4d07-8f3f-9cb4e4217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C6822D-1FA3-4926-A5D8-DB3B618FCDC3}"/>
</file>

<file path=customXml/itemProps2.xml><?xml version="1.0" encoding="utf-8"?>
<ds:datastoreItem xmlns:ds="http://schemas.openxmlformats.org/officeDocument/2006/customXml" ds:itemID="{2872E1DA-9C4A-486C-BA99-B847DAEDC7FE}"/>
</file>

<file path=customXml/itemProps3.xml><?xml version="1.0" encoding="utf-8"?>
<ds:datastoreItem xmlns:ds="http://schemas.openxmlformats.org/officeDocument/2006/customXml" ds:itemID="{59023238-BFBC-471E-B123-77E86CD5B351}"/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741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Office Theme</vt:lpstr>
      <vt:lpstr>Một số VD</vt:lpstr>
      <vt:lpstr>1.a    Tìm phép biến đổi Laplace ngược  F(s)=s/(s^2+4s+13)^2   </vt:lpstr>
      <vt:lpstr>Câu 1.a (tiếp)</vt:lpstr>
      <vt:lpstr>Câu 1.b Tìm phép biến đổi Laplace ngược của F(s)=ln (s^2+1)/((s+2)(s-3)) </vt:lpstr>
      <vt:lpstr> 2.a         tx"+(4t-2)x′+(13t-4)x=0  thỏa mãn x(0)=0 </vt:lpstr>
      <vt:lpstr>Bài 2.a (tiếp)</vt:lpstr>
      <vt:lpstr>Bài 2.b</vt:lpstr>
      <vt:lpstr>Bài 2b. (tiếp)</vt:lpstr>
      <vt:lpstr>Bài 2b. (tiếp)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$2. Phép biến đổi Laplace với bài toán Cauchy</dc:title>
  <dc:creator>Dell</dc:creator>
  <cp:lastModifiedBy>Nguyen Canh Nam</cp:lastModifiedBy>
  <cp:revision>87</cp:revision>
  <dcterms:created xsi:type="dcterms:W3CDTF">2021-05-02T11:25:21Z</dcterms:created>
  <dcterms:modified xsi:type="dcterms:W3CDTF">2021-05-31T02:45:57Z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0x0101009BDF9605BF32FA4F841A791BFBFE9269</vt:lpwstr>
  </property>
</Properties>
</file>