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6"/>
    <p:restoredTop sz="93029"/>
  </p:normalViewPr>
  <p:slideViewPr>
    <p:cSldViewPr snapToGrid="0" snapToObjects="1">
      <p:cViewPr varScale="1">
        <p:scale>
          <a:sx n="53" d="100"/>
          <a:sy n="5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CEEC-A89D-A848-8BC9-EA2D14A1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38664-4045-0C40-97FB-9ED1C8AD8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7245-91B6-654B-8763-FF2A160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11F0-60C6-644D-BFB3-05EE138D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36BB-5500-CE45-90E4-C51FA503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22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1CCC-D912-954A-9773-8E0640D3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28B4D-9FAA-BB4C-8F22-02D2732BB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15F-50F7-C64B-9BB3-C234FD67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D795-3633-9F4E-9971-8C594C18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E461-68A4-2140-A91A-C28F209B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1853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B6607-D5B4-924B-9BFA-16B1BED98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A1851-8AE1-0242-88E2-19903CA91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7D39-CC59-2F46-872E-FB1EE233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CD60-61C9-9842-8827-AC1F72D1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811D-95D1-B740-BBD5-404C8E23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6666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0648-12F2-6E42-9DA7-EB8B9B2C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EE3B-F015-6D4E-BAA5-17B5F91C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B7C9-0440-0046-944C-EB4EE9D7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5C0E-B7AF-C541-9F77-4A1E2F35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F0EA-9722-774E-BFF4-BA145E6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626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D863-A9BB-ED4D-90D7-69A6EEB6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5DC43-8342-1E4B-8E07-BD745AAF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8ACF-44CC-7148-A70E-6F0E0CCA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CD1B-8027-9F4B-8758-44DA7204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7EE3-0B8A-BC4D-9F3F-50C0296F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956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077E-AA47-554C-8B47-1D6B9B3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EB5C-5C48-2F45-88E8-2F45BA068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9E6B5-BC0C-B14A-94CA-1C15D955D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C338C-1B47-1F43-95B5-0B944EBB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E2F33-CDFA-C24E-B46D-8E26A711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7245F-E22B-7042-AA2A-D0D7BD9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44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7523-3DCE-B94E-AB4A-69767D1A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3497-384A-F543-B80F-CD7F0DA8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1246-63F9-864D-84D3-86CD92BC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B0EC-3790-9D42-B417-80D31526F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14121-3314-FB4B-B8EF-9B3A0A0C1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B5616-49FA-B54F-A529-DE20621A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209E6-F9AF-0D4F-AAB5-875CDEB9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B1D96-25DC-CB4F-BB14-0076743B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088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0426-528B-364D-B28F-9AD94F0E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8B71-55E0-3346-93E4-C3777FE2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09A0A-E7EB-424B-80E7-5A483735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D4252-3C52-9E4A-ADCF-686A5906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99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63E9A-EF25-FE4B-B0BB-8BD0AAEB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DF4B6-4353-724A-BF71-F6D8689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24A2E-0164-1140-A989-9E32E8CA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0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60B6-2201-7842-8E41-608668C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C544-4AC0-6840-908D-CC900AFD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6FAC-187F-4443-B4D3-59AF32AC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FFB7-C98D-3E44-B235-8D2DF3C0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CCFBA-577F-2544-89B7-BE39AB46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5D69E-DAFF-9D4F-BDA7-8BF3D121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553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5812-AB3C-2B47-978A-9B96420A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F7B00-4711-5843-B853-B909C7931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FCDE-676D-204E-93BC-AD649190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956C-2552-ED4D-9728-91A3819B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4F6BD-94BB-E244-BD7D-BF998F68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D8FCE-5BF6-384F-8383-0243C101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676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F0DBB-E88A-D742-A63B-ADE4F302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75CA-298B-7443-AE8E-B8B1FADB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C433-4035-734C-96A0-AE4C2A613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DBC6-DA52-5B44-B4B4-8DE9FD30C8B6}" type="datetimeFigureOut">
              <a:rPr lang="en-VN" smtClean="0"/>
              <a:t>4/17/20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466C-3A06-AA4A-A53E-26E0EB6E1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44A9-7D63-ED40-851E-D19DC1D03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C5EB-CF8D-564B-B0BA-9BA291D661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545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9EEA01-AAA4-2146-BC87-F503CFEB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-13641"/>
            <a:ext cx="9244013" cy="686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BA544-8CA9-C64B-B49C-EC6B0853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60" y="0"/>
            <a:ext cx="9117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5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C5B1F-B5FB-6D46-8961-115C6F6A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904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2356AC-C3EE-894F-9DDF-462B9CBA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48" y="0"/>
            <a:ext cx="9149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2627C0-DB22-2342-A2FF-0A0B9FB8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8" y="0"/>
            <a:ext cx="9138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A403A-E754-1C4C-ABBB-F4A905F8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33" y="0"/>
            <a:ext cx="9122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DC7F0-0E80-AD4A-B197-82D67492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2" y="2093"/>
            <a:ext cx="9114698" cy="68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7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7D338A-1E79-A142-BF76-EDF67557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9" y="-14023"/>
            <a:ext cx="9141388" cy="68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A59C63-7A7D-BB46-9DE3-304F2DA8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4374"/>
            <a:ext cx="9069579" cy="68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6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19CA83-856D-384E-AB90-0BD311C8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16" y="0"/>
            <a:ext cx="9101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238FB11-38DC-774F-AEE4-B932D1F3C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0"/>
            <a:ext cx="9301163" cy="6951567"/>
          </a:xfrm>
        </p:spPr>
      </p:pic>
    </p:spTree>
    <p:extLst>
      <p:ext uri="{BB962C8B-B14F-4D97-AF65-F5344CB8AC3E}">
        <p14:creationId xmlns:p14="http://schemas.microsoft.com/office/powerpoint/2010/main" val="285392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426292C-7EEF-2B41-8A54-5308AB7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-5329"/>
            <a:ext cx="9155941" cy="68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5BB052AC-13CB-9C4C-83EA-033B279A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0"/>
            <a:ext cx="9096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7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843B85-CC0A-FC4B-9F41-BE7C70F1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95" y="0"/>
            <a:ext cx="90220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6496AD-4DE4-844A-B068-D0449978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8" y="0"/>
            <a:ext cx="9138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759E9-F6C2-864E-A1B7-51DA8A88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72" y="0"/>
            <a:ext cx="9085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11F937-11AB-F44C-B945-51214380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84" y="0"/>
            <a:ext cx="915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F85F8F-A5D6-8F4F-B409-17946A61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Macintosh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HAI 20191813</dc:creator>
  <cp:lastModifiedBy>LE THANH HAI 20191813</cp:lastModifiedBy>
  <cp:revision>3</cp:revision>
  <dcterms:created xsi:type="dcterms:W3CDTF">2020-04-10T08:47:47Z</dcterms:created>
  <dcterms:modified xsi:type="dcterms:W3CDTF">2020-04-17T10:31:49Z</dcterms:modified>
</cp:coreProperties>
</file>