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8F4"/>
    <a:srgbClr val="FDF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D40E81-A768-BD60-9F98-D00355CEA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9D26E1-3160-2EB8-C649-F21CBE9EC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77C08A-F8AE-2062-E6B5-8EECFD2A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C0C6-B24B-4783-8874-75175F6AEAA7}" type="datetimeFigureOut">
              <a:rPr kumimoji="1" lang="ja-JP" altLang="en-US" smtClean="0"/>
              <a:t>2025/2/10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CFAE5E-FDE6-1746-BCC4-19475F2DE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495C85-F1B0-8FD2-502E-7AC791527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D746-9A3F-4587-A728-D36CEA0D8B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79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9B80E-62D8-2CE7-BA00-3806F5B09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990C60-B2F1-1AB3-D03F-6D2913553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0121BB-0067-D6DB-AC32-AD1F6A42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C0C6-B24B-4783-8874-75175F6AEAA7}" type="datetimeFigureOut">
              <a:rPr kumimoji="1" lang="ja-JP" altLang="en-US" smtClean="0"/>
              <a:t>2025/2/10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5991AD-E49A-4DA6-1787-488094F39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948240-413B-D206-57CF-5F978344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D746-9A3F-4587-A728-D36CEA0D8B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65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731C5E9-9F65-2FB6-B069-9DFB8A19D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E1E70F1-FD3F-AAFE-DC98-D0BDCF9DB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A2F957-553E-3B23-957B-CEC83EF3A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C0C6-B24B-4783-8874-75175F6AEAA7}" type="datetimeFigureOut">
              <a:rPr kumimoji="1" lang="ja-JP" altLang="en-US" smtClean="0"/>
              <a:t>2025/2/10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3D8B3E-0F15-A48D-C7B4-7469F645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978ECA-1AE9-116C-5F39-9840ADE0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D746-9A3F-4587-A728-D36CEA0D8B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0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157106-ED9F-2C0D-A262-9AC99CB3E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141C7A-20F9-166A-D063-D24D19014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39AE7B-665B-8625-8BB8-9B0D34510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C0C6-B24B-4783-8874-75175F6AEAA7}" type="datetimeFigureOut">
              <a:rPr kumimoji="1" lang="ja-JP" altLang="en-US" smtClean="0"/>
              <a:t>2025/2/10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E53CBD-7079-E01C-5D27-693E3AB3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FA5926-A627-8CEE-A3D0-8664CC5A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D746-9A3F-4587-A728-D36CEA0D8B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003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EC6D5-FD8F-E4AC-B406-8A2FB59EC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171C6A-B062-D68C-D795-80AE4684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C88257-72BC-2C79-A431-0313B271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C0C6-B24B-4783-8874-75175F6AEAA7}" type="datetimeFigureOut">
              <a:rPr kumimoji="1" lang="ja-JP" altLang="en-US" smtClean="0"/>
              <a:t>2025/2/10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8F4604-22CE-C614-3128-6532F03BA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347A49-E932-546A-1F79-CB9C5C31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D746-9A3F-4587-A728-D36CEA0D8B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67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CF5CD9-1B63-F8F2-DC2F-6C7AB3A6B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AA3F4A-8ADB-289B-966A-8327AEB6E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7185367-B88D-DE82-6557-0AD559E07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D2AC84-AA0A-6D87-065E-96954EDD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C0C6-B24B-4783-8874-75175F6AEAA7}" type="datetimeFigureOut">
              <a:rPr kumimoji="1" lang="ja-JP" altLang="en-US" smtClean="0"/>
              <a:t>2025/2/10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032529-9455-8E41-E7A9-34A18CEE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730E64-F969-1533-14E4-B6AE90F9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D746-9A3F-4587-A728-D36CEA0D8B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484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FBAF04-25FC-B089-3553-CCE504E8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153DC5-C929-091E-6A08-77B4149FD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737079-F105-3641-08FC-FF44A1D68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6BDD6D-F9EF-FF2D-9042-014E5B1A6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CC1FA64-31F9-6AD9-8E8A-CBD03C8AD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465AA4B-DDB7-0132-69B5-35FC5A82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C0C6-B24B-4783-8874-75175F6AEAA7}" type="datetimeFigureOut">
              <a:rPr kumimoji="1" lang="ja-JP" altLang="en-US" smtClean="0"/>
              <a:t>2025/2/10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9D9EEED-CFEA-081C-9E47-B5AE401C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39AC21D-0537-8696-CDC1-7878D437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D746-9A3F-4587-A728-D36CEA0D8B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731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03A02C-260D-DAEF-A533-E2381186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79B433B-95D6-FF43-4AB0-528E6A9F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C0C6-B24B-4783-8874-75175F6AEAA7}" type="datetimeFigureOut">
              <a:rPr kumimoji="1" lang="ja-JP" altLang="en-US" smtClean="0"/>
              <a:t>2025/2/10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5E34344-41E3-18FF-EB6A-A167AF17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7E68F05-F173-D851-1C87-C86830A8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D746-9A3F-4587-A728-D36CEA0D8B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74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2A52584-84F3-3EBC-F8F6-4091C4FD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C0C6-B24B-4783-8874-75175F6AEAA7}" type="datetimeFigureOut">
              <a:rPr kumimoji="1" lang="ja-JP" altLang="en-US" smtClean="0"/>
              <a:t>2025/2/10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29B381E-8D40-8CC0-E454-88DE10E08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2D8D67-4243-EECE-2145-448CC977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D746-9A3F-4587-A728-D36CEA0D8B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60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F07651-CF1F-2A64-F833-31753F6E7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586308-112C-BD35-ADC1-4F7F0A840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2B555A-B06A-B01D-49AC-610C3D7F6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C1E2C4-59CC-3C17-B6AF-5CAF0879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C0C6-B24B-4783-8874-75175F6AEAA7}" type="datetimeFigureOut">
              <a:rPr kumimoji="1" lang="ja-JP" altLang="en-US" smtClean="0"/>
              <a:t>2025/2/10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070024-13FB-E737-5363-804FBF11D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33DA9D-EB06-9E9F-6B2E-01DE7B95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D746-9A3F-4587-A728-D36CEA0D8B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9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08FD15-8C92-130D-1850-60483EC5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7BC713E-8323-D4AC-5827-88A272AA5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7EF94B-052A-D979-63B5-46E275C3A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2A4438-ECA2-4AD5-8219-39B4C32F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C0C6-B24B-4783-8874-75175F6AEAA7}" type="datetimeFigureOut">
              <a:rPr kumimoji="1" lang="ja-JP" altLang="en-US" smtClean="0"/>
              <a:t>2025/2/10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CD3E50-B3AA-2570-6571-509DD876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A56FA3-2062-6315-216B-29C62D7C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D746-9A3F-4587-A728-D36CEA0D8B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6806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5B75438-91AD-8407-D7A4-ACCFEAAB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6766C2-77F5-ADA1-0525-A3181BB65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FF4945-9E3E-2F76-B1FC-DA31CC09CE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E0C0C6-B24B-4783-8874-75175F6AEAA7}" type="datetimeFigureOut">
              <a:rPr kumimoji="1" lang="ja-JP" altLang="en-US" smtClean="0"/>
              <a:t>2025/2/10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3A8DB7-FCF8-96A7-A7F6-56194513F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B34106-F62F-D195-C0CC-8F3D0618C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6CD746-9A3F-4587-A728-D36CEA0D8B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76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8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1FD667B-8A34-612C-7A7C-225915FD2733}"/>
              </a:ext>
            </a:extLst>
          </p:cNvPr>
          <p:cNvSpPr/>
          <p:nvPr/>
        </p:nvSpPr>
        <p:spPr>
          <a:xfrm>
            <a:off x="3248984" y="558140"/>
            <a:ext cx="4970959" cy="42174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44" name="正方形/長方形 1043">
            <a:extLst>
              <a:ext uri="{FF2B5EF4-FFF2-40B4-BE49-F238E27FC236}">
                <a16:creationId xmlns:a16="http://schemas.microsoft.com/office/drawing/2014/main" id="{F8264B23-3247-6980-F8E8-03AF5748500F}"/>
              </a:ext>
            </a:extLst>
          </p:cNvPr>
          <p:cNvSpPr/>
          <p:nvPr/>
        </p:nvSpPr>
        <p:spPr>
          <a:xfrm>
            <a:off x="4033882" y="1178019"/>
            <a:ext cx="1951734" cy="2488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Multi Agent</a:t>
            </a:r>
            <a:endParaRPr kumimoji="1" lang="ja-JP" altLang="en-US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147" name="グループ化 1146">
            <a:extLst>
              <a:ext uri="{FF2B5EF4-FFF2-40B4-BE49-F238E27FC236}">
                <a16:creationId xmlns:a16="http://schemas.microsoft.com/office/drawing/2014/main" id="{1D5E6AEB-C34F-5B5C-5271-2BF59DC796FA}"/>
              </a:ext>
            </a:extLst>
          </p:cNvPr>
          <p:cNvGrpSpPr/>
          <p:nvPr/>
        </p:nvGrpSpPr>
        <p:grpSpPr>
          <a:xfrm>
            <a:off x="194714" y="2582723"/>
            <a:ext cx="978040" cy="1176764"/>
            <a:chOff x="194714" y="2582723"/>
            <a:chExt cx="978040" cy="1176764"/>
          </a:xfrm>
        </p:grpSpPr>
        <p:sp>
          <p:nvSpPr>
            <p:cNvPr id="1135" name="四角形: 角を丸くする 1134">
              <a:extLst>
                <a:ext uri="{FF2B5EF4-FFF2-40B4-BE49-F238E27FC236}">
                  <a16:creationId xmlns:a16="http://schemas.microsoft.com/office/drawing/2014/main" id="{91BC9654-1653-4DB5-3BC0-FC88AC32411F}"/>
                </a:ext>
              </a:extLst>
            </p:cNvPr>
            <p:cNvSpPr/>
            <p:nvPr/>
          </p:nvSpPr>
          <p:spPr>
            <a:xfrm>
              <a:off x="194714" y="2666858"/>
              <a:ext cx="978040" cy="109262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schemeClr val="tx1"/>
                </a:solidFill>
              </a:endParaRPr>
            </a:p>
            <a:p>
              <a:pPr algn="ctr"/>
              <a:endParaRPr lang="en-US" altLang="ja-JP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ユーザ</a:t>
              </a:r>
              <a:endParaRPr kumimoji="1"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5" name="グラフィックス 4" descr="ユーザー 枠線">
              <a:extLst>
                <a:ext uri="{FF2B5EF4-FFF2-40B4-BE49-F238E27FC236}">
                  <a16:creationId xmlns:a16="http://schemas.microsoft.com/office/drawing/2014/main" id="{17557AB5-B465-2BF4-78C7-2851DB981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2750" y="2582723"/>
              <a:ext cx="821968" cy="821968"/>
            </a:xfrm>
            <a:prstGeom prst="rect">
              <a:avLst/>
            </a:prstGeom>
          </p:spPr>
        </p:pic>
      </p:grpSp>
      <p:grpSp>
        <p:nvGrpSpPr>
          <p:cNvPr id="1148" name="グループ化 1147">
            <a:extLst>
              <a:ext uri="{FF2B5EF4-FFF2-40B4-BE49-F238E27FC236}">
                <a16:creationId xmlns:a16="http://schemas.microsoft.com/office/drawing/2014/main" id="{CA6AE998-6A38-C6DC-2BE7-9397B61E73A9}"/>
              </a:ext>
            </a:extLst>
          </p:cNvPr>
          <p:cNvGrpSpPr/>
          <p:nvPr/>
        </p:nvGrpSpPr>
        <p:grpSpPr>
          <a:xfrm>
            <a:off x="1739152" y="2814931"/>
            <a:ext cx="1288869" cy="796483"/>
            <a:chOff x="1725578" y="2814931"/>
            <a:chExt cx="1288869" cy="796483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D71DB5E0-F717-9548-C61F-F17D46AB5266}"/>
                </a:ext>
              </a:extLst>
            </p:cNvPr>
            <p:cNvSpPr/>
            <p:nvPr/>
          </p:nvSpPr>
          <p:spPr>
            <a:xfrm>
              <a:off x="1725578" y="2814931"/>
              <a:ext cx="1288869" cy="7964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8" name="Picture 2" descr="YouTube Logo and symbol, meaning, history, PNG, brand">
              <a:extLst>
                <a:ext uri="{FF2B5EF4-FFF2-40B4-BE49-F238E27FC236}">
                  <a16:creationId xmlns:a16="http://schemas.microsoft.com/office/drawing/2014/main" id="{E9BC83D3-514E-AB0C-FC26-4A8B775F27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7956" y="2894922"/>
              <a:ext cx="1131556" cy="63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80" name="グループ化 1179">
            <a:extLst>
              <a:ext uri="{FF2B5EF4-FFF2-40B4-BE49-F238E27FC236}">
                <a16:creationId xmlns:a16="http://schemas.microsoft.com/office/drawing/2014/main" id="{3D4C266F-B60D-8333-F63D-345A140553CF}"/>
              </a:ext>
            </a:extLst>
          </p:cNvPr>
          <p:cNvGrpSpPr/>
          <p:nvPr/>
        </p:nvGrpSpPr>
        <p:grpSpPr>
          <a:xfrm>
            <a:off x="4100101" y="1603557"/>
            <a:ext cx="1772858" cy="796483"/>
            <a:chOff x="4978790" y="1596112"/>
            <a:chExt cx="1543139" cy="796483"/>
          </a:xfrm>
        </p:grpSpPr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FA4AFF7B-37F1-3581-AD8A-7C3A71880332}"/>
                </a:ext>
              </a:extLst>
            </p:cNvPr>
            <p:cNvSpPr/>
            <p:nvPr/>
          </p:nvSpPr>
          <p:spPr>
            <a:xfrm>
              <a:off x="5026213" y="1596112"/>
              <a:ext cx="1495716" cy="7964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ja-JP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Agent1</a:t>
              </a:r>
              <a:endParaRPr kumimoji="1"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1031" name="グラフィックス 1030" descr="人工知能 枠線">
              <a:extLst>
                <a:ext uri="{FF2B5EF4-FFF2-40B4-BE49-F238E27FC236}">
                  <a16:creationId xmlns:a16="http://schemas.microsoft.com/office/drawing/2014/main" id="{E203D2FD-8DBC-B81A-0A19-D9B25F228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78790" y="1614211"/>
              <a:ext cx="737171" cy="737171"/>
            </a:xfrm>
            <a:prstGeom prst="rect">
              <a:avLst/>
            </a:prstGeom>
          </p:spPr>
        </p:pic>
      </p:grpSp>
      <p:pic>
        <p:nvPicPr>
          <p:cNvPr id="1035" name="図 1034">
            <a:extLst>
              <a:ext uri="{FF2B5EF4-FFF2-40B4-BE49-F238E27FC236}">
                <a16:creationId xmlns:a16="http://schemas.microsoft.com/office/drawing/2014/main" id="{502D847B-E60B-F60B-20C6-400B9D458CE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36002" b="33180"/>
          <a:stretch/>
        </p:blipFill>
        <p:spPr>
          <a:xfrm>
            <a:off x="4420546" y="594677"/>
            <a:ext cx="2815676" cy="488102"/>
          </a:xfrm>
          <a:prstGeom prst="rect">
            <a:avLst/>
          </a:prstGeom>
        </p:spPr>
      </p:pic>
      <p:grpSp>
        <p:nvGrpSpPr>
          <p:cNvPr id="1167" name="グループ化 1166">
            <a:extLst>
              <a:ext uri="{FF2B5EF4-FFF2-40B4-BE49-F238E27FC236}">
                <a16:creationId xmlns:a16="http://schemas.microsoft.com/office/drawing/2014/main" id="{074AD8E1-D870-D6F4-3704-3323E98BDF34}"/>
              </a:ext>
            </a:extLst>
          </p:cNvPr>
          <p:cNvGrpSpPr/>
          <p:nvPr/>
        </p:nvGrpSpPr>
        <p:grpSpPr>
          <a:xfrm>
            <a:off x="8668073" y="3085602"/>
            <a:ext cx="1752873" cy="796483"/>
            <a:chOff x="9498696" y="3375303"/>
            <a:chExt cx="1752873" cy="796483"/>
          </a:xfrm>
        </p:grpSpPr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D5109A0B-3C92-490A-FC01-31DFC0BA7184}"/>
                </a:ext>
              </a:extLst>
            </p:cNvPr>
            <p:cNvSpPr/>
            <p:nvPr/>
          </p:nvSpPr>
          <p:spPr>
            <a:xfrm>
              <a:off x="9498696" y="3375303"/>
              <a:ext cx="1752873" cy="7964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37" name="Picture 4" descr="Unity – Logos Download">
              <a:extLst>
                <a:ext uri="{FF2B5EF4-FFF2-40B4-BE49-F238E27FC236}">
                  <a16:creationId xmlns:a16="http://schemas.microsoft.com/office/drawing/2014/main" id="{B443B729-9843-A7E7-2C05-0EAB8303B6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4770" y="3446569"/>
              <a:ext cx="1668655" cy="607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05" name="グループ化 1204">
            <a:extLst>
              <a:ext uri="{FF2B5EF4-FFF2-40B4-BE49-F238E27FC236}">
                <a16:creationId xmlns:a16="http://schemas.microsoft.com/office/drawing/2014/main" id="{6F3528E0-6023-AEF5-CB37-5FF6770CC791}"/>
              </a:ext>
            </a:extLst>
          </p:cNvPr>
          <p:cNvGrpSpPr/>
          <p:nvPr/>
        </p:nvGrpSpPr>
        <p:grpSpPr>
          <a:xfrm>
            <a:off x="8769561" y="4559632"/>
            <a:ext cx="1549899" cy="1126420"/>
            <a:chOff x="9600183" y="5024984"/>
            <a:chExt cx="1549899" cy="1126420"/>
          </a:xfrm>
        </p:grpSpPr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10DEEE3A-DB74-5189-4055-C43BA7442C8D}"/>
                </a:ext>
              </a:extLst>
            </p:cNvPr>
            <p:cNvSpPr/>
            <p:nvPr/>
          </p:nvSpPr>
          <p:spPr>
            <a:xfrm>
              <a:off x="9600183" y="5024984"/>
              <a:ext cx="1549899" cy="11264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38" name="図 1037">
              <a:extLst>
                <a:ext uri="{FF2B5EF4-FFF2-40B4-BE49-F238E27FC236}">
                  <a16:creationId xmlns:a16="http://schemas.microsoft.com/office/drawing/2014/main" id="{F53FCBA7-24D4-9017-E5C6-60DCACF5D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14484" r="14002"/>
            <a:stretch/>
          </p:blipFill>
          <p:spPr>
            <a:xfrm>
              <a:off x="9735029" y="5024984"/>
              <a:ext cx="1288870" cy="1126420"/>
            </a:xfrm>
            <a:prstGeom prst="rect">
              <a:avLst/>
            </a:prstGeom>
          </p:spPr>
        </p:pic>
      </p:grpSp>
      <p:cxnSp>
        <p:nvCxnSpPr>
          <p:cNvPr id="1042" name="コネクタ: カギ線 1041">
            <a:extLst>
              <a:ext uri="{FF2B5EF4-FFF2-40B4-BE49-F238E27FC236}">
                <a16:creationId xmlns:a16="http://schemas.microsoft.com/office/drawing/2014/main" id="{AA07FC4E-A696-4C6F-1AD6-C0002BE2DC7D}"/>
              </a:ext>
            </a:extLst>
          </p:cNvPr>
          <p:cNvCxnSpPr>
            <a:cxnSpLocks/>
            <a:stCxn id="8" idx="3"/>
            <a:endCxn id="1044" idx="1"/>
          </p:cNvCxnSpPr>
          <p:nvPr/>
        </p:nvCxnSpPr>
        <p:spPr>
          <a:xfrm flipV="1">
            <a:off x="3028021" y="2422196"/>
            <a:ext cx="1005861" cy="790977"/>
          </a:xfrm>
          <a:prstGeom prst="bentConnector3">
            <a:avLst>
              <a:gd name="adj1" fmla="val 58913"/>
            </a:avLst>
          </a:prstGeom>
          <a:ln w="31750" cmpd="sng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8" name="コネクタ: カギ線 1047">
            <a:extLst>
              <a:ext uri="{FF2B5EF4-FFF2-40B4-BE49-F238E27FC236}">
                <a16:creationId xmlns:a16="http://schemas.microsoft.com/office/drawing/2014/main" id="{F107CA25-8AB2-0759-A87F-DA65FCAC771E}"/>
              </a:ext>
            </a:extLst>
          </p:cNvPr>
          <p:cNvCxnSpPr>
            <a:cxnSpLocks/>
            <a:stCxn id="23" idx="1"/>
            <a:endCxn id="8" idx="2"/>
          </p:cNvCxnSpPr>
          <p:nvPr/>
        </p:nvCxnSpPr>
        <p:spPr>
          <a:xfrm rot="10800000">
            <a:off x="2383587" y="3611414"/>
            <a:ext cx="6385974" cy="1511428"/>
          </a:xfrm>
          <a:prstGeom prst="bentConnector2">
            <a:avLst/>
          </a:prstGeom>
          <a:ln w="31750" cmpd="sng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5" name="コネクタ: カギ線 1054">
            <a:extLst>
              <a:ext uri="{FF2B5EF4-FFF2-40B4-BE49-F238E27FC236}">
                <a16:creationId xmlns:a16="http://schemas.microsoft.com/office/drawing/2014/main" id="{D891B8DA-A7FF-7B83-A4A8-E7D247825BA7}"/>
              </a:ext>
            </a:extLst>
          </p:cNvPr>
          <p:cNvCxnSpPr>
            <a:cxnSpLocks/>
            <a:stCxn id="8" idx="3"/>
            <a:endCxn id="25" idx="1"/>
          </p:cNvCxnSpPr>
          <p:nvPr/>
        </p:nvCxnSpPr>
        <p:spPr>
          <a:xfrm>
            <a:off x="3028021" y="3213173"/>
            <a:ext cx="1125915" cy="997042"/>
          </a:xfrm>
          <a:prstGeom prst="bentConnector3">
            <a:avLst>
              <a:gd name="adj1" fmla="val 52730"/>
            </a:avLst>
          </a:prstGeom>
          <a:ln w="31750" cmpd="sng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0" name="コネクタ: カギ線 1059">
            <a:extLst>
              <a:ext uri="{FF2B5EF4-FFF2-40B4-BE49-F238E27FC236}">
                <a16:creationId xmlns:a16="http://schemas.microsoft.com/office/drawing/2014/main" id="{EE6E5C76-7E72-8E11-DBEF-9EA7E38F1102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828384" y="4216565"/>
            <a:ext cx="3716127" cy="343067"/>
          </a:xfrm>
          <a:prstGeom prst="bentConnector2">
            <a:avLst/>
          </a:prstGeom>
          <a:ln w="31750" cmpd="sng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8" name="コネクタ: カギ線 1067">
            <a:extLst>
              <a:ext uri="{FF2B5EF4-FFF2-40B4-BE49-F238E27FC236}">
                <a16:creationId xmlns:a16="http://schemas.microsoft.com/office/drawing/2014/main" id="{CA0F20B7-0DD3-12BB-A350-2BAC4E2209DC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rot="16200000" flipH="1">
            <a:off x="9205737" y="4220857"/>
            <a:ext cx="677547" cy="1"/>
          </a:xfrm>
          <a:prstGeom prst="bentConnector3">
            <a:avLst>
              <a:gd name="adj1" fmla="val 50000"/>
            </a:avLst>
          </a:prstGeom>
          <a:ln w="31750" cmpd="sng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7" name="コネクタ: カギ線 1096">
            <a:extLst>
              <a:ext uri="{FF2B5EF4-FFF2-40B4-BE49-F238E27FC236}">
                <a16:creationId xmlns:a16="http://schemas.microsoft.com/office/drawing/2014/main" id="{8DBB1AD4-100C-F43C-ED61-A6EC6C07A63A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7949262" y="2426304"/>
            <a:ext cx="718811" cy="1057540"/>
          </a:xfrm>
          <a:prstGeom prst="bentConnector3">
            <a:avLst>
              <a:gd name="adj1" fmla="val 66035"/>
            </a:avLst>
          </a:prstGeom>
          <a:ln w="31750" cmpd="sng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92" name="グループ化 1191">
            <a:extLst>
              <a:ext uri="{FF2B5EF4-FFF2-40B4-BE49-F238E27FC236}">
                <a16:creationId xmlns:a16="http://schemas.microsoft.com/office/drawing/2014/main" id="{A3272453-A263-75E0-C36C-291A93F9F004}"/>
              </a:ext>
            </a:extLst>
          </p:cNvPr>
          <p:cNvGrpSpPr/>
          <p:nvPr/>
        </p:nvGrpSpPr>
        <p:grpSpPr>
          <a:xfrm>
            <a:off x="4153936" y="3782204"/>
            <a:ext cx="1719023" cy="826252"/>
            <a:chOff x="5120219" y="3804893"/>
            <a:chExt cx="1588914" cy="826252"/>
          </a:xfrm>
        </p:grpSpPr>
        <p:sp>
          <p:nvSpPr>
            <p:cNvPr id="25" name="四角形: 角を丸くする 24">
              <a:extLst>
                <a:ext uri="{FF2B5EF4-FFF2-40B4-BE49-F238E27FC236}">
                  <a16:creationId xmlns:a16="http://schemas.microsoft.com/office/drawing/2014/main" id="{3590236A-5F20-F248-E261-28D8BCB68406}"/>
                </a:ext>
              </a:extLst>
            </p:cNvPr>
            <p:cNvSpPr/>
            <p:nvPr/>
          </p:nvSpPr>
          <p:spPr>
            <a:xfrm>
              <a:off x="5120219" y="3834662"/>
              <a:ext cx="1588914" cy="7964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ja-JP" altLang="en-US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分析</a:t>
              </a:r>
              <a:endParaRPr lang="en-US" altLang="ja-JP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r"/>
              <a:r>
                <a:rPr kumimoji="1" lang="ja-JP" altLang="en-US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可視化</a:t>
              </a:r>
            </a:p>
          </p:txBody>
        </p:sp>
        <p:pic>
          <p:nvPicPr>
            <p:cNvPr id="1116" name="グラフィックス 1115" descr="イラストレーター 枠線">
              <a:extLst>
                <a:ext uri="{FF2B5EF4-FFF2-40B4-BE49-F238E27FC236}">
                  <a16:creationId xmlns:a16="http://schemas.microsoft.com/office/drawing/2014/main" id="{18A14617-F0C9-B79C-73BA-E4E89CFFF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137850" y="3804893"/>
              <a:ext cx="794911" cy="794911"/>
            </a:xfrm>
            <a:prstGeom prst="rect">
              <a:avLst/>
            </a:prstGeom>
          </p:spPr>
        </p:pic>
      </p:grpSp>
      <p:grpSp>
        <p:nvGrpSpPr>
          <p:cNvPr id="1212" name="グループ化 1211">
            <a:extLst>
              <a:ext uri="{FF2B5EF4-FFF2-40B4-BE49-F238E27FC236}">
                <a16:creationId xmlns:a16="http://schemas.microsoft.com/office/drawing/2014/main" id="{F25BB717-D2CA-967F-351B-FC3E4CC1E6C6}"/>
              </a:ext>
            </a:extLst>
          </p:cNvPr>
          <p:cNvGrpSpPr/>
          <p:nvPr/>
        </p:nvGrpSpPr>
        <p:grpSpPr>
          <a:xfrm>
            <a:off x="8699760" y="1665987"/>
            <a:ext cx="1677427" cy="737139"/>
            <a:chOff x="9155953" y="1494118"/>
            <a:chExt cx="1677427" cy="737139"/>
          </a:xfrm>
        </p:grpSpPr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6DD446D3-56B1-A265-96F0-05E4C24DAEB0}"/>
                </a:ext>
              </a:extLst>
            </p:cNvPr>
            <p:cNvSpPr/>
            <p:nvPr/>
          </p:nvSpPr>
          <p:spPr>
            <a:xfrm>
              <a:off x="9155953" y="1494118"/>
              <a:ext cx="1677427" cy="7371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25" name="図 1124">
              <a:extLst>
                <a:ext uri="{FF2B5EF4-FFF2-40B4-BE49-F238E27FC236}">
                  <a16:creationId xmlns:a16="http://schemas.microsoft.com/office/drawing/2014/main" id="{ABC942A5-21EF-4B34-F972-A64436F1D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199625" y="1667285"/>
              <a:ext cx="1590081" cy="386629"/>
            </a:xfrm>
            <a:prstGeom prst="rect">
              <a:avLst/>
            </a:prstGeom>
          </p:spPr>
        </p:pic>
      </p:grpSp>
      <p:grpSp>
        <p:nvGrpSpPr>
          <p:cNvPr id="1203" name="グループ化 1202">
            <a:extLst>
              <a:ext uri="{FF2B5EF4-FFF2-40B4-BE49-F238E27FC236}">
                <a16:creationId xmlns:a16="http://schemas.microsoft.com/office/drawing/2014/main" id="{A04E13B6-CF03-B34F-40BA-B974311AAA76}"/>
              </a:ext>
            </a:extLst>
          </p:cNvPr>
          <p:cNvGrpSpPr/>
          <p:nvPr/>
        </p:nvGrpSpPr>
        <p:grpSpPr>
          <a:xfrm>
            <a:off x="6660393" y="1854280"/>
            <a:ext cx="1288869" cy="1144759"/>
            <a:chOff x="7761310" y="1903446"/>
            <a:chExt cx="1288869" cy="1144759"/>
          </a:xfrm>
        </p:grpSpPr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726E0903-F94C-748F-E629-7F80B8D35CE2}"/>
                </a:ext>
              </a:extLst>
            </p:cNvPr>
            <p:cNvSpPr/>
            <p:nvPr/>
          </p:nvSpPr>
          <p:spPr>
            <a:xfrm>
              <a:off x="7761310" y="1903446"/>
              <a:ext cx="1288869" cy="11440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</p:txBody>
        </p:sp>
        <p:pic>
          <p:nvPicPr>
            <p:cNvPr id="1127" name="図 1126" descr="ロゴ&#10;&#10;自動的に生成された説明">
              <a:extLst>
                <a:ext uri="{FF2B5EF4-FFF2-40B4-BE49-F238E27FC236}">
                  <a16:creationId xmlns:a16="http://schemas.microsoft.com/office/drawing/2014/main" id="{FCF8A67F-D39E-4757-CD0D-0E93BB17F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3945" y="1937044"/>
              <a:ext cx="1111161" cy="1111161"/>
            </a:xfrm>
            <a:prstGeom prst="rect">
              <a:avLst/>
            </a:prstGeom>
          </p:spPr>
        </p:pic>
      </p:grpSp>
      <p:cxnSp>
        <p:nvCxnSpPr>
          <p:cNvPr id="1150" name="直線矢印コネクタ 1149">
            <a:extLst>
              <a:ext uri="{FF2B5EF4-FFF2-40B4-BE49-F238E27FC236}">
                <a16:creationId xmlns:a16="http://schemas.microsoft.com/office/drawing/2014/main" id="{CBC86835-4067-BEE5-2A83-C9509C066C09}"/>
              </a:ext>
            </a:extLst>
          </p:cNvPr>
          <p:cNvCxnSpPr>
            <a:stCxn id="1135" idx="3"/>
            <a:endCxn id="8" idx="1"/>
          </p:cNvCxnSpPr>
          <p:nvPr/>
        </p:nvCxnSpPr>
        <p:spPr>
          <a:xfrm>
            <a:off x="1172754" y="3213173"/>
            <a:ext cx="56639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8" name="直線矢印コネクタ 1157">
            <a:extLst>
              <a:ext uri="{FF2B5EF4-FFF2-40B4-BE49-F238E27FC236}">
                <a16:creationId xmlns:a16="http://schemas.microsoft.com/office/drawing/2014/main" id="{79F54B54-AE37-6441-2F10-4319C8BFFB3E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013772" y="2400040"/>
            <a:ext cx="1852" cy="34629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4" name="コネクタ: カギ線 1163">
            <a:extLst>
              <a:ext uri="{FF2B5EF4-FFF2-40B4-BE49-F238E27FC236}">
                <a16:creationId xmlns:a16="http://schemas.microsoft.com/office/drawing/2014/main" id="{EF7F40F2-E9D6-635C-E7E5-1145B11A8149}"/>
              </a:ext>
            </a:extLst>
          </p:cNvPr>
          <p:cNvCxnSpPr>
            <a:cxnSpLocks/>
            <a:stCxn id="1044" idx="3"/>
            <a:endCxn id="20" idx="1"/>
          </p:cNvCxnSpPr>
          <p:nvPr/>
        </p:nvCxnSpPr>
        <p:spPr>
          <a:xfrm>
            <a:off x="5985616" y="2422196"/>
            <a:ext cx="2682457" cy="1061648"/>
          </a:xfrm>
          <a:prstGeom prst="bentConnector3">
            <a:avLst>
              <a:gd name="adj1" fmla="val 11679"/>
            </a:avLst>
          </a:prstGeom>
          <a:ln w="31750" cmpd="sng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81" name="グループ化 1180">
            <a:extLst>
              <a:ext uri="{FF2B5EF4-FFF2-40B4-BE49-F238E27FC236}">
                <a16:creationId xmlns:a16="http://schemas.microsoft.com/office/drawing/2014/main" id="{C6E93726-1D18-AC19-522D-49BE315BE37D}"/>
              </a:ext>
            </a:extLst>
          </p:cNvPr>
          <p:cNvGrpSpPr/>
          <p:nvPr/>
        </p:nvGrpSpPr>
        <p:grpSpPr>
          <a:xfrm>
            <a:off x="4104059" y="2746337"/>
            <a:ext cx="1773252" cy="796483"/>
            <a:chOff x="4982800" y="2738892"/>
            <a:chExt cx="1543482" cy="796483"/>
          </a:xfrm>
        </p:grpSpPr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736344B5-FAE2-2B78-9175-B58784D5FCF4}"/>
                </a:ext>
              </a:extLst>
            </p:cNvPr>
            <p:cNvSpPr/>
            <p:nvPr/>
          </p:nvSpPr>
          <p:spPr>
            <a:xfrm>
              <a:off x="5026214" y="2738892"/>
              <a:ext cx="1500068" cy="7964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ja-JP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Agent2</a:t>
              </a:r>
              <a:endParaRPr kumimoji="1"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1175" name="グラフィックス 1174" descr="人工知能 枠線">
              <a:extLst>
                <a:ext uri="{FF2B5EF4-FFF2-40B4-BE49-F238E27FC236}">
                  <a16:creationId xmlns:a16="http://schemas.microsoft.com/office/drawing/2014/main" id="{241B5323-9B72-C4F6-7725-3BFC127B5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82800" y="2768547"/>
              <a:ext cx="737171" cy="737171"/>
            </a:xfrm>
            <a:prstGeom prst="rect">
              <a:avLst/>
            </a:prstGeom>
          </p:spPr>
        </p:pic>
      </p:grpSp>
      <p:cxnSp>
        <p:nvCxnSpPr>
          <p:cNvPr id="1199" name="直線矢印コネクタ 1198">
            <a:extLst>
              <a:ext uri="{FF2B5EF4-FFF2-40B4-BE49-F238E27FC236}">
                <a16:creationId xmlns:a16="http://schemas.microsoft.com/office/drawing/2014/main" id="{65E5F698-F7D4-04E6-DC60-51E9B1532900}"/>
              </a:ext>
            </a:extLst>
          </p:cNvPr>
          <p:cNvCxnSpPr>
            <a:cxnSpLocks/>
            <a:stCxn id="1044" idx="3"/>
            <a:endCxn id="17" idx="1"/>
          </p:cNvCxnSpPr>
          <p:nvPr/>
        </p:nvCxnSpPr>
        <p:spPr>
          <a:xfrm>
            <a:off x="5985616" y="2422196"/>
            <a:ext cx="674777" cy="4108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4" name="直線矢印コネクタ 1213">
            <a:extLst>
              <a:ext uri="{FF2B5EF4-FFF2-40B4-BE49-F238E27FC236}">
                <a16:creationId xmlns:a16="http://schemas.microsoft.com/office/drawing/2014/main" id="{1A8F48CB-109B-659F-6A0E-E93EB737CE9C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9538474" y="2403126"/>
            <a:ext cx="6036" cy="682476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3" name="テキスト ボックス 1222">
            <a:extLst>
              <a:ext uri="{FF2B5EF4-FFF2-40B4-BE49-F238E27FC236}">
                <a16:creationId xmlns:a16="http://schemas.microsoft.com/office/drawing/2014/main" id="{9FD0C65D-8372-0045-392A-A109AF2D09EB}"/>
              </a:ext>
            </a:extLst>
          </p:cNvPr>
          <p:cNvSpPr txBox="1"/>
          <p:nvPr/>
        </p:nvSpPr>
        <p:spPr>
          <a:xfrm>
            <a:off x="3097840" y="2136731"/>
            <a:ext cx="110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コメント</a:t>
            </a:r>
          </a:p>
        </p:txBody>
      </p:sp>
      <p:sp>
        <p:nvSpPr>
          <p:cNvPr id="1224" name="テキスト ボックス 1223">
            <a:extLst>
              <a:ext uri="{FF2B5EF4-FFF2-40B4-BE49-F238E27FC236}">
                <a16:creationId xmlns:a16="http://schemas.microsoft.com/office/drawing/2014/main" id="{9DFFC708-F69B-783D-4E98-A1216BE7E1FB}"/>
              </a:ext>
            </a:extLst>
          </p:cNvPr>
          <p:cNvSpPr txBox="1"/>
          <p:nvPr/>
        </p:nvSpPr>
        <p:spPr>
          <a:xfrm>
            <a:off x="4950465" y="2446848"/>
            <a:ext cx="110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ディベート</a:t>
            </a:r>
          </a:p>
        </p:txBody>
      </p:sp>
      <p:sp>
        <p:nvSpPr>
          <p:cNvPr id="1225" name="テキスト ボックス 1224">
            <a:extLst>
              <a:ext uri="{FF2B5EF4-FFF2-40B4-BE49-F238E27FC236}">
                <a16:creationId xmlns:a16="http://schemas.microsoft.com/office/drawing/2014/main" id="{4BBC1524-FB4D-388A-3889-4F188417B136}"/>
              </a:ext>
            </a:extLst>
          </p:cNvPr>
          <p:cNvSpPr txBox="1"/>
          <p:nvPr/>
        </p:nvSpPr>
        <p:spPr>
          <a:xfrm>
            <a:off x="9443415" y="2635716"/>
            <a:ext cx="110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音声合成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26" name="テキスト ボックス 1225">
            <a:extLst>
              <a:ext uri="{FF2B5EF4-FFF2-40B4-BE49-F238E27FC236}">
                <a16:creationId xmlns:a16="http://schemas.microsoft.com/office/drawing/2014/main" id="{9E376608-DF59-B11C-4DAB-4A7EFC2D7FF7}"/>
              </a:ext>
            </a:extLst>
          </p:cNvPr>
          <p:cNvSpPr txBox="1"/>
          <p:nvPr/>
        </p:nvSpPr>
        <p:spPr>
          <a:xfrm>
            <a:off x="8297799" y="2661236"/>
            <a:ext cx="110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WebRTC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27" name="テキスト ボックス 1226">
            <a:extLst>
              <a:ext uri="{FF2B5EF4-FFF2-40B4-BE49-F238E27FC236}">
                <a16:creationId xmlns:a16="http://schemas.microsoft.com/office/drawing/2014/main" id="{5354424E-0EDC-9DC3-AE7B-09E2553141B4}"/>
              </a:ext>
            </a:extLst>
          </p:cNvPr>
          <p:cNvSpPr txBox="1"/>
          <p:nvPr/>
        </p:nvSpPr>
        <p:spPr>
          <a:xfrm>
            <a:off x="6797460" y="3499465"/>
            <a:ext cx="1151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WebSocket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28" name="テキスト ボックス 1227">
            <a:extLst>
              <a:ext uri="{FF2B5EF4-FFF2-40B4-BE49-F238E27FC236}">
                <a16:creationId xmlns:a16="http://schemas.microsoft.com/office/drawing/2014/main" id="{2B60A44C-C040-776B-8B47-64476ABE356E}"/>
              </a:ext>
            </a:extLst>
          </p:cNvPr>
          <p:cNvSpPr txBox="1"/>
          <p:nvPr/>
        </p:nvSpPr>
        <p:spPr>
          <a:xfrm>
            <a:off x="5100655" y="5156005"/>
            <a:ext cx="110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動画配信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956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8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4BB737-FE76-5C11-D9A7-B357EC757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正方形/長方形 1043">
            <a:extLst>
              <a:ext uri="{FF2B5EF4-FFF2-40B4-BE49-F238E27FC236}">
                <a16:creationId xmlns:a16="http://schemas.microsoft.com/office/drawing/2014/main" id="{F35D0F7B-3A4E-B23D-A594-E120D91AE48A}"/>
              </a:ext>
            </a:extLst>
          </p:cNvPr>
          <p:cNvSpPr/>
          <p:nvPr/>
        </p:nvSpPr>
        <p:spPr>
          <a:xfrm>
            <a:off x="2830233" y="1968995"/>
            <a:ext cx="1951734" cy="24883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Multi Agent</a:t>
            </a:r>
            <a:endParaRPr kumimoji="1" lang="ja-JP" altLang="en-US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180" name="グループ化 1179">
            <a:extLst>
              <a:ext uri="{FF2B5EF4-FFF2-40B4-BE49-F238E27FC236}">
                <a16:creationId xmlns:a16="http://schemas.microsoft.com/office/drawing/2014/main" id="{A619C690-8494-F1BE-5CCC-F4BFD71F229D}"/>
              </a:ext>
            </a:extLst>
          </p:cNvPr>
          <p:cNvGrpSpPr/>
          <p:nvPr/>
        </p:nvGrpSpPr>
        <p:grpSpPr>
          <a:xfrm>
            <a:off x="2896452" y="2394533"/>
            <a:ext cx="1772858" cy="796483"/>
            <a:chOff x="4978790" y="1596112"/>
            <a:chExt cx="1543139" cy="796483"/>
          </a:xfrm>
        </p:grpSpPr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1D89EA0D-5014-C3A0-20E5-7F0A26673078}"/>
                </a:ext>
              </a:extLst>
            </p:cNvPr>
            <p:cNvSpPr/>
            <p:nvPr/>
          </p:nvSpPr>
          <p:spPr>
            <a:xfrm>
              <a:off x="5026213" y="1596112"/>
              <a:ext cx="1495716" cy="7964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ja-JP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Agent1</a:t>
              </a:r>
              <a:endParaRPr kumimoji="1"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1031" name="グラフィックス 1030" descr="人工知能 枠線">
              <a:extLst>
                <a:ext uri="{FF2B5EF4-FFF2-40B4-BE49-F238E27FC236}">
                  <a16:creationId xmlns:a16="http://schemas.microsoft.com/office/drawing/2014/main" id="{D1D8F17E-5BA2-0F2B-9F54-A7E34ECBC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8790" y="1614211"/>
              <a:ext cx="737171" cy="737171"/>
            </a:xfrm>
            <a:prstGeom prst="rect">
              <a:avLst/>
            </a:prstGeom>
          </p:spPr>
        </p:pic>
      </p:grpSp>
      <p:cxnSp>
        <p:nvCxnSpPr>
          <p:cNvPr id="1150" name="直線矢印コネクタ 1149">
            <a:extLst>
              <a:ext uri="{FF2B5EF4-FFF2-40B4-BE49-F238E27FC236}">
                <a16:creationId xmlns:a16="http://schemas.microsoft.com/office/drawing/2014/main" id="{5B19EDEA-3D12-6671-BA48-1FF6F3A7CC1B}"/>
              </a:ext>
            </a:extLst>
          </p:cNvPr>
          <p:cNvCxnSpPr>
            <a:cxnSpLocks/>
            <a:stCxn id="1044" idx="3"/>
            <a:endCxn id="6" idx="1"/>
          </p:cNvCxnSpPr>
          <p:nvPr/>
        </p:nvCxnSpPr>
        <p:spPr>
          <a:xfrm>
            <a:off x="4781967" y="3213172"/>
            <a:ext cx="979890" cy="9956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8" name="直線矢印コネクタ 1157">
            <a:extLst>
              <a:ext uri="{FF2B5EF4-FFF2-40B4-BE49-F238E27FC236}">
                <a16:creationId xmlns:a16="http://schemas.microsoft.com/office/drawing/2014/main" id="{60998D15-88E6-4566-D426-9C8F9ECFF92E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3810123" y="3191016"/>
            <a:ext cx="1852" cy="34629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81" name="グループ化 1180">
            <a:extLst>
              <a:ext uri="{FF2B5EF4-FFF2-40B4-BE49-F238E27FC236}">
                <a16:creationId xmlns:a16="http://schemas.microsoft.com/office/drawing/2014/main" id="{3B20E604-B45E-6498-3D90-4B0605562FD4}"/>
              </a:ext>
            </a:extLst>
          </p:cNvPr>
          <p:cNvGrpSpPr/>
          <p:nvPr/>
        </p:nvGrpSpPr>
        <p:grpSpPr>
          <a:xfrm>
            <a:off x="2900410" y="3537313"/>
            <a:ext cx="1773252" cy="796483"/>
            <a:chOff x="4982800" y="2738892"/>
            <a:chExt cx="1543482" cy="796483"/>
          </a:xfrm>
        </p:grpSpPr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D4943634-CA1F-C966-F79E-1BA0C3AFA914}"/>
                </a:ext>
              </a:extLst>
            </p:cNvPr>
            <p:cNvSpPr/>
            <p:nvPr/>
          </p:nvSpPr>
          <p:spPr>
            <a:xfrm>
              <a:off x="5026214" y="2738892"/>
              <a:ext cx="1500068" cy="7964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ja-JP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Agent2</a:t>
              </a:r>
              <a:endParaRPr kumimoji="1"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1175" name="グラフィックス 1174" descr="人工知能 枠線">
              <a:extLst>
                <a:ext uri="{FF2B5EF4-FFF2-40B4-BE49-F238E27FC236}">
                  <a16:creationId xmlns:a16="http://schemas.microsoft.com/office/drawing/2014/main" id="{1D0773BD-FDD4-C5A6-A66F-99C319583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82800" y="2768547"/>
              <a:ext cx="737171" cy="737171"/>
            </a:xfrm>
            <a:prstGeom prst="rect">
              <a:avLst/>
            </a:prstGeom>
          </p:spPr>
        </p:pic>
      </p:grpSp>
      <p:sp>
        <p:nvSpPr>
          <p:cNvPr id="1224" name="テキスト ボックス 1223">
            <a:extLst>
              <a:ext uri="{FF2B5EF4-FFF2-40B4-BE49-F238E27FC236}">
                <a16:creationId xmlns:a16="http://schemas.microsoft.com/office/drawing/2014/main" id="{FD009913-8009-2830-E7A7-3E2A31188424}"/>
              </a:ext>
            </a:extLst>
          </p:cNvPr>
          <p:cNvSpPr txBox="1"/>
          <p:nvPr/>
        </p:nvSpPr>
        <p:spPr>
          <a:xfrm>
            <a:off x="3561049" y="3210275"/>
            <a:ext cx="110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議論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BD67715-EA77-08AD-4D89-DC08B530FAE7}"/>
              </a:ext>
            </a:extLst>
          </p:cNvPr>
          <p:cNvGrpSpPr/>
          <p:nvPr/>
        </p:nvGrpSpPr>
        <p:grpSpPr>
          <a:xfrm>
            <a:off x="5761857" y="2676813"/>
            <a:ext cx="978040" cy="1092629"/>
            <a:chOff x="6857063" y="2514954"/>
            <a:chExt cx="978040" cy="1092629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11CA1E29-CF32-2B1E-7DC2-F6FE3942D15F}"/>
                </a:ext>
              </a:extLst>
            </p:cNvPr>
            <p:cNvSpPr/>
            <p:nvPr/>
          </p:nvSpPr>
          <p:spPr>
            <a:xfrm>
              <a:off x="6857063" y="2514954"/>
              <a:ext cx="978040" cy="109262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schemeClr val="tx1"/>
                </a:solidFill>
              </a:endParaRPr>
            </a:p>
            <a:p>
              <a:pPr algn="ctr"/>
              <a:endParaRPr lang="en-US" altLang="ja-JP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ユーザ</a:t>
              </a:r>
              <a:endParaRPr kumimoji="1"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7" name="グラフィックス 6" descr="ユーザー 枠線">
              <a:extLst>
                <a:ext uri="{FF2B5EF4-FFF2-40B4-BE49-F238E27FC236}">
                  <a16:creationId xmlns:a16="http://schemas.microsoft.com/office/drawing/2014/main" id="{89214A5A-DBBA-874A-7E0B-D21B994A8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77166" y="2514954"/>
              <a:ext cx="737833" cy="737833"/>
            </a:xfrm>
            <a:prstGeom prst="rect">
              <a:avLst/>
            </a:prstGeom>
          </p:spPr>
        </p:pic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574FA17-BFFD-7F10-E9CF-1C695662C71C}"/>
              </a:ext>
            </a:extLst>
          </p:cNvPr>
          <p:cNvSpPr txBox="1"/>
          <p:nvPr/>
        </p:nvSpPr>
        <p:spPr>
          <a:xfrm>
            <a:off x="4723252" y="2891840"/>
            <a:ext cx="110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対話</a:t>
            </a:r>
          </a:p>
        </p:txBody>
      </p:sp>
    </p:spTree>
    <p:extLst>
      <p:ext uri="{BB962C8B-B14F-4D97-AF65-F5344CB8AC3E}">
        <p14:creationId xmlns:p14="http://schemas.microsoft.com/office/powerpoint/2010/main" val="358807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4E8D2-42B5-8BFF-4125-C41F2140D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919AAC1-6E39-8B93-0F55-CA129D4ACADD}"/>
              </a:ext>
            </a:extLst>
          </p:cNvPr>
          <p:cNvSpPr/>
          <p:nvPr/>
        </p:nvSpPr>
        <p:spPr>
          <a:xfrm>
            <a:off x="1726164" y="330582"/>
            <a:ext cx="7744408" cy="50905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LangGraph</a:t>
            </a:r>
            <a:r>
              <a:rPr lang="en-US" altLang="ja-JP" dirty="0">
                <a:solidFill>
                  <a:schemeClr val="tx1"/>
                </a:solidFill>
              </a:rPr>
              <a:t> Agent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C449DFD-C6ED-E618-7BD6-382BBE9AC58B}"/>
              </a:ext>
            </a:extLst>
          </p:cNvPr>
          <p:cNvSpPr/>
          <p:nvPr/>
        </p:nvSpPr>
        <p:spPr>
          <a:xfrm>
            <a:off x="4363053" y="826536"/>
            <a:ext cx="4892914" cy="42399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ReAct</a:t>
            </a:r>
            <a:r>
              <a:rPr kumimoji="1" lang="en-US" altLang="ja-JP" dirty="0">
                <a:solidFill>
                  <a:schemeClr val="tx1"/>
                </a:solidFill>
              </a:rPr>
              <a:t> Agent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EB40E21-EABC-3BE0-A7A0-648026358B96}"/>
              </a:ext>
            </a:extLst>
          </p:cNvPr>
          <p:cNvSpPr/>
          <p:nvPr/>
        </p:nvSpPr>
        <p:spPr>
          <a:xfrm>
            <a:off x="2423840" y="1585562"/>
            <a:ext cx="1288869" cy="79648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Gemini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17DF18A-6B53-64D6-E816-139047B40884}"/>
              </a:ext>
            </a:extLst>
          </p:cNvPr>
          <p:cNvSpPr/>
          <p:nvPr/>
        </p:nvSpPr>
        <p:spPr>
          <a:xfrm>
            <a:off x="6559653" y="1343928"/>
            <a:ext cx="2576263" cy="35223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ツール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F88C455C-B582-E535-2C6F-D22463E2094B}"/>
              </a:ext>
            </a:extLst>
          </p:cNvPr>
          <p:cNvSpPr/>
          <p:nvPr/>
        </p:nvSpPr>
        <p:spPr>
          <a:xfrm>
            <a:off x="7209997" y="1880290"/>
            <a:ext cx="1288869" cy="79648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BrowserU</a:t>
            </a:r>
            <a:r>
              <a:rPr lang="en-US" altLang="ja-JP" dirty="0" err="1">
                <a:solidFill>
                  <a:schemeClr val="tx1"/>
                </a:solidFill>
              </a:rPr>
              <a:t>se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A7060AF-1D52-EBE5-8449-B71527659188}"/>
              </a:ext>
            </a:extLst>
          </p:cNvPr>
          <p:cNvSpPr/>
          <p:nvPr/>
        </p:nvSpPr>
        <p:spPr>
          <a:xfrm>
            <a:off x="7261200" y="3302059"/>
            <a:ext cx="1288869" cy="79648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Gemini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Thinking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C7548888-EA18-4E61-B5E2-754F4EC70096}"/>
              </a:ext>
            </a:extLst>
          </p:cNvPr>
          <p:cNvSpPr/>
          <p:nvPr/>
        </p:nvSpPr>
        <p:spPr>
          <a:xfrm>
            <a:off x="2423840" y="3105081"/>
            <a:ext cx="1288869" cy="79648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DataBase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B761A4C5-C574-F1A5-AB4E-5359A11068ED}"/>
              </a:ext>
            </a:extLst>
          </p:cNvPr>
          <p:cNvSpPr/>
          <p:nvPr/>
        </p:nvSpPr>
        <p:spPr>
          <a:xfrm>
            <a:off x="4816919" y="2477591"/>
            <a:ext cx="1288869" cy="79648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Gemini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07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8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ADE7E8F-66B6-A5E1-A399-8BE7E74B54FA}"/>
              </a:ext>
            </a:extLst>
          </p:cNvPr>
          <p:cNvGrpSpPr/>
          <p:nvPr/>
        </p:nvGrpSpPr>
        <p:grpSpPr>
          <a:xfrm>
            <a:off x="4613906" y="2632517"/>
            <a:ext cx="1482094" cy="796483"/>
            <a:chOff x="4978790" y="1596112"/>
            <a:chExt cx="1290051" cy="796483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1F550241-77B5-6532-70B5-3A7A75700776}"/>
                </a:ext>
              </a:extLst>
            </p:cNvPr>
            <p:cNvSpPr/>
            <p:nvPr/>
          </p:nvSpPr>
          <p:spPr>
            <a:xfrm>
              <a:off x="5026214" y="1596112"/>
              <a:ext cx="1242627" cy="7964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LLM</a:t>
              </a:r>
              <a:endParaRPr kumimoji="1"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7" name="グラフィックス 6" descr="人工知能 枠線">
              <a:extLst>
                <a:ext uri="{FF2B5EF4-FFF2-40B4-BE49-F238E27FC236}">
                  <a16:creationId xmlns:a16="http://schemas.microsoft.com/office/drawing/2014/main" id="{C1E436DF-9B43-DECA-51B8-8F953E6DD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8790" y="1614211"/>
              <a:ext cx="737171" cy="737171"/>
            </a:xfrm>
            <a:prstGeom prst="rect">
              <a:avLst/>
            </a:prstGeom>
          </p:spPr>
        </p:pic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87487C82-275A-DA55-9CAC-1D09BF3A22CC}"/>
              </a:ext>
            </a:extLst>
          </p:cNvPr>
          <p:cNvGrpSpPr/>
          <p:nvPr/>
        </p:nvGrpSpPr>
        <p:grpSpPr>
          <a:xfrm>
            <a:off x="2397039" y="2632517"/>
            <a:ext cx="1496073" cy="796484"/>
            <a:chOff x="1773713" y="3226349"/>
            <a:chExt cx="1496073" cy="796484"/>
          </a:xfrm>
        </p:grpSpPr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79D12BC3-C56A-74D6-86BD-4DB65573F076}"/>
                </a:ext>
              </a:extLst>
            </p:cNvPr>
            <p:cNvSpPr/>
            <p:nvPr/>
          </p:nvSpPr>
          <p:spPr>
            <a:xfrm>
              <a:off x="1842176" y="3226350"/>
              <a:ext cx="1427610" cy="7964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ja-JP" altLang="en-US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誤情報</a:t>
              </a:r>
            </a:p>
          </p:txBody>
        </p:sp>
        <p:pic>
          <p:nvPicPr>
            <p:cNvPr id="11" name="グラフィックス 10" descr="契約 枠線">
              <a:extLst>
                <a:ext uri="{FF2B5EF4-FFF2-40B4-BE49-F238E27FC236}">
                  <a16:creationId xmlns:a16="http://schemas.microsoft.com/office/drawing/2014/main" id="{8C975F24-6162-833D-69BA-EFD8445CB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73713" y="3226349"/>
              <a:ext cx="796483" cy="796483"/>
            </a:xfrm>
            <a:prstGeom prst="rect">
              <a:avLst/>
            </a:prstGeom>
          </p:spPr>
        </p:pic>
      </p:grp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6CB304A-21E0-F9B0-BFA5-1D86D64B0BCC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3893112" y="3030759"/>
            <a:ext cx="775278" cy="1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F9EB26FA-8B6D-0081-1BF9-4CBC635E5DE4}"/>
              </a:ext>
            </a:extLst>
          </p:cNvPr>
          <p:cNvGrpSpPr/>
          <p:nvPr/>
        </p:nvGrpSpPr>
        <p:grpSpPr>
          <a:xfrm>
            <a:off x="7649489" y="2484443"/>
            <a:ext cx="978040" cy="1092629"/>
            <a:chOff x="6857063" y="2514954"/>
            <a:chExt cx="978040" cy="1092629"/>
          </a:xfrm>
        </p:grpSpPr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CE628309-1B62-430F-E22D-D400EB5F5FEB}"/>
                </a:ext>
              </a:extLst>
            </p:cNvPr>
            <p:cNvSpPr/>
            <p:nvPr/>
          </p:nvSpPr>
          <p:spPr>
            <a:xfrm>
              <a:off x="6857063" y="2514954"/>
              <a:ext cx="978040" cy="109262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schemeClr val="tx1"/>
                </a:solidFill>
              </a:endParaRPr>
            </a:p>
            <a:p>
              <a:pPr algn="ctr"/>
              <a:endParaRPr lang="en-US" altLang="ja-JP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ユーザ</a:t>
              </a:r>
              <a:endParaRPr kumimoji="1"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24" name="グラフィックス 23" descr="ユーザー 枠線">
              <a:extLst>
                <a:ext uri="{FF2B5EF4-FFF2-40B4-BE49-F238E27FC236}">
                  <a16:creationId xmlns:a16="http://schemas.microsoft.com/office/drawing/2014/main" id="{7F14ECA3-E746-A087-4CF4-E97A00291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77166" y="2514954"/>
              <a:ext cx="737833" cy="737833"/>
            </a:xfrm>
            <a:prstGeom prst="rect">
              <a:avLst/>
            </a:prstGeom>
          </p:spPr>
        </p:pic>
      </p:grp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5378703-7E1D-7AEA-0250-15E7B904EAC8}"/>
              </a:ext>
            </a:extLst>
          </p:cNvPr>
          <p:cNvSpPr/>
          <p:nvPr/>
        </p:nvSpPr>
        <p:spPr>
          <a:xfrm>
            <a:off x="3660290" y="711752"/>
            <a:ext cx="3443809" cy="14049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インターネットなど</a:t>
            </a:r>
            <a:endParaRPr kumimoji="1" lang="ja-JP" altLang="en-US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6D23B2C9-C38F-DC48-27B7-B5EFBE5DB2B3}"/>
              </a:ext>
            </a:extLst>
          </p:cNvPr>
          <p:cNvGrpSpPr/>
          <p:nvPr/>
        </p:nvGrpSpPr>
        <p:grpSpPr>
          <a:xfrm>
            <a:off x="4599927" y="1155129"/>
            <a:ext cx="1496073" cy="796484"/>
            <a:chOff x="1773713" y="3226349"/>
            <a:chExt cx="1496073" cy="796484"/>
          </a:xfrm>
        </p:grpSpPr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EF7D7E73-9831-47D6-F79E-5DB78CEE1CDE}"/>
                </a:ext>
              </a:extLst>
            </p:cNvPr>
            <p:cNvSpPr/>
            <p:nvPr/>
          </p:nvSpPr>
          <p:spPr>
            <a:xfrm>
              <a:off x="1842176" y="3226350"/>
              <a:ext cx="1427610" cy="7964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ja-JP" altLang="en-US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誤情報</a:t>
              </a:r>
            </a:p>
          </p:txBody>
        </p:sp>
        <p:pic>
          <p:nvPicPr>
            <p:cNvPr id="28" name="グラフィックス 27" descr="契約 枠線">
              <a:extLst>
                <a:ext uri="{FF2B5EF4-FFF2-40B4-BE49-F238E27FC236}">
                  <a16:creationId xmlns:a16="http://schemas.microsoft.com/office/drawing/2014/main" id="{881DC19A-5343-5F59-B09E-747906D52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73713" y="3226349"/>
              <a:ext cx="796483" cy="796483"/>
            </a:xfrm>
            <a:prstGeom prst="rect">
              <a:avLst/>
            </a:prstGeom>
          </p:spPr>
        </p:pic>
      </p:grp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1E16E07-AEEB-1999-ABD6-5D9E4B5E97B7}"/>
              </a:ext>
            </a:extLst>
          </p:cNvPr>
          <p:cNvCxnSpPr>
            <a:cxnSpLocks/>
            <a:stCxn id="27" idx="2"/>
            <a:endCxn id="6" idx="0"/>
          </p:cNvCxnSpPr>
          <p:nvPr/>
        </p:nvCxnSpPr>
        <p:spPr>
          <a:xfrm>
            <a:off x="5382195" y="1951613"/>
            <a:ext cx="0" cy="680904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3C1D46-E142-6FC3-4B2F-4D4D276FDADC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096000" y="3030758"/>
            <a:ext cx="1553489" cy="1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AE38F84-BDFB-A178-C7DE-AF253596E255}"/>
              </a:ext>
            </a:extLst>
          </p:cNvPr>
          <p:cNvSpPr txBox="1"/>
          <p:nvPr/>
        </p:nvSpPr>
        <p:spPr>
          <a:xfrm>
            <a:off x="3726621" y="2711769"/>
            <a:ext cx="110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学習時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820F723-19A4-4BD2-9102-7DC98F87E987}"/>
              </a:ext>
            </a:extLst>
          </p:cNvPr>
          <p:cNvSpPr txBox="1"/>
          <p:nvPr/>
        </p:nvSpPr>
        <p:spPr>
          <a:xfrm>
            <a:off x="5175700" y="2234389"/>
            <a:ext cx="110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推論時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CD1628B-95D8-9980-63D5-506A0F23239E}"/>
              </a:ext>
            </a:extLst>
          </p:cNvPr>
          <p:cNvSpPr txBox="1"/>
          <p:nvPr/>
        </p:nvSpPr>
        <p:spPr>
          <a:xfrm>
            <a:off x="5827783" y="2706464"/>
            <a:ext cx="2086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ハルシネーション</a:t>
            </a:r>
          </a:p>
        </p:txBody>
      </p:sp>
    </p:spTree>
    <p:extLst>
      <p:ext uri="{BB962C8B-B14F-4D97-AF65-F5344CB8AC3E}">
        <p14:creationId xmlns:p14="http://schemas.microsoft.com/office/powerpoint/2010/main" val="118397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46</Words>
  <Application>Microsoft Office PowerPoint</Application>
  <PresentationFormat>ワイド画面</PresentationFormat>
  <Paragraphs>41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hiratsuka.kaneyoshi.72i@st.kyoto-u.ac.jp</dc:creator>
  <cp:lastModifiedBy>hiratsuka.kaneyoshi.72i@st.kyoto-u.ac.jp</cp:lastModifiedBy>
  <cp:revision>2</cp:revision>
  <dcterms:created xsi:type="dcterms:W3CDTF">2025-02-07T04:48:57Z</dcterms:created>
  <dcterms:modified xsi:type="dcterms:W3CDTF">2025-02-10T05:48:44Z</dcterms:modified>
</cp:coreProperties>
</file>