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40E81-A768-BD60-9F98-D00355CE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D26E1-3160-2EB8-C649-F21CBE9EC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7C08A-F8AE-2062-E6B5-8EECFD2A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CFAE5E-FDE6-1746-BCC4-19475F2D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495C85-F1B0-8FD2-502E-7AC79152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9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B80E-62D8-2CE7-BA00-3806F5B0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990C60-B2F1-1AB3-D03F-6D2913553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121BB-0067-D6DB-AC32-AD1F6A42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991AD-E49A-4DA6-1787-488094F3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948240-413B-D206-57CF-5F978344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65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31C5E9-9F65-2FB6-B069-9DFB8A19D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1E70F1-FD3F-AAFE-DC98-D0BDCF9DB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2F957-553E-3B23-957B-CEC83EF3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D8B3E-0F15-A48D-C7B4-7469F645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78ECA-1AE9-116C-5F39-9840ADE0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57106-ED9F-2C0D-A262-9AC99CB3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141C7A-20F9-166A-D063-D24D1901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39AE7B-665B-8625-8BB8-9B0D3451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E53CBD-7079-E01C-5D27-693E3AB3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FA5926-A627-8CEE-A3D0-8664CC5A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0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EC6D5-FD8F-E4AC-B406-8A2FB59E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71C6A-B062-D68C-D795-80AE4684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88257-72BC-2C79-A431-0313B271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F4604-22CE-C614-3128-6532F03B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47A49-E932-546A-1F79-CB9C5C31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67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F5CD9-1B63-F8F2-DC2F-6C7AB3A6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AA3F4A-8ADB-289B-966A-8327AEB6E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185367-B88D-DE82-6557-0AD559E0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D2AC84-AA0A-6D87-065E-96954EDD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032529-9455-8E41-E7A9-34A18CEE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730E64-F969-1533-14E4-B6AE90F9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8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BAF04-25FC-B089-3553-CCE504E8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153DC5-C929-091E-6A08-77B4149F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7079-F105-3641-08FC-FF44A1D6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6BDD6D-F9EF-FF2D-9042-014E5B1A6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C1FA64-31F9-6AD9-8E8A-CBD03C8A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65AA4B-DDB7-0132-69B5-35FC5A82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D9EEED-CFEA-081C-9E47-B5AE401C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AC21D-0537-8696-CDC1-7878D437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31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3A02C-260D-DAEF-A533-E238118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9B433B-95D6-FF43-4AB0-528E6A9F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E34344-41E3-18FF-EB6A-A167AF17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E68F05-F173-D851-1C87-C86830A8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7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A52584-84F3-3EBC-F8F6-4091C4FD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9B381E-8D40-8CC0-E454-88DE10E0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2D8D67-4243-EECE-2145-448CC977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07651-CF1F-2A64-F833-31753F6E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86308-112C-BD35-ADC1-4F7F0A8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2B555A-B06A-B01D-49AC-610C3D7F6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1E2C4-59CC-3C17-B6AF-5CAF0879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70024-13FB-E737-5363-804FBF11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33DA9D-EB06-9E9F-6B2E-01DE7B9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9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8FD15-8C92-130D-1850-60483EC5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BC713E-8323-D4AC-5827-88A272AA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7EF94B-052A-D979-63B5-46E275C3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A4438-ECA2-4AD5-8219-39B4C32F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CD3E50-B3AA-2570-6571-509DD87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A56FA3-2062-6315-216B-29C62D7C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0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B75438-91AD-8407-D7A4-ACCFEAAB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766C2-77F5-ADA1-0525-A3181BB65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F4945-9E3E-2F76-B1FC-DA31CC09C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0C0C6-B24B-4783-8874-75175F6AEAA7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A8DB7-FCF8-96A7-A7F6-56194513F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34106-F62F-D195-C0CC-8F3D0618C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6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FD667B-8A34-612C-7A7C-225915FD2733}"/>
              </a:ext>
            </a:extLst>
          </p:cNvPr>
          <p:cNvSpPr/>
          <p:nvPr/>
        </p:nvSpPr>
        <p:spPr>
          <a:xfrm>
            <a:off x="3248984" y="558140"/>
            <a:ext cx="4970959" cy="4217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44" name="正方形/長方形 1043">
            <a:extLst>
              <a:ext uri="{FF2B5EF4-FFF2-40B4-BE49-F238E27FC236}">
                <a16:creationId xmlns:a16="http://schemas.microsoft.com/office/drawing/2014/main" id="{F8264B23-3247-6980-F8E8-03AF5748500F}"/>
              </a:ext>
            </a:extLst>
          </p:cNvPr>
          <p:cNvSpPr/>
          <p:nvPr/>
        </p:nvSpPr>
        <p:spPr>
          <a:xfrm>
            <a:off x="4033882" y="1178019"/>
            <a:ext cx="1951734" cy="2488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Multi Agent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47" name="グループ化 1146">
            <a:extLst>
              <a:ext uri="{FF2B5EF4-FFF2-40B4-BE49-F238E27FC236}">
                <a16:creationId xmlns:a16="http://schemas.microsoft.com/office/drawing/2014/main" id="{1D5E6AEB-C34F-5B5C-5271-2BF59DC796FA}"/>
              </a:ext>
            </a:extLst>
          </p:cNvPr>
          <p:cNvGrpSpPr/>
          <p:nvPr/>
        </p:nvGrpSpPr>
        <p:grpSpPr>
          <a:xfrm>
            <a:off x="194714" y="2582723"/>
            <a:ext cx="978040" cy="1176764"/>
            <a:chOff x="194714" y="2582723"/>
            <a:chExt cx="978040" cy="1176764"/>
          </a:xfrm>
        </p:grpSpPr>
        <p:sp>
          <p:nvSpPr>
            <p:cNvPr id="1135" name="四角形: 角を丸くする 1134">
              <a:extLst>
                <a:ext uri="{FF2B5EF4-FFF2-40B4-BE49-F238E27FC236}">
                  <a16:creationId xmlns:a16="http://schemas.microsoft.com/office/drawing/2014/main" id="{91BC9654-1653-4DB5-3BC0-FC88AC32411F}"/>
                </a:ext>
              </a:extLst>
            </p:cNvPr>
            <p:cNvSpPr/>
            <p:nvPr/>
          </p:nvSpPr>
          <p:spPr>
            <a:xfrm>
              <a:off x="194714" y="2666858"/>
              <a:ext cx="978040" cy="1092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" name="グラフィックス 4" descr="ユーザー 枠線">
              <a:extLst>
                <a:ext uri="{FF2B5EF4-FFF2-40B4-BE49-F238E27FC236}">
                  <a16:creationId xmlns:a16="http://schemas.microsoft.com/office/drawing/2014/main" id="{17557AB5-B465-2BF4-78C7-2851DB98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750" y="2582723"/>
              <a:ext cx="821968" cy="821968"/>
            </a:xfrm>
            <a:prstGeom prst="rect">
              <a:avLst/>
            </a:prstGeom>
          </p:spPr>
        </p:pic>
      </p:grpSp>
      <p:grpSp>
        <p:nvGrpSpPr>
          <p:cNvPr id="1148" name="グループ化 1147">
            <a:extLst>
              <a:ext uri="{FF2B5EF4-FFF2-40B4-BE49-F238E27FC236}">
                <a16:creationId xmlns:a16="http://schemas.microsoft.com/office/drawing/2014/main" id="{CA6AE998-6A38-C6DC-2BE7-9397B61E73A9}"/>
              </a:ext>
            </a:extLst>
          </p:cNvPr>
          <p:cNvGrpSpPr/>
          <p:nvPr/>
        </p:nvGrpSpPr>
        <p:grpSpPr>
          <a:xfrm>
            <a:off x="1739152" y="2814931"/>
            <a:ext cx="1288869" cy="796483"/>
            <a:chOff x="1725578" y="2814931"/>
            <a:chExt cx="1288869" cy="796483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71DB5E0-F717-9548-C61F-F17D46AB5266}"/>
                </a:ext>
              </a:extLst>
            </p:cNvPr>
            <p:cNvSpPr/>
            <p:nvPr/>
          </p:nvSpPr>
          <p:spPr>
            <a:xfrm>
              <a:off x="1725578" y="2814931"/>
              <a:ext cx="1288869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" descr="YouTube Logo and symbol, meaning, history, PNG, brand">
              <a:extLst>
                <a:ext uri="{FF2B5EF4-FFF2-40B4-BE49-F238E27FC236}">
                  <a16:creationId xmlns:a16="http://schemas.microsoft.com/office/drawing/2014/main" id="{E9BC83D3-514E-AB0C-FC26-4A8B775F2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956" y="2894922"/>
              <a:ext cx="1131556" cy="63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0" name="グループ化 1179">
            <a:extLst>
              <a:ext uri="{FF2B5EF4-FFF2-40B4-BE49-F238E27FC236}">
                <a16:creationId xmlns:a16="http://schemas.microsoft.com/office/drawing/2014/main" id="{3D4C266F-B60D-8333-F63D-345A140553CF}"/>
              </a:ext>
            </a:extLst>
          </p:cNvPr>
          <p:cNvGrpSpPr/>
          <p:nvPr/>
        </p:nvGrpSpPr>
        <p:grpSpPr>
          <a:xfrm>
            <a:off x="4100101" y="1603557"/>
            <a:ext cx="1772858" cy="796483"/>
            <a:chOff x="4978790" y="1596112"/>
            <a:chExt cx="1543139" cy="796483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A4AFF7B-37F1-3581-AD8A-7C3A71880332}"/>
                </a:ext>
              </a:extLst>
            </p:cNvPr>
            <p:cNvSpPr/>
            <p:nvPr/>
          </p:nvSpPr>
          <p:spPr>
            <a:xfrm>
              <a:off x="5026213" y="1596112"/>
              <a:ext cx="1495716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ja-JP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Agent1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031" name="グラフィックス 1030" descr="人工知能 枠線">
              <a:extLst>
                <a:ext uri="{FF2B5EF4-FFF2-40B4-BE49-F238E27FC236}">
                  <a16:creationId xmlns:a16="http://schemas.microsoft.com/office/drawing/2014/main" id="{E203D2FD-8DBC-B81A-0A19-D9B25F228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78790" y="1614211"/>
              <a:ext cx="737171" cy="737171"/>
            </a:xfrm>
            <a:prstGeom prst="rect">
              <a:avLst/>
            </a:prstGeom>
          </p:spPr>
        </p:pic>
      </p:grpSp>
      <p:pic>
        <p:nvPicPr>
          <p:cNvPr id="1035" name="図 1034">
            <a:extLst>
              <a:ext uri="{FF2B5EF4-FFF2-40B4-BE49-F238E27FC236}">
                <a16:creationId xmlns:a16="http://schemas.microsoft.com/office/drawing/2014/main" id="{502D847B-E60B-F60B-20C6-400B9D458CE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6002" b="33180"/>
          <a:stretch/>
        </p:blipFill>
        <p:spPr>
          <a:xfrm>
            <a:off x="4420546" y="594677"/>
            <a:ext cx="2815676" cy="488102"/>
          </a:xfrm>
          <a:prstGeom prst="rect">
            <a:avLst/>
          </a:prstGeom>
        </p:spPr>
      </p:pic>
      <p:grpSp>
        <p:nvGrpSpPr>
          <p:cNvPr id="1167" name="グループ化 1166">
            <a:extLst>
              <a:ext uri="{FF2B5EF4-FFF2-40B4-BE49-F238E27FC236}">
                <a16:creationId xmlns:a16="http://schemas.microsoft.com/office/drawing/2014/main" id="{074AD8E1-D870-D6F4-3704-3323E98BDF34}"/>
              </a:ext>
            </a:extLst>
          </p:cNvPr>
          <p:cNvGrpSpPr/>
          <p:nvPr/>
        </p:nvGrpSpPr>
        <p:grpSpPr>
          <a:xfrm>
            <a:off x="8668073" y="3085602"/>
            <a:ext cx="1752873" cy="796483"/>
            <a:chOff x="9498696" y="3375303"/>
            <a:chExt cx="1752873" cy="796483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D5109A0B-3C92-490A-FC01-31DFC0BA7184}"/>
                </a:ext>
              </a:extLst>
            </p:cNvPr>
            <p:cNvSpPr/>
            <p:nvPr/>
          </p:nvSpPr>
          <p:spPr>
            <a:xfrm>
              <a:off x="9498696" y="3375303"/>
              <a:ext cx="1752873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7" name="Picture 4" descr="Unity – Logos Download">
              <a:extLst>
                <a:ext uri="{FF2B5EF4-FFF2-40B4-BE49-F238E27FC236}">
                  <a16:creationId xmlns:a16="http://schemas.microsoft.com/office/drawing/2014/main" id="{B443B729-9843-A7E7-2C05-0EAB8303B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770" y="3446569"/>
              <a:ext cx="1668655" cy="60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5" name="グループ化 1204">
            <a:extLst>
              <a:ext uri="{FF2B5EF4-FFF2-40B4-BE49-F238E27FC236}">
                <a16:creationId xmlns:a16="http://schemas.microsoft.com/office/drawing/2014/main" id="{6F3528E0-6023-AEF5-CB37-5FF6770CC791}"/>
              </a:ext>
            </a:extLst>
          </p:cNvPr>
          <p:cNvGrpSpPr/>
          <p:nvPr/>
        </p:nvGrpSpPr>
        <p:grpSpPr>
          <a:xfrm>
            <a:off x="8769561" y="4559632"/>
            <a:ext cx="1549899" cy="1126420"/>
            <a:chOff x="9600183" y="5024984"/>
            <a:chExt cx="1549899" cy="1126420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0DEEE3A-DB74-5189-4055-C43BA7442C8D}"/>
                </a:ext>
              </a:extLst>
            </p:cNvPr>
            <p:cNvSpPr/>
            <p:nvPr/>
          </p:nvSpPr>
          <p:spPr>
            <a:xfrm>
              <a:off x="9600183" y="5024984"/>
              <a:ext cx="1549899" cy="11264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8" name="図 1037">
              <a:extLst>
                <a:ext uri="{FF2B5EF4-FFF2-40B4-BE49-F238E27FC236}">
                  <a16:creationId xmlns:a16="http://schemas.microsoft.com/office/drawing/2014/main" id="{F53FCBA7-24D4-9017-E5C6-60DCACF5D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4484" r="14002"/>
            <a:stretch/>
          </p:blipFill>
          <p:spPr>
            <a:xfrm>
              <a:off x="9735029" y="5024984"/>
              <a:ext cx="1288870" cy="1126420"/>
            </a:xfrm>
            <a:prstGeom prst="rect">
              <a:avLst/>
            </a:prstGeom>
          </p:spPr>
        </p:pic>
      </p:grpSp>
      <p:cxnSp>
        <p:nvCxnSpPr>
          <p:cNvPr id="1042" name="コネクタ: カギ線 1041">
            <a:extLst>
              <a:ext uri="{FF2B5EF4-FFF2-40B4-BE49-F238E27FC236}">
                <a16:creationId xmlns:a16="http://schemas.microsoft.com/office/drawing/2014/main" id="{AA07FC4E-A696-4C6F-1AD6-C0002BE2DC7D}"/>
              </a:ext>
            </a:extLst>
          </p:cNvPr>
          <p:cNvCxnSpPr>
            <a:cxnSpLocks/>
            <a:stCxn id="8" idx="3"/>
            <a:endCxn id="1044" idx="1"/>
          </p:cNvCxnSpPr>
          <p:nvPr/>
        </p:nvCxnSpPr>
        <p:spPr>
          <a:xfrm flipV="1">
            <a:off x="3028021" y="2422196"/>
            <a:ext cx="1005861" cy="790977"/>
          </a:xfrm>
          <a:prstGeom prst="bentConnector3">
            <a:avLst>
              <a:gd name="adj1" fmla="val 58913"/>
            </a:avLst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コネクタ: カギ線 1047">
            <a:extLst>
              <a:ext uri="{FF2B5EF4-FFF2-40B4-BE49-F238E27FC236}">
                <a16:creationId xmlns:a16="http://schemas.microsoft.com/office/drawing/2014/main" id="{F107CA25-8AB2-0759-A87F-DA65FCAC771E}"/>
              </a:ext>
            </a:extLst>
          </p:cNvPr>
          <p:cNvCxnSpPr>
            <a:cxnSpLocks/>
            <a:stCxn id="23" idx="1"/>
            <a:endCxn id="8" idx="2"/>
          </p:cNvCxnSpPr>
          <p:nvPr/>
        </p:nvCxnSpPr>
        <p:spPr>
          <a:xfrm rot="10800000">
            <a:off x="2383587" y="3611414"/>
            <a:ext cx="6385974" cy="1511428"/>
          </a:xfrm>
          <a:prstGeom prst="bentConnector2">
            <a:avLst/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5" name="コネクタ: カギ線 1054">
            <a:extLst>
              <a:ext uri="{FF2B5EF4-FFF2-40B4-BE49-F238E27FC236}">
                <a16:creationId xmlns:a16="http://schemas.microsoft.com/office/drawing/2014/main" id="{D891B8DA-A7FF-7B83-A4A8-E7D247825BA7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3028021" y="3213173"/>
            <a:ext cx="1125915" cy="997042"/>
          </a:xfrm>
          <a:prstGeom prst="bentConnector3">
            <a:avLst>
              <a:gd name="adj1" fmla="val 52730"/>
            </a:avLst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0" name="コネクタ: カギ線 1059">
            <a:extLst>
              <a:ext uri="{FF2B5EF4-FFF2-40B4-BE49-F238E27FC236}">
                <a16:creationId xmlns:a16="http://schemas.microsoft.com/office/drawing/2014/main" id="{EE6E5C76-7E72-8E11-DBEF-9EA7E38F110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828384" y="4216565"/>
            <a:ext cx="3716127" cy="343067"/>
          </a:xfrm>
          <a:prstGeom prst="bentConnector2">
            <a:avLst/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8" name="コネクタ: カギ線 1067">
            <a:extLst>
              <a:ext uri="{FF2B5EF4-FFF2-40B4-BE49-F238E27FC236}">
                <a16:creationId xmlns:a16="http://schemas.microsoft.com/office/drawing/2014/main" id="{CA0F20B7-0DD3-12BB-A350-2BAC4E2209DC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16200000" flipH="1">
            <a:off x="9205737" y="4220857"/>
            <a:ext cx="677547" cy="1"/>
          </a:xfrm>
          <a:prstGeom prst="bentConnector3">
            <a:avLst>
              <a:gd name="adj1" fmla="val 50000"/>
            </a:avLst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7" name="コネクタ: カギ線 1096">
            <a:extLst>
              <a:ext uri="{FF2B5EF4-FFF2-40B4-BE49-F238E27FC236}">
                <a16:creationId xmlns:a16="http://schemas.microsoft.com/office/drawing/2014/main" id="{8DBB1AD4-100C-F43C-ED61-A6EC6C07A63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7949262" y="2426304"/>
            <a:ext cx="718811" cy="1057540"/>
          </a:xfrm>
          <a:prstGeom prst="bentConnector3">
            <a:avLst>
              <a:gd name="adj1" fmla="val 66035"/>
            </a:avLst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92" name="グループ化 1191">
            <a:extLst>
              <a:ext uri="{FF2B5EF4-FFF2-40B4-BE49-F238E27FC236}">
                <a16:creationId xmlns:a16="http://schemas.microsoft.com/office/drawing/2014/main" id="{A3272453-A263-75E0-C36C-291A93F9F004}"/>
              </a:ext>
            </a:extLst>
          </p:cNvPr>
          <p:cNvGrpSpPr/>
          <p:nvPr/>
        </p:nvGrpSpPr>
        <p:grpSpPr>
          <a:xfrm>
            <a:off x="4153936" y="3782204"/>
            <a:ext cx="1719023" cy="826252"/>
            <a:chOff x="5120219" y="3804893"/>
            <a:chExt cx="1588914" cy="826252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3590236A-5F20-F248-E261-28D8BCB68406}"/>
                </a:ext>
              </a:extLst>
            </p:cNvPr>
            <p:cNvSpPr/>
            <p:nvPr/>
          </p:nvSpPr>
          <p:spPr>
            <a:xfrm>
              <a:off x="5120219" y="3834662"/>
              <a:ext cx="1588914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分析</a:t>
              </a:r>
              <a:endParaRPr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r"/>
              <a:r>
                <a:rPr kumimoji="1"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可視化</a:t>
              </a:r>
            </a:p>
          </p:txBody>
        </p:sp>
        <p:pic>
          <p:nvPicPr>
            <p:cNvPr id="1116" name="グラフィックス 1115" descr="イラストレーター 枠線">
              <a:extLst>
                <a:ext uri="{FF2B5EF4-FFF2-40B4-BE49-F238E27FC236}">
                  <a16:creationId xmlns:a16="http://schemas.microsoft.com/office/drawing/2014/main" id="{18A14617-F0C9-B79C-73BA-E4E89CFFF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37850" y="3804893"/>
              <a:ext cx="794911" cy="794911"/>
            </a:xfrm>
            <a:prstGeom prst="rect">
              <a:avLst/>
            </a:prstGeom>
          </p:spPr>
        </p:pic>
      </p:grpSp>
      <p:grpSp>
        <p:nvGrpSpPr>
          <p:cNvPr id="1212" name="グループ化 1211">
            <a:extLst>
              <a:ext uri="{FF2B5EF4-FFF2-40B4-BE49-F238E27FC236}">
                <a16:creationId xmlns:a16="http://schemas.microsoft.com/office/drawing/2014/main" id="{F25BB717-D2CA-967F-351B-FC3E4CC1E6C6}"/>
              </a:ext>
            </a:extLst>
          </p:cNvPr>
          <p:cNvGrpSpPr/>
          <p:nvPr/>
        </p:nvGrpSpPr>
        <p:grpSpPr>
          <a:xfrm>
            <a:off x="8699760" y="1665987"/>
            <a:ext cx="1677427" cy="737139"/>
            <a:chOff x="9155953" y="1494118"/>
            <a:chExt cx="1677427" cy="737139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6DD446D3-56B1-A265-96F0-05E4C24DAEB0}"/>
                </a:ext>
              </a:extLst>
            </p:cNvPr>
            <p:cNvSpPr/>
            <p:nvPr/>
          </p:nvSpPr>
          <p:spPr>
            <a:xfrm>
              <a:off x="9155953" y="1494118"/>
              <a:ext cx="1677427" cy="7371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25" name="図 1124">
              <a:extLst>
                <a:ext uri="{FF2B5EF4-FFF2-40B4-BE49-F238E27FC236}">
                  <a16:creationId xmlns:a16="http://schemas.microsoft.com/office/drawing/2014/main" id="{ABC942A5-21EF-4B34-F972-A64436F1D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99625" y="1667285"/>
              <a:ext cx="1590081" cy="386629"/>
            </a:xfrm>
            <a:prstGeom prst="rect">
              <a:avLst/>
            </a:prstGeom>
          </p:spPr>
        </p:pic>
      </p:grpSp>
      <p:grpSp>
        <p:nvGrpSpPr>
          <p:cNvPr id="1203" name="グループ化 1202">
            <a:extLst>
              <a:ext uri="{FF2B5EF4-FFF2-40B4-BE49-F238E27FC236}">
                <a16:creationId xmlns:a16="http://schemas.microsoft.com/office/drawing/2014/main" id="{A04E13B6-CF03-B34F-40BA-B974311AAA76}"/>
              </a:ext>
            </a:extLst>
          </p:cNvPr>
          <p:cNvGrpSpPr/>
          <p:nvPr/>
        </p:nvGrpSpPr>
        <p:grpSpPr>
          <a:xfrm>
            <a:off x="6660393" y="1854280"/>
            <a:ext cx="1288869" cy="1144759"/>
            <a:chOff x="7761310" y="1903446"/>
            <a:chExt cx="1288869" cy="1144759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726E0903-F94C-748F-E629-7F80B8D35CE2}"/>
                </a:ext>
              </a:extLst>
            </p:cNvPr>
            <p:cNvSpPr/>
            <p:nvPr/>
          </p:nvSpPr>
          <p:spPr>
            <a:xfrm>
              <a:off x="7761310" y="1903446"/>
              <a:ext cx="1288869" cy="1144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pic>
          <p:nvPicPr>
            <p:cNvPr id="1127" name="図 1126" descr="ロゴ&#10;&#10;自動的に生成された説明">
              <a:extLst>
                <a:ext uri="{FF2B5EF4-FFF2-40B4-BE49-F238E27FC236}">
                  <a16:creationId xmlns:a16="http://schemas.microsoft.com/office/drawing/2014/main" id="{FCF8A67F-D39E-4757-CD0D-0E93BB17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3945" y="1937044"/>
              <a:ext cx="1111161" cy="1111161"/>
            </a:xfrm>
            <a:prstGeom prst="rect">
              <a:avLst/>
            </a:prstGeom>
          </p:spPr>
        </p:pic>
      </p:grpSp>
      <p:cxnSp>
        <p:nvCxnSpPr>
          <p:cNvPr id="1150" name="直線矢印コネクタ 1149">
            <a:extLst>
              <a:ext uri="{FF2B5EF4-FFF2-40B4-BE49-F238E27FC236}">
                <a16:creationId xmlns:a16="http://schemas.microsoft.com/office/drawing/2014/main" id="{CBC86835-4067-BEE5-2A83-C9509C066C09}"/>
              </a:ext>
            </a:extLst>
          </p:cNvPr>
          <p:cNvCxnSpPr>
            <a:stCxn id="1135" idx="3"/>
            <a:endCxn id="8" idx="1"/>
          </p:cNvCxnSpPr>
          <p:nvPr/>
        </p:nvCxnSpPr>
        <p:spPr>
          <a:xfrm>
            <a:off x="1172754" y="3213173"/>
            <a:ext cx="56639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8" name="直線矢印コネクタ 1157">
            <a:extLst>
              <a:ext uri="{FF2B5EF4-FFF2-40B4-BE49-F238E27FC236}">
                <a16:creationId xmlns:a16="http://schemas.microsoft.com/office/drawing/2014/main" id="{79F54B54-AE37-6441-2F10-4319C8BFFB3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013772" y="2400040"/>
            <a:ext cx="1852" cy="34629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4" name="コネクタ: カギ線 1163">
            <a:extLst>
              <a:ext uri="{FF2B5EF4-FFF2-40B4-BE49-F238E27FC236}">
                <a16:creationId xmlns:a16="http://schemas.microsoft.com/office/drawing/2014/main" id="{EF7F40F2-E9D6-635C-E7E5-1145B11A8149}"/>
              </a:ext>
            </a:extLst>
          </p:cNvPr>
          <p:cNvCxnSpPr>
            <a:cxnSpLocks/>
            <a:stCxn id="1044" idx="3"/>
            <a:endCxn id="20" idx="1"/>
          </p:cNvCxnSpPr>
          <p:nvPr/>
        </p:nvCxnSpPr>
        <p:spPr>
          <a:xfrm>
            <a:off x="5985616" y="2422196"/>
            <a:ext cx="2682457" cy="1061648"/>
          </a:xfrm>
          <a:prstGeom prst="bentConnector3">
            <a:avLst>
              <a:gd name="adj1" fmla="val 11679"/>
            </a:avLst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81" name="グループ化 1180">
            <a:extLst>
              <a:ext uri="{FF2B5EF4-FFF2-40B4-BE49-F238E27FC236}">
                <a16:creationId xmlns:a16="http://schemas.microsoft.com/office/drawing/2014/main" id="{C6E93726-1D18-AC19-522D-49BE315BE37D}"/>
              </a:ext>
            </a:extLst>
          </p:cNvPr>
          <p:cNvGrpSpPr/>
          <p:nvPr/>
        </p:nvGrpSpPr>
        <p:grpSpPr>
          <a:xfrm>
            <a:off x="4104059" y="2746337"/>
            <a:ext cx="1773252" cy="796483"/>
            <a:chOff x="4982800" y="2738892"/>
            <a:chExt cx="1543482" cy="796483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736344B5-FAE2-2B78-9175-B58784D5FCF4}"/>
                </a:ext>
              </a:extLst>
            </p:cNvPr>
            <p:cNvSpPr/>
            <p:nvPr/>
          </p:nvSpPr>
          <p:spPr>
            <a:xfrm>
              <a:off x="5026214" y="2738892"/>
              <a:ext cx="1500068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ja-JP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Agent2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175" name="グラフィックス 1174" descr="人工知能 枠線">
              <a:extLst>
                <a:ext uri="{FF2B5EF4-FFF2-40B4-BE49-F238E27FC236}">
                  <a16:creationId xmlns:a16="http://schemas.microsoft.com/office/drawing/2014/main" id="{241B5323-9B72-C4F6-7725-3BFC127B5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82800" y="2768547"/>
              <a:ext cx="737171" cy="737171"/>
            </a:xfrm>
            <a:prstGeom prst="rect">
              <a:avLst/>
            </a:prstGeom>
          </p:spPr>
        </p:pic>
      </p:grpSp>
      <p:cxnSp>
        <p:nvCxnSpPr>
          <p:cNvPr id="1199" name="直線矢印コネクタ 1198">
            <a:extLst>
              <a:ext uri="{FF2B5EF4-FFF2-40B4-BE49-F238E27FC236}">
                <a16:creationId xmlns:a16="http://schemas.microsoft.com/office/drawing/2014/main" id="{65E5F698-F7D4-04E6-DC60-51E9B1532900}"/>
              </a:ext>
            </a:extLst>
          </p:cNvPr>
          <p:cNvCxnSpPr>
            <a:cxnSpLocks/>
            <a:stCxn id="1044" idx="3"/>
            <a:endCxn id="17" idx="1"/>
          </p:cNvCxnSpPr>
          <p:nvPr/>
        </p:nvCxnSpPr>
        <p:spPr>
          <a:xfrm>
            <a:off x="5985616" y="2422196"/>
            <a:ext cx="674777" cy="410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4" name="直線矢印コネクタ 1213">
            <a:extLst>
              <a:ext uri="{FF2B5EF4-FFF2-40B4-BE49-F238E27FC236}">
                <a16:creationId xmlns:a16="http://schemas.microsoft.com/office/drawing/2014/main" id="{1A8F48CB-109B-659F-6A0E-E93EB737CE9C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9538474" y="2403126"/>
            <a:ext cx="6036" cy="68247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3" name="テキスト ボックス 1222">
            <a:extLst>
              <a:ext uri="{FF2B5EF4-FFF2-40B4-BE49-F238E27FC236}">
                <a16:creationId xmlns:a16="http://schemas.microsoft.com/office/drawing/2014/main" id="{9FD0C65D-8372-0045-392A-A109AF2D09EB}"/>
              </a:ext>
            </a:extLst>
          </p:cNvPr>
          <p:cNvSpPr txBox="1"/>
          <p:nvPr/>
        </p:nvSpPr>
        <p:spPr>
          <a:xfrm>
            <a:off x="3097840" y="2136731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コメント</a:t>
            </a:r>
          </a:p>
        </p:txBody>
      </p:sp>
      <p:sp>
        <p:nvSpPr>
          <p:cNvPr id="1224" name="テキスト ボックス 1223">
            <a:extLst>
              <a:ext uri="{FF2B5EF4-FFF2-40B4-BE49-F238E27FC236}">
                <a16:creationId xmlns:a16="http://schemas.microsoft.com/office/drawing/2014/main" id="{9DFFC708-F69B-783D-4E98-A1216BE7E1FB}"/>
              </a:ext>
            </a:extLst>
          </p:cNvPr>
          <p:cNvSpPr txBox="1"/>
          <p:nvPr/>
        </p:nvSpPr>
        <p:spPr>
          <a:xfrm>
            <a:off x="4950465" y="2446848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ディベート</a:t>
            </a:r>
          </a:p>
        </p:txBody>
      </p:sp>
      <p:sp>
        <p:nvSpPr>
          <p:cNvPr id="1225" name="テキスト ボックス 1224">
            <a:extLst>
              <a:ext uri="{FF2B5EF4-FFF2-40B4-BE49-F238E27FC236}">
                <a16:creationId xmlns:a16="http://schemas.microsoft.com/office/drawing/2014/main" id="{4BBC1524-FB4D-388A-3889-4F188417B136}"/>
              </a:ext>
            </a:extLst>
          </p:cNvPr>
          <p:cNvSpPr txBox="1"/>
          <p:nvPr/>
        </p:nvSpPr>
        <p:spPr>
          <a:xfrm>
            <a:off x="9443415" y="2635716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音声合成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6" name="テキスト ボックス 1225">
            <a:extLst>
              <a:ext uri="{FF2B5EF4-FFF2-40B4-BE49-F238E27FC236}">
                <a16:creationId xmlns:a16="http://schemas.microsoft.com/office/drawing/2014/main" id="{9E376608-DF59-B11C-4DAB-4A7EFC2D7FF7}"/>
              </a:ext>
            </a:extLst>
          </p:cNvPr>
          <p:cNvSpPr txBox="1"/>
          <p:nvPr/>
        </p:nvSpPr>
        <p:spPr>
          <a:xfrm>
            <a:off x="8297799" y="2661236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WebRTC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7" name="テキスト ボックス 1226">
            <a:extLst>
              <a:ext uri="{FF2B5EF4-FFF2-40B4-BE49-F238E27FC236}">
                <a16:creationId xmlns:a16="http://schemas.microsoft.com/office/drawing/2014/main" id="{5354424E-0EDC-9DC3-AE7B-09E2553141B4}"/>
              </a:ext>
            </a:extLst>
          </p:cNvPr>
          <p:cNvSpPr txBox="1"/>
          <p:nvPr/>
        </p:nvSpPr>
        <p:spPr>
          <a:xfrm>
            <a:off x="6797460" y="3499465"/>
            <a:ext cx="115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WebSocket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8" name="テキスト ボックス 1227">
            <a:extLst>
              <a:ext uri="{FF2B5EF4-FFF2-40B4-BE49-F238E27FC236}">
                <a16:creationId xmlns:a16="http://schemas.microsoft.com/office/drawing/2014/main" id="{2B60A44C-C040-776B-8B47-64476ABE356E}"/>
              </a:ext>
            </a:extLst>
          </p:cNvPr>
          <p:cNvSpPr txBox="1"/>
          <p:nvPr/>
        </p:nvSpPr>
        <p:spPr>
          <a:xfrm>
            <a:off x="5100655" y="5156005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動画配信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56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E8D2-42B5-8BFF-4125-C41F2140D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919AAC1-6E39-8B93-0F55-CA129D4ACADD}"/>
              </a:ext>
            </a:extLst>
          </p:cNvPr>
          <p:cNvSpPr/>
          <p:nvPr/>
        </p:nvSpPr>
        <p:spPr>
          <a:xfrm>
            <a:off x="1726164" y="330582"/>
            <a:ext cx="7744408" cy="5090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LangGraph</a:t>
            </a:r>
            <a:r>
              <a:rPr lang="en-US" altLang="ja-JP" dirty="0">
                <a:solidFill>
                  <a:schemeClr val="tx1"/>
                </a:solidFill>
              </a:rPr>
              <a:t> Agent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C449DFD-C6ED-E618-7BD6-382BBE9AC58B}"/>
              </a:ext>
            </a:extLst>
          </p:cNvPr>
          <p:cNvSpPr/>
          <p:nvPr/>
        </p:nvSpPr>
        <p:spPr>
          <a:xfrm>
            <a:off x="4363053" y="826536"/>
            <a:ext cx="4892914" cy="4239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ReAct</a:t>
            </a:r>
            <a:r>
              <a:rPr kumimoji="1" lang="en-US" altLang="ja-JP" dirty="0">
                <a:solidFill>
                  <a:schemeClr val="tx1"/>
                </a:solidFill>
              </a:rPr>
              <a:t> Agent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EB40E21-EABC-3BE0-A7A0-648026358B96}"/>
              </a:ext>
            </a:extLst>
          </p:cNvPr>
          <p:cNvSpPr/>
          <p:nvPr/>
        </p:nvSpPr>
        <p:spPr>
          <a:xfrm>
            <a:off x="2423840" y="1585562"/>
            <a:ext cx="1288869" cy="7964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Gemini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7DF18A-6B53-64D6-E816-139047B40884}"/>
              </a:ext>
            </a:extLst>
          </p:cNvPr>
          <p:cNvSpPr/>
          <p:nvPr/>
        </p:nvSpPr>
        <p:spPr>
          <a:xfrm>
            <a:off x="6559653" y="1343928"/>
            <a:ext cx="2576263" cy="3522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ツール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88C455C-B582-E535-2C6F-D22463E2094B}"/>
              </a:ext>
            </a:extLst>
          </p:cNvPr>
          <p:cNvSpPr/>
          <p:nvPr/>
        </p:nvSpPr>
        <p:spPr>
          <a:xfrm>
            <a:off x="7209997" y="1880290"/>
            <a:ext cx="1288869" cy="7964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BrowserU</a:t>
            </a:r>
            <a:r>
              <a:rPr lang="en-US" altLang="ja-JP" dirty="0" err="1">
                <a:solidFill>
                  <a:schemeClr val="tx1"/>
                </a:solidFill>
              </a:rPr>
              <a:t>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A7060AF-1D52-EBE5-8449-B71527659188}"/>
              </a:ext>
            </a:extLst>
          </p:cNvPr>
          <p:cNvSpPr/>
          <p:nvPr/>
        </p:nvSpPr>
        <p:spPr>
          <a:xfrm>
            <a:off x="7261200" y="3302059"/>
            <a:ext cx="1288869" cy="7964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Gemini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Thinking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7548888-EA18-4E61-B5E2-754F4EC70096}"/>
              </a:ext>
            </a:extLst>
          </p:cNvPr>
          <p:cNvSpPr/>
          <p:nvPr/>
        </p:nvSpPr>
        <p:spPr>
          <a:xfrm>
            <a:off x="2423840" y="3105081"/>
            <a:ext cx="1288869" cy="7964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DataBase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761A4C5-C574-F1A5-AB4E-5359A11068ED}"/>
              </a:ext>
            </a:extLst>
          </p:cNvPr>
          <p:cNvSpPr/>
          <p:nvPr/>
        </p:nvSpPr>
        <p:spPr>
          <a:xfrm>
            <a:off x="4816919" y="2477591"/>
            <a:ext cx="1288869" cy="7964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Gemini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hiratsuka.kaneyoshi.72i@st.kyoto-u.ac.jp</dc:creator>
  <cp:lastModifiedBy>hiratsuka.kaneyoshi.72i@st.kyoto-u.ac.jp</cp:lastModifiedBy>
  <cp:revision>1</cp:revision>
  <dcterms:created xsi:type="dcterms:W3CDTF">2025-02-07T04:48:57Z</dcterms:created>
  <dcterms:modified xsi:type="dcterms:W3CDTF">2025-02-07T07:09:09Z</dcterms:modified>
</cp:coreProperties>
</file>