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Nunito"/>
      <p:regular r:id="rId41"/>
      <p:bold r:id="rId42"/>
      <p:italic r:id="rId43"/>
      <p:boldItalic r:id="rId44"/>
    </p:embeddedFont>
    <p:embeddedFont>
      <p:font typeface="Maven Pro"/>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GoogleSlidesCustomDataVersion2">
      <go:slidesCustomData xmlns:go="http://customooxmlschemas.google.com/" r:id="rId47" roundtripDataSignature="AMtx7mhCUNor8orNzNWqdaDDeJMOFYDM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BB0397E-E84B-4044-86B2-A7FDDAC6794A}">
  <a:tblStyle styleId="{1BB0397E-E84B-4044-86B2-A7FDDAC6794A}"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617DFE1-F9C7-4AF5-97F2-DAD657BD159D}"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Nunito-bold.fntdata"/><Relationship Id="rId41" Type="http://schemas.openxmlformats.org/officeDocument/2006/relationships/font" Target="fonts/Nunito-regular.fntdata"/><Relationship Id="rId22" Type="http://schemas.openxmlformats.org/officeDocument/2006/relationships/slide" Target="slides/slide16.xml"/><Relationship Id="rId44" Type="http://schemas.openxmlformats.org/officeDocument/2006/relationships/font" Target="fonts/Nunito-boldItalic.fntdata"/><Relationship Id="rId21" Type="http://schemas.openxmlformats.org/officeDocument/2006/relationships/slide" Target="slides/slide15.xml"/><Relationship Id="rId43" Type="http://schemas.openxmlformats.org/officeDocument/2006/relationships/font" Target="fonts/Nunito-italic.fntdata"/><Relationship Id="rId24" Type="http://schemas.openxmlformats.org/officeDocument/2006/relationships/slide" Target="slides/slide18.xml"/><Relationship Id="rId46" Type="http://schemas.openxmlformats.org/officeDocument/2006/relationships/font" Target="fonts/MavenPro-bold.fntdata"/><Relationship Id="rId23" Type="http://schemas.openxmlformats.org/officeDocument/2006/relationships/slide" Target="slides/slide17.xml"/><Relationship Id="rId45" Type="http://schemas.openxmlformats.org/officeDocument/2006/relationships/font" Target="fonts/Maven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341" name="Google Shape;341;p10: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348" name="Google Shape;348;p1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354" name="Google Shape;354;p1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360" name="Google Shape;360;p1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366" name="Google Shape;366;p1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372" name="Google Shape;372;p1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380" name="Google Shape;380;p1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389" name="Google Shape;389;p17: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397" name="Google Shape;397;p18: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405" name="Google Shape;405;p19: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413" name="Google Shape;413;p20: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421" name="Google Shape;421;p2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430" name="Google Shape;430;p2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439" name="Google Shape;439;p2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2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448" name="Google Shape;448;p2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e29a5182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e29a5182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e29a5182b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e29a5182b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6" name="Google Shape;48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4" name="Google Shape;494;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2" name="Google Shape;50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9" name="Google Shape;509;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e337fffa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e337fffa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e337fffa6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2e337fffa6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306" name="Google Shape;306;p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315" name="Google Shape;315;p7: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326" name="Google Shape;326;p8: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334" name="Google Shape;334;p9: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32"/>
          <p:cNvGrpSpPr/>
          <p:nvPr/>
        </p:nvGrpSpPr>
        <p:grpSpPr>
          <a:xfrm>
            <a:off x="7343003" y="3409675"/>
            <a:ext cx="1691422" cy="1732548"/>
            <a:chOff x="7343003" y="3409675"/>
            <a:chExt cx="1691422" cy="1732548"/>
          </a:xfrm>
        </p:grpSpPr>
        <p:grpSp>
          <p:nvGrpSpPr>
            <p:cNvPr id="11" name="Google Shape;11;p32"/>
            <p:cNvGrpSpPr/>
            <p:nvPr/>
          </p:nvGrpSpPr>
          <p:grpSpPr>
            <a:xfrm>
              <a:off x="7343003" y="4453711"/>
              <a:ext cx="316800" cy="688512"/>
              <a:chOff x="7343003" y="4453711"/>
              <a:chExt cx="316800" cy="688512"/>
            </a:xfrm>
          </p:grpSpPr>
          <p:sp>
            <p:nvSpPr>
              <p:cNvPr id="12" name="Google Shape;12;p32"/>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2"/>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32"/>
            <p:cNvGrpSpPr/>
            <p:nvPr/>
          </p:nvGrpSpPr>
          <p:grpSpPr>
            <a:xfrm>
              <a:off x="7801210" y="4105700"/>
              <a:ext cx="316800" cy="1036523"/>
              <a:chOff x="7801210" y="4105700"/>
              <a:chExt cx="316800" cy="1036523"/>
            </a:xfrm>
          </p:grpSpPr>
          <p:sp>
            <p:nvSpPr>
              <p:cNvPr id="15" name="Google Shape;15;p32"/>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2"/>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2"/>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32"/>
            <p:cNvGrpSpPr/>
            <p:nvPr/>
          </p:nvGrpSpPr>
          <p:grpSpPr>
            <a:xfrm>
              <a:off x="8259418" y="3757687"/>
              <a:ext cx="316800" cy="1384536"/>
              <a:chOff x="8259418" y="3757687"/>
              <a:chExt cx="316800" cy="1384536"/>
            </a:xfrm>
          </p:grpSpPr>
          <p:sp>
            <p:nvSpPr>
              <p:cNvPr id="19" name="Google Shape;19;p32"/>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2"/>
              <p:cNvSpPr/>
              <p:nvPr/>
            </p:nvSpPr>
            <p:spPr>
              <a:xfrm>
                <a:off x="8259418" y="3757687"/>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2"/>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2"/>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32"/>
            <p:cNvGrpSpPr/>
            <p:nvPr/>
          </p:nvGrpSpPr>
          <p:grpSpPr>
            <a:xfrm>
              <a:off x="8717625" y="3409675"/>
              <a:ext cx="316800" cy="1732548"/>
              <a:chOff x="8717625" y="3409675"/>
              <a:chExt cx="316800" cy="1732548"/>
            </a:xfrm>
          </p:grpSpPr>
          <p:sp>
            <p:nvSpPr>
              <p:cNvPr id="24" name="Google Shape;24;p32"/>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2"/>
              <p:cNvSpPr/>
              <p:nvPr/>
            </p:nvSpPr>
            <p:spPr>
              <a:xfrm>
                <a:off x="8717625" y="3757687"/>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2"/>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2"/>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2"/>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32"/>
          <p:cNvGrpSpPr/>
          <p:nvPr/>
        </p:nvGrpSpPr>
        <p:grpSpPr>
          <a:xfrm>
            <a:off x="5043503" y="0"/>
            <a:ext cx="3814072" cy="3839102"/>
            <a:chOff x="5043503" y="0"/>
            <a:chExt cx="3814072" cy="3839102"/>
          </a:xfrm>
        </p:grpSpPr>
        <p:sp>
          <p:nvSpPr>
            <p:cNvPr id="30" name="Google Shape;30;p32"/>
            <p:cNvSpPr/>
            <p:nvPr/>
          </p:nvSpPr>
          <p:spPr>
            <a:xfrm>
              <a:off x="8460975" y="1817775"/>
              <a:ext cx="396600" cy="396600"/>
            </a:xfrm>
            <a:prstGeom prst="ellipse">
              <a:avLst/>
            </a:prstGeom>
            <a:solidFill>
              <a:srgbClr val="A64D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2"/>
            <p:cNvSpPr/>
            <p:nvPr/>
          </p:nvSpPr>
          <p:spPr>
            <a:xfrm rot="-9830444">
              <a:off x="6469759" y="3480728"/>
              <a:ext cx="320148" cy="320148"/>
            </a:xfrm>
            <a:prstGeom prst="ellipse">
              <a:avLst/>
            </a:prstGeom>
            <a:solidFill>
              <a:srgbClr val="A64D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32"/>
            <p:cNvGrpSpPr/>
            <p:nvPr/>
          </p:nvGrpSpPr>
          <p:grpSpPr>
            <a:xfrm>
              <a:off x="7647812" y="2704283"/>
              <a:ext cx="635218" cy="635219"/>
              <a:chOff x="6725724" y="2701260"/>
              <a:chExt cx="1208100" cy="1208099"/>
            </a:xfrm>
          </p:grpSpPr>
          <p:sp>
            <p:nvSpPr>
              <p:cNvPr id="33" name="Google Shape;33;p32"/>
              <p:cNvSpPr/>
              <p:nvPr/>
            </p:nvSpPr>
            <p:spPr>
              <a:xfrm rot="5400000">
                <a:off x="6725725" y="2701260"/>
                <a:ext cx="1208099" cy="1208099"/>
              </a:xfrm>
              <a:prstGeom prst="ellipse">
                <a:avLst/>
              </a:prstGeom>
              <a:solidFill>
                <a:srgbClr val="A64D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2"/>
              <p:cNvSpPr/>
              <p:nvPr/>
            </p:nvSpPr>
            <p:spPr>
              <a:xfrm rot="5400000">
                <a:off x="6725724" y="2701260"/>
                <a:ext cx="1208099" cy="1208099"/>
              </a:xfrm>
              <a:prstGeom prst="pie">
                <a:avLst>
                  <a:gd fmla="val 8244818" name="adj1"/>
                  <a:gd fmla="val 16246175" name="adj2"/>
                </a:avLst>
              </a:prstGeom>
              <a:solidFill>
                <a:srgbClr val="A64D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2"/>
              <p:cNvSpPr/>
              <p:nvPr/>
            </p:nvSpPr>
            <p:spPr>
              <a:xfrm rot="5400000">
                <a:off x="6954988" y="2930398"/>
                <a:ext cx="749700" cy="749700"/>
              </a:xfrm>
              <a:prstGeom prst="ellipse">
                <a:avLst/>
              </a:prstGeom>
              <a:solidFill>
                <a:srgbClr val="A64D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2"/>
            <p:cNvSpPr/>
            <p:nvPr/>
          </p:nvSpPr>
          <p:spPr>
            <a:xfrm>
              <a:off x="8460975" y="1817775"/>
              <a:ext cx="396600" cy="396600"/>
            </a:xfrm>
            <a:prstGeom prst="pie">
              <a:avLst>
                <a:gd fmla="val 19376841" name="adj1"/>
                <a:gd fmla="val 16200000" name="adj2"/>
              </a:avLst>
            </a:prstGeom>
            <a:solidFill>
              <a:srgbClr val="A64D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32"/>
            <p:cNvGrpSpPr/>
            <p:nvPr/>
          </p:nvGrpSpPr>
          <p:grpSpPr>
            <a:xfrm>
              <a:off x="7952720" y="179238"/>
              <a:ext cx="873165" cy="873003"/>
              <a:chOff x="7754428" y="208725"/>
              <a:chExt cx="541800" cy="541800"/>
            </a:xfrm>
          </p:grpSpPr>
          <p:sp>
            <p:nvSpPr>
              <p:cNvPr id="38" name="Google Shape;38;p32"/>
              <p:cNvSpPr/>
              <p:nvPr/>
            </p:nvSpPr>
            <p:spPr>
              <a:xfrm rot="-8647346">
                <a:off x="7831319" y="285616"/>
                <a:ext cx="388018" cy="388018"/>
              </a:xfrm>
              <a:prstGeom prst="ellipse">
                <a:avLst/>
              </a:prstGeom>
              <a:solidFill>
                <a:srgbClr val="A64D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2"/>
              <p:cNvSpPr/>
              <p:nvPr/>
            </p:nvSpPr>
            <p:spPr>
              <a:xfrm rot="-8647346">
                <a:off x="7831319" y="285616"/>
                <a:ext cx="388018" cy="388018"/>
              </a:xfrm>
              <a:prstGeom prst="pie">
                <a:avLst>
                  <a:gd fmla="val 19376841" name="adj1"/>
                  <a:gd fmla="val 12313574" name="adj2"/>
                </a:avLst>
              </a:prstGeom>
              <a:solidFill>
                <a:srgbClr val="A64D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32"/>
            <p:cNvSpPr/>
            <p:nvPr/>
          </p:nvSpPr>
          <p:spPr>
            <a:xfrm>
              <a:off x="5399840" y="356365"/>
              <a:ext cx="2577000" cy="2577000"/>
            </a:xfrm>
            <a:prstGeom prst="ellipse">
              <a:avLst/>
            </a:prstGeom>
            <a:solidFill>
              <a:srgbClr val="A64D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2"/>
            <p:cNvSpPr/>
            <p:nvPr/>
          </p:nvSpPr>
          <p:spPr>
            <a:xfrm rot="2043857">
              <a:off x="5503813" y="460310"/>
              <a:ext cx="2369480" cy="2369480"/>
            </a:xfrm>
            <a:prstGeom prst="ellipse">
              <a:avLst/>
            </a:prstGeom>
            <a:solidFill>
              <a:srgbClr val="A64D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2"/>
            <p:cNvSpPr/>
            <p:nvPr/>
          </p:nvSpPr>
          <p:spPr>
            <a:xfrm>
              <a:off x="5399794" y="360280"/>
              <a:ext cx="2577000" cy="2577000"/>
            </a:xfrm>
            <a:prstGeom prst="pie">
              <a:avLst>
                <a:gd fmla="val 8801158" name="adj1"/>
                <a:gd fmla="val 16200000" name="adj2"/>
              </a:avLst>
            </a:prstGeom>
            <a:solidFill>
              <a:srgbClr val="A64D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2"/>
            <p:cNvSpPr/>
            <p:nvPr/>
          </p:nvSpPr>
          <p:spPr>
            <a:xfrm rot="2044776">
              <a:off x="5911449" y="867729"/>
              <a:ext cx="1554223" cy="1554223"/>
            </a:xfrm>
            <a:prstGeom prst="ellips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2"/>
            <p:cNvSpPr/>
            <p:nvPr/>
          </p:nvSpPr>
          <p:spPr>
            <a:xfrm>
              <a:off x="5399794" y="356358"/>
              <a:ext cx="2577000" cy="2577000"/>
            </a:xfrm>
            <a:prstGeom prst="pie">
              <a:avLst>
                <a:gd fmla="val 12554101" name="adj1"/>
                <a:gd fmla="val 16200000" name="adj2"/>
              </a:avLst>
            </a:prstGeom>
            <a:solidFill>
              <a:srgbClr val="D5A6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2"/>
            <p:cNvSpPr/>
            <p:nvPr/>
          </p:nvSpPr>
          <p:spPr>
            <a:xfrm rot="-9830444">
              <a:off x="6469759" y="3480727"/>
              <a:ext cx="320148" cy="320148"/>
            </a:xfrm>
            <a:prstGeom prst="pie">
              <a:avLst>
                <a:gd fmla="val 19376841" name="adj1"/>
                <a:gd fmla="val 16200000" name="adj2"/>
              </a:avLst>
            </a:prstGeom>
            <a:solidFill>
              <a:srgbClr val="A64D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32"/>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32"/>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3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grpSp>
        <p:nvGrpSpPr>
          <p:cNvPr id="142" name="Google Shape;142;p41"/>
          <p:cNvGrpSpPr/>
          <p:nvPr/>
        </p:nvGrpSpPr>
        <p:grpSpPr>
          <a:xfrm>
            <a:off x="52" y="4099199"/>
            <a:ext cx="9144036" cy="1044301"/>
            <a:chOff x="52" y="4099199"/>
            <a:chExt cx="9144036" cy="1044301"/>
          </a:xfrm>
        </p:grpSpPr>
        <p:grpSp>
          <p:nvGrpSpPr>
            <p:cNvPr id="143" name="Google Shape;143;p41"/>
            <p:cNvGrpSpPr/>
            <p:nvPr/>
          </p:nvGrpSpPr>
          <p:grpSpPr>
            <a:xfrm>
              <a:off x="52" y="4309200"/>
              <a:ext cx="231622" cy="834300"/>
              <a:chOff x="2688737" y="4301380"/>
              <a:chExt cx="231900" cy="834300"/>
            </a:xfrm>
          </p:grpSpPr>
          <p:sp>
            <p:nvSpPr>
              <p:cNvPr id="144" name="Google Shape;144;p4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4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4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4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41"/>
            <p:cNvGrpSpPr/>
            <p:nvPr/>
          </p:nvGrpSpPr>
          <p:grpSpPr>
            <a:xfrm>
              <a:off x="371406" y="4099199"/>
              <a:ext cx="231622" cy="1044300"/>
              <a:chOff x="2688737" y="4091380"/>
              <a:chExt cx="231900" cy="1044300"/>
            </a:xfrm>
          </p:grpSpPr>
          <p:sp>
            <p:nvSpPr>
              <p:cNvPr id="149" name="Google Shape;149;p4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4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4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41"/>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4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41"/>
            <p:cNvGrpSpPr/>
            <p:nvPr/>
          </p:nvGrpSpPr>
          <p:grpSpPr>
            <a:xfrm>
              <a:off x="742761" y="4309200"/>
              <a:ext cx="231622" cy="834300"/>
              <a:chOff x="2688737" y="4301380"/>
              <a:chExt cx="231900" cy="834300"/>
            </a:xfrm>
          </p:grpSpPr>
          <p:sp>
            <p:nvSpPr>
              <p:cNvPr id="155" name="Google Shape;155;p4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4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4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4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41"/>
            <p:cNvGrpSpPr/>
            <p:nvPr/>
          </p:nvGrpSpPr>
          <p:grpSpPr>
            <a:xfrm>
              <a:off x="1114115" y="4518900"/>
              <a:ext cx="231622" cy="624600"/>
              <a:chOff x="2688737" y="4511080"/>
              <a:chExt cx="231900" cy="624600"/>
            </a:xfrm>
          </p:grpSpPr>
          <p:sp>
            <p:nvSpPr>
              <p:cNvPr id="160" name="Google Shape;160;p4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4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4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41"/>
            <p:cNvGrpSpPr/>
            <p:nvPr/>
          </p:nvGrpSpPr>
          <p:grpSpPr>
            <a:xfrm>
              <a:off x="1856753" y="4099199"/>
              <a:ext cx="231600" cy="1044301"/>
              <a:chOff x="1856753" y="4099199"/>
              <a:chExt cx="231600" cy="1044301"/>
            </a:xfrm>
          </p:grpSpPr>
          <p:sp>
            <p:nvSpPr>
              <p:cNvPr id="164" name="Google Shape;164;p41"/>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41"/>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41"/>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41"/>
              <p:cNvSpPr/>
              <p:nvPr/>
            </p:nvSpPr>
            <p:spPr>
              <a:xfrm flipH="1">
                <a:off x="1856753" y="4099199"/>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41"/>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41"/>
            <p:cNvGrpSpPr/>
            <p:nvPr/>
          </p:nvGrpSpPr>
          <p:grpSpPr>
            <a:xfrm>
              <a:off x="2228107" y="4309200"/>
              <a:ext cx="231600" cy="834300"/>
              <a:chOff x="2228107" y="4309200"/>
              <a:chExt cx="231600" cy="834300"/>
            </a:xfrm>
          </p:grpSpPr>
          <p:sp>
            <p:nvSpPr>
              <p:cNvPr id="170" name="Google Shape;170;p41"/>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41"/>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41"/>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41"/>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41"/>
            <p:cNvGrpSpPr/>
            <p:nvPr/>
          </p:nvGrpSpPr>
          <p:grpSpPr>
            <a:xfrm>
              <a:off x="2599462" y="4518900"/>
              <a:ext cx="231600" cy="624600"/>
              <a:chOff x="2599462" y="4518900"/>
              <a:chExt cx="231600" cy="624600"/>
            </a:xfrm>
          </p:grpSpPr>
          <p:sp>
            <p:nvSpPr>
              <p:cNvPr id="175" name="Google Shape;175;p41"/>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41"/>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41"/>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41"/>
            <p:cNvGrpSpPr/>
            <p:nvPr/>
          </p:nvGrpSpPr>
          <p:grpSpPr>
            <a:xfrm>
              <a:off x="3342171" y="4099199"/>
              <a:ext cx="231600" cy="1044301"/>
              <a:chOff x="3342171" y="4099199"/>
              <a:chExt cx="231600" cy="1044301"/>
            </a:xfrm>
          </p:grpSpPr>
          <p:sp>
            <p:nvSpPr>
              <p:cNvPr id="179" name="Google Shape;179;p41"/>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41"/>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41"/>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41"/>
              <p:cNvSpPr/>
              <p:nvPr/>
            </p:nvSpPr>
            <p:spPr>
              <a:xfrm flipH="1">
                <a:off x="3342171" y="4099199"/>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41"/>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41"/>
            <p:cNvGrpSpPr/>
            <p:nvPr/>
          </p:nvGrpSpPr>
          <p:grpSpPr>
            <a:xfrm>
              <a:off x="3713525" y="4309200"/>
              <a:ext cx="231600" cy="834300"/>
              <a:chOff x="3713525" y="4309200"/>
              <a:chExt cx="231600" cy="834300"/>
            </a:xfrm>
          </p:grpSpPr>
          <p:sp>
            <p:nvSpPr>
              <p:cNvPr id="185" name="Google Shape;185;p41"/>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41"/>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41"/>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41"/>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41"/>
            <p:cNvGrpSpPr/>
            <p:nvPr/>
          </p:nvGrpSpPr>
          <p:grpSpPr>
            <a:xfrm>
              <a:off x="1485398" y="4309200"/>
              <a:ext cx="231600" cy="834300"/>
              <a:chOff x="1485398" y="4309200"/>
              <a:chExt cx="231600" cy="834300"/>
            </a:xfrm>
          </p:grpSpPr>
          <p:sp>
            <p:nvSpPr>
              <p:cNvPr id="190" name="Google Shape;190;p41"/>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41"/>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41"/>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41"/>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41"/>
            <p:cNvGrpSpPr/>
            <p:nvPr/>
          </p:nvGrpSpPr>
          <p:grpSpPr>
            <a:xfrm>
              <a:off x="4084879" y="4518900"/>
              <a:ext cx="231600" cy="624600"/>
              <a:chOff x="4084879" y="4518900"/>
              <a:chExt cx="231600" cy="624600"/>
            </a:xfrm>
          </p:grpSpPr>
          <p:sp>
            <p:nvSpPr>
              <p:cNvPr id="195" name="Google Shape;195;p41"/>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41"/>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41"/>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41"/>
            <p:cNvGrpSpPr/>
            <p:nvPr/>
          </p:nvGrpSpPr>
          <p:grpSpPr>
            <a:xfrm>
              <a:off x="2970816" y="4309200"/>
              <a:ext cx="231600" cy="834300"/>
              <a:chOff x="2970816" y="4309200"/>
              <a:chExt cx="231600" cy="834300"/>
            </a:xfrm>
          </p:grpSpPr>
          <p:sp>
            <p:nvSpPr>
              <p:cNvPr id="199" name="Google Shape;199;p41"/>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41"/>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41"/>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41"/>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41"/>
            <p:cNvGrpSpPr/>
            <p:nvPr/>
          </p:nvGrpSpPr>
          <p:grpSpPr>
            <a:xfrm>
              <a:off x="4456234" y="4309200"/>
              <a:ext cx="231600" cy="834300"/>
              <a:chOff x="4456234" y="4309200"/>
              <a:chExt cx="231600" cy="834300"/>
            </a:xfrm>
          </p:grpSpPr>
          <p:sp>
            <p:nvSpPr>
              <p:cNvPr id="204" name="Google Shape;204;p41"/>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41"/>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41"/>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41"/>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41"/>
            <p:cNvGrpSpPr/>
            <p:nvPr/>
          </p:nvGrpSpPr>
          <p:grpSpPr>
            <a:xfrm>
              <a:off x="4827588" y="4099199"/>
              <a:ext cx="231600" cy="1044301"/>
              <a:chOff x="4827588" y="4099199"/>
              <a:chExt cx="231600" cy="1044301"/>
            </a:xfrm>
          </p:grpSpPr>
          <p:sp>
            <p:nvSpPr>
              <p:cNvPr id="209" name="Google Shape;209;p41"/>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41"/>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41"/>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41"/>
              <p:cNvSpPr/>
              <p:nvPr/>
            </p:nvSpPr>
            <p:spPr>
              <a:xfrm flipH="1">
                <a:off x="4827588" y="4099199"/>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41"/>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41"/>
            <p:cNvGrpSpPr/>
            <p:nvPr/>
          </p:nvGrpSpPr>
          <p:grpSpPr>
            <a:xfrm>
              <a:off x="5198943" y="4309200"/>
              <a:ext cx="231600" cy="834300"/>
              <a:chOff x="5198943" y="4309200"/>
              <a:chExt cx="231600" cy="834300"/>
            </a:xfrm>
          </p:grpSpPr>
          <p:sp>
            <p:nvSpPr>
              <p:cNvPr id="215" name="Google Shape;215;p41"/>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41"/>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41"/>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41"/>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41"/>
            <p:cNvGrpSpPr/>
            <p:nvPr/>
          </p:nvGrpSpPr>
          <p:grpSpPr>
            <a:xfrm>
              <a:off x="5570297" y="4518900"/>
              <a:ext cx="231600" cy="624600"/>
              <a:chOff x="5570297" y="4518900"/>
              <a:chExt cx="231600" cy="624600"/>
            </a:xfrm>
          </p:grpSpPr>
          <p:sp>
            <p:nvSpPr>
              <p:cNvPr id="220" name="Google Shape;220;p41"/>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41"/>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41"/>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41"/>
            <p:cNvGrpSpPr/>
            <p:nvPr/>
          </p:nvGrpSpPr>
          <p:grpSpPr>
            <a:xfrm>
              <a:off x="5941652" y="4309200"/>
              <a:ext cx="231600" cy="834300"/>
              <a:chOff x="5941652" y="4309200"/>
              <a:chExt cx="231600" cy="834300"/>
            </a:xfrm>
          </p:grpSpPr>
          <p:sp>
            <p:nvSpPr>
              <p:cNvPr id="224" name="Google Shape;224;p41"/>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41"/>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41"/>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41"/>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41"/>
            <p:cNvGrpSpPr/>
            <p:nvPr/>
          </p:nvGrpSpPr>
          <p:grpSpPr>
            <a:xfrm>
              <a:off x="6313006" y="4099199"/>
              <a:ext cx="231600" cy="1044301"/>
              <a:chOff x="6313006" y="4099199"/>
              <a:chExt cx="231600" cy="1044301"/>
            </a:xfrm>
          </p:grpSpPr>
          <p:sp>
            <p:nvSpPr>
              <p:cNvPr id="229" name="Google Shape;229;p41"/>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41"/>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41"/>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41"/>
              <p:cNvSpPr/>
              <p:nvPr/>
            </p:nvSpPr>
            <p:spPr>
              <a:xfrm flipH="1">
                <a:off x="6313006" y="4099199"/>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41"/>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41"/>
            <p:cNvGrpSpPr/>
            <p:nvPr/>
          </p:nvGrpSpPr>
          <p:grpSpPr>
            <a:xfrm>
              <a:off x="6684361" y="4309200"/>
              <a:ext cx="231600" cy="834300"/>
              <a:chOff x="6684361" y="4309200"/>
              <a:chExt cx="231600" cy="834300"/>
            </a:xfrm>
          </p:grpSpPr>
          <p:sp>
            <p:nvSpPr>
              <p:cNvPr id="235" name="Google Shape;235;p41"/>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41"/>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41"/>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41"/>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41"/>
            <p:cNvGrpSpPr/>
            <p:nvPr/>
          </p:nvGrpSpPr>
          <p:grpSpPr>
            <a:xfrm>
              <a:off x="7055715" y="4518900"/>
              <a:ext cx="231600" cy="624600"/>
              <a:chOff x="7055715" y="4518900"/>
              <a:chExt cx="231600" cy="624600"/>
            </a:xfrm>
          </p:grpSpPr>
          <p:sp>
            <p:nvSpPr>
              <p:cNvPr id="240" name="Google Shape;240;p41"/>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41"/>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41"/>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41"/>
            <p:cNvGrpSpPr/>
            <p:nvPr/>
          </p:nvGrpSpPr>
          <p:grpSpPr>
            <a:xfrm>
              <a:off x="7798424" y="4099199"/>
              <a:ext cx="231600" cy="1044301"/>
              <a:chOff x="7798424" y="4099199"/>
              <a:chExt cx="231600" cy="1044301"/>
            </a:xfrm>
          </p:grpSpPr>
          <p:sp>
            <p:nvSpPr>
              <p:cNvPr id="244" name="Google Shape;244;p41"/>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41"/>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41"/>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41"/>
              <p:cNvSpPr/>
              <p:nvPr/>
            </p:nvSpPr>
            <p:spPr>
              <a:xfrm flipH="1">
                <a:off x="7798424" y="4099199"/>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41"/>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41"/>
            <p:cNvGrpSpPr/>
            <p:nvPr/>
          </p:nvGrpSpPr>
          <p:grpSpPr>
            <a:xfrm>
              <a:off x="8169779" y="4309200"/>
              <a:ext cx="231600" cy="834300"/>
              <a:chOff x="8169779" y="4309200"/>
              <a:chExt cx="231600" cy="834300"/>
            </a:xfrm>
          </p:grpSpPr>
          <p:sp>
            <p:nvSpPr>
              <p:cNvPr id="250" name="Google Shape;250;p41"/>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41"/>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41"/>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41"/>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41"/>
            <p:cNvGrpSpPr/>
            <p:nvPr/>
          </p:nvGrpSpPr>
          <p:grpSpPr>
            <a:xfrm>
              <a:off x="7427070" y="4309200"/>
              <a:ext cx="231600" cy="834300"/>
              <a:chOff x="7427070" y="4309200"/>
              <a:chExt cx="231600" cy="834300"/>
            </a:xfrm>
          </p:grpSpPr>
          <p:sp>
            <p:nvSpPr>
              <p:cNvPr id="255" name="Google Shape;255;p41"/>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41"/>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41"/>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41"/>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41"/>
            <p:cNvGrpSpPr/>
            <p:nvPr/>
          </p:nvGrpSpPr>
          <p:grpSpPr>
            <a:xfrm>
              <a:off x="8541133" y="4518900"/>
              <a:ext cx="231600" cy="624600"/>
              <a:chOff x="8541133" y="4518900"/>
              <a:chExt cx="231600" cy="624600"/>
            </a:xfrm>
          </p:grpSpPr>
          <p:sp>
            <p:nvSpPr>
              <p:cNvPr id="260" name="Google Shape;260;p41"/>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41"/>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41"/>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41"/>
            <p:cNvGrpSpPr/>
            <p:nvPr/>
          </p:nvGrpSpPr>
          <p:grpSpPr>
            <a:xfrm>
              <a:off x="8912488" y="4309200"/>
              <a:ext cx="231600" cy="834300"/>
              <a:chOff x="8912488" y="4309200"/>
              <a:chExt cx="231600" cy="834300"/>
            </a:xfrm>
          </p:grpSpPr>
          <p:sp>
            <p:nvSpPr>
              <p:cNvPr id="264" name="Google Shape;264;p41"/>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41"/>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41"/>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41"/>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p41"/>
          <p:cNvSpPr txBox="1"/>
          <p:nvPr>
            <p:ph hasCustomPrompt="1" type="title"/>
          </p:nvPr>
        </p:nvSpPr>
        <p:spPr>
          <a:xfrm>
            <a:off x="1388625" y="772725"/>
            <a:ext cx="6366899" cy="1863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41"/>
          <p:cNvSpPr txBox="1"/>
          <p:nvPr>
            <p:ph idx="1" type="body"/>
          </p:nvPr>
        </p:nvSpPr>
        <p:spPr>
          <a:xfrm>
            <a:off x="1388625" y="2712300"/>
            <a:ext cx="6366899" cy="1111200"/>
          </a:xfrm>
          <a:prstGeom prst="rect">
            <a:avLst/>
          </a:prstGeom>
          <a:noFill/>
          <a:ln>
            <a:noFill/>
          </a:ln>
        </p:spPr>
        <p:txBody>
          <a:bodyPr anchorCtr="0" anchor="t" bIns="91425" lIns="91425" spcFirstLastPara="1" rIns="91425" wrap="square" tIns="91425">
            <a:normAutofit/>
          </a:bodyPr>
          <a:lstStyle>
            <a:lvl1pPr indent="-311150" lvl="0" marL="457200" algn="ctr">
              <a:lnSpc>
                <a:spcPct val="114999"/>
              </a:lnSpc>
              <a:spcBef>
                <a:spcPts val="0"/>
              </a:spcBef>
              <a:spcAft>
                <a:spcPts val="0"/>
              </a:spcAft>
              <a:buClr>
                <a:schemeClr val="lt1"/>
              </a:buClr>
              <a:buSzPts val="1300"/>
              <a:buChar char="●"/>
              <a:defRPr>
                <a:solidFill>
                  <a:schemeClr val="lt1"/>
                </a:solidFill>
              </a:defRPr>
            </a:lvl1pPr>
            <a:lvl2pPr indent="-298450" lvl="1" marL="914400" algn="ctr">
              <a:lnSpc>
                <a:spcPct val="114999"/>
              </a:lnSpc>
              <a:spcBef>
                <a:spcPts val="0"/>
              </a:spcBef>
              <a:spcAft>
                <a:spcPts val="0"/>
              </a:spcAft>
              <a:buClr>
                <a:schemeClr val="lt1"/>
              </a:buClr>
              <a:buSzPts val="1100"/>
              <a:buChar char="○"/>
              <a:defRPr>
                <a:solidFill>
                  <a:schemeClr val="lt1"/>
                </a:solidFill>
              </a:defRPr>
            </a:lvl2pPr>
            <a:lvl3pPr indent="-298450" lvl="2" marL="1371600" algn="ctr">
              <a:lnSpc>
                <a:spcPct val="114999"/>
              </a:lnSpc>
              <a:spcBef>
                <a:spcPts val="0"/>
              </a:spcBef>
              <a:spcAft>
                <a:spcPts val="0"/>
              </a:spcAft>
              <a:buClr>
                <a:schemeClr val="lt1"/>
              </a:buClr>
              <a:buSzPts val="1100"/>
              <a:buChar char="■"/>
              <a:defRPr>
                <a:solidFill>
                  <a:schemeClr val="lt1"/>
                </a:solidFill>
              </a:defRPr>
            </a:lvl3pPr>
            <a:lvl4pPr indent="-298450" lvl="3" marL="1828800" algn="ctr">
              <a:lnSpc>
                <a:spcPct val="114999"/>
              </a:lnSpc>
              <a:spcBef>
                <a:spcPts val="0"/>
              </a:spcBef>
              <a:spcAft>
                <a:spcPts val="0"/>
              </a:spcAft>
              <a:buClr>
                <a:schemeClr val="lt1"/>
              </a:buClr>
              <a:buSzPts val="1100"/>
              <a:buChar char="●"/>
              <a:defRPr>
                <a:solidFill>
                  <a:schemeClr val="lt1"/>
                </a:solidFill>
              </a:defRPr>
            </a:lvl4pPr>
            <a:lvl5pPr indent="-298450" lvl="4" marL="2286000" algn="ctr">
              <a:lnSpc>
                <a:spcPct val="114999"/>
              </a:lnSpc>
              <a:spcBef>
                <a:spcPts val="0"/>
              </a:spcBef>
              <a:spcAft>
                <a:spcPts val="0"/>
              </a:spcAft>
              <a:buClr>
                <a:schemeClr val="lt1"/>
              </a:buClr>
              <a:buSzPts val="1100"/>
              <a:buChar char="○"/>
              <a:defRPr>
                <a:solidFill>
                  <a:schemeClr val="lt1"/>
                </a:solidFill>
              </a:defRPr>
            </a:lvl5pPr>
            <a:lvl6pPr indent="-298450" lvl="5" marL="2743200" algn="ctr">
              <a:lnSpc>
                <a:spcPct val="114999"/>
              </a:lnSpc>
              <a:spcBef>
                <a:spcPts val="0"/>
              </a:spcBef>
              <a:spcAft>
                <a:spcPts val="0"/>
              </a:spcAft>
              <a:buClr>
                <a:schemeClr val="lt1"/>
              </a:buClr>
              <a:buSzPts val="1100"/>
              <a:buChar char="■"/>
              <a:defRPr>
                <a:solidFill>
                  <a:schemeClr val="lt1"/>
                </a:solidFill>
              </a:defRPr>
            </a:lvl6pPr>
            <a:lvl7pPr indent="-298450" lvl="6" marL="3200400" algn="ctr">
              <a:lnSpc>
                <a:spcPct val="114999"/>
              </a:lnSpc>
              <a:spcBef>
                <a:spcPts val="0"/>
              </a:spcBef>
              <a:spcAft>
                <a:spcPts val="0"/>
              </a:spcAft>
              <a:buClr>
                <a:schemeClr val="lt1"/>
              </a:buClr>
              <a:buSzPts val="1100"/>
              <a:buChar char="●"/>
              <a:defRPr>
                <a:solidFill>
                  <a:schemeClr val="lt1"/>
                </a:solidFill>
              </a:defRPr>
            </a:lvl7pPr>
            <a:lvl8pPr indent="-298450" lvl="7" marL="3657600" algn="ctr">
              <a:lnSpc>
                <a:spcPct val="114999"/>
              </a:lnSpc>
              <a:spcBef>
                <a:spcPts val="0"/>
              </a:spcBef>
              <a:spcAft>
                <a:spcPts val="0"/>
              </a:spcAft>
              <a:buClr>
                <a:schemeClr val="lt1"/>
              </a:buClr>
              <a:buSzPts val="1100"/>
              <a:buChar char="○"/>
              <a:defRPr>
                <a:solidFill>
                  <a:schemeClr val="lt1"/>
                </a:solidFill>
              </a:defRPr>
            </a:lvl8pPr>
            <a:lvl9pPr indent="-298450" lvl="8" marL="4114800" algn="ctr">
              <a:lnSpc>
                <a:spcPct val="114999"/>
              </a:lnSpc>
              <a:spcBef>
                <a:spcPts val="0"/>
              </a:spcBef>
              <a:spcAft>
                <a:spcPts val="0"/>
              </a:spcAft>
              <a:buClr>
                <a:schemeClr val="lt1"/>
              </a:buClr>
              <a:buSzPts val="1100"/>
              <a:buChar char="■"/>
              <a:defRPr>
                <a:solidFill>
                  <a:schemeClr val="lt1"/>
                </a:solidFill>
              </a:defRPr>
            </a:lvl9pPr>
          </a:lstStyle>
          <a:p/>
        </p:txBody>
      </p:sp>
      <p:sp>
        <p:nvSpPr>
          <p:cNvPr id="270" name="Google Shape;270;p4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4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grpSp>
        <p:nvGrpSpPr>
          <p:cNvPr id="50" name="Google Shape;50;p33"/>
          <p:cNvGrpSpPr/>
          <p:nvPr/>
        </p:nvGrpSpPr>
        <p:grpSpPr>
          <a:xfrm>
            <a:off x="625966" y="299376"/>
            <a:ext cx="999312" cy="999312"/>
            <a:chOff x="348199" y="179450"/>
            <a:chExt cx="1116300" cy="1116300"/>
          </a:xfrm>
        </p:grpSpPr>
        <p:sp>
          <p:nvSpPr>
            <p:cNvPr id="51" name="Google Shape;51;p33"/>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3"/>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3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33"/>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4999"/>
              </a:lnSpc>
              <a:spcBef>
                <a:spcPts val="0"/>
              </a:spcBef>
              <a:spcAft>
                <a:spcPts val="0"/>
              </a:spcAft>
              <a:buSzPts val="1300"/>
              <a:buChar char="●"/>
              <a:defRPr/>
            </a:lvl1pPr>
            <a:lvl2pPr indent="-298450" lvl="1" marL="914400" algn="l">
              <a:lnSpc>
                <a:spcPct val="114999"/>
              </a:lnSpc>
              <a:spcBef>
                <a:spcPts val="0"/>
              </a:spcBef>
              <a:spcAft>
                <a:spcPts val="0"/>
              </a:spcAft>
              <a:buSzPts val="1100"/>
              <a:buChar char="○"/>
              <a:defRPr/>
            </a:lvl2pPr>
            <a:lvl3pPr indent="-298450" lvl="2" marL="1371600" algn="l">
              <a:lnSpc>
                <a:spcPct val="114999"/>
              </a:lnSpc>
              <a:spcBef>
                <a:spcPts val="0"/>
              </a:spcBef>
              <a:spcAft>
                <a:spcPts val="0"/>
              </a:spcAft>
              <a:buSzPts val="1100"/>
              <a:buChar char="■"/>
              <a:defRPr/>
            </a:lvl3pPr>
            <a:lvl4pPr indent="-298450" lvl="3" marL="1828800" algn="l">
              <a:lnSpc>
                <a:spcPct val="114999"/>
              </a:lnSpc>
              <a:spcBef>
                <a:spcPts val="0"/>
              </a:spcBef>
              <a:spcAft>
                <a:spcPts val="0"/>
              </a:spcAft>
              <a:buSzPts val="1100"/>
              <a:buChar char="●"/>
              <a:defRPr/>
            </a:lvl4pPr>
            <a:lvl5pPr indent="-298450" lvl="4" marL="2286000" algn="l">
              <a:lnSpc>
                <a:spcPct val="114999"/>
              </a:lnSpc>
              <a:spcBef>
                <a:spcPts val="0"/>
              </a:spcBef>
              <a:spcAft>
                <a:spcPts val="0"/>
              </a:spcAft>
              <a:buSzPts val="1100"/>
              <a:buChar char="○"/>
              <a:defRPr/>
            </a:lvl5pPr>
            <a:lvl6pPr indent="-298450" lvl="5" marL="2743200" algn="l">
              <a:lnSpc>
                <a:spcPct val="114999"/>
              </a:lnSpc>
              <a:spcBef>
                <a:spcPts val="0"/>
              </a:spcBef>
              <a:spcAft>
                <a:spcPts val="0"/>
              </a:spcAft>
              <a:buSzPts val="1100"/>
              <a:buChar char="■"/>
              <a:defRPr/>
            </a:lvl6pPr>
            <a:lvl7pPr indent="-298450" lvl="6" marL="3200400" algn="l">
              <a:lnSpc>
                <a:spcPct val="114999"/>
              </a:lnSpc>
              <a:spcBef>
                <a:spcPts val="0"/>
              </a:spcBef>
              <a:spcAft>
                <a:spcPts val="0"/>
              </a:spcAft>
              <a:buSzPts val="1100"/>
              <a:buChar char="●"/>
              <a:defRPr/>
            </a:lvl7pPr>
            <a:lvl8pPr indent="-298450" lvl="7" marL="3657600" algn="l">
              <a:lnSpc>
                <a:spcPct val="114999"/>
              </a:lnSpc>
              <a:spcBef>
                <a:spcPts val="0"/>
              </a:spcBef>
              <a:spcAft>
                <a:spcPts val="0"/>
              </a:spcAft>
              <a:buSzPts val="1100"/>
              <a:buChar char="○"/>
              <a:defRPr/>
            </a:lvl8pPr>
            <a:lvl9pPr indent="-298450" lvl="8" marL="4114800" algn="l">
              <a:lnSpc>
                <a:spcPct val="114999"/>
              </a:lnSpc>
              <a:spcBef>
                <a:spcPts val="0"/>
              </a:spcBef>
              <a:spcAft>
                <a:spcPts val="0"/>
              </a:spcAft>
              <a:buSzPts val="1100"/>
              <a:buChar char="■"/>
              <a:defRPr/>
            </a:lvl9pPr>
          </a:lstStyle>
          <a:p/>
        </p:txBody>
      </p:sp>
      <p:sp>
        <p:nvSpPr>
          <p:cNvPr id="55" name="Google Shape;55;p3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grpSp>
        <p:nvGrpSpPr>
          <p:cNvPr id="57" name="Google Shape;57;p34"/>
          <p:cNvGrpSpPr/>
          <p:nvPr/>
        </p:nvGrpSpPr>
        <p:grpSpPr>
          <a:xfrm>
            <a:off x="146769" y="3406"/>
            <a:ext cx="1233214" cy="1384535"/>
            <a:chOff x="146769" y="3406"/>
            <a:chExt cx="1233214" cy="1384535"/>
          </a:xfrm>
        </p:grpSpPr>
        <p:grpSp>
          <p:nvGrpSpPr>
            <p:cNvPr id="58" name="Google Shape;58;p34"/>
            <p:cNvGrpSpPr/>
            <p:nvPr/>
          </p:nvGrpSpPr>
          <p:grpSpPr>
            <a:xfrm>
              <a:off x="1063183" y="3406"/>
              <a:ext cx="316800" cy="688513"/>
              <a:chOff x="1063183" y="3406"/>
              <a:chExt cx="316800" cy="688513"/>
            </a:xfrm>
          </p:grpSpPr>
          <p:sp>
            <p:nvSpPr>
              <p:cNvPr id="59" name="Google Shape;59;p34"/>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4"/>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p34"/>
            <p:cNvGrpSpPr/>
            <p:nvPr/>
          </p:nvGrpSpPr>
          <p:grpSpPr>
            <a:xfrm>
              <a:off x="604976" y="3406"/>
              <a:ext cx="316800" cy="1036524"/>
              <a:chOff x="604976" y="3406"/>
              <a:chExt cx="316800" cy="1036524"/>
            </a:xfrm>
          </p:grpSpPr>
          <p:sp>
            <p:nvSpPr>
              <p:cNvPr id="62" name="Google Shape;62;p34"/>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34"/>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34"/>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 name="Google Shape;65;p34"/>
            <p:cNvGrpSpPr/>
            <p:nvPr/>
          </p:nvGrpSpPr>
          <p:grpSpPr>
            <a:xfrm>
              <a:off x="146769" y="3406"/>
              <a:ext cx="316800" cy="1384535"/>
              <a:chOff x="146769" y="3406"/>
              <a:chExt cx="316800" cy="1384535"/>
            </a:xfrm>
          </p:grpSpPr>
          <p:sp>
            <p:nvSpPr>
              <p:cNvPr id="66" name="Google Shape;66;p34"/>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4"/>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34"/>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4"/>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0" name="Google Shape;70;p34"/>
          <p:cNvGrpSpPr/>
          <p:nvPr/>
        </p:nvGrpSpPr>
        <p:grpSpPr>
          <a:xfrm>
            <a:off x="6775084" y="2904008"/>
            <a:ext cx="2186147" cy="2239500"/>
            <a:chOff x="6775084" y="2904008"/>
            <a:chExt cx="2186147" cy="2239500"/>
          </a:xfrm>
        </p:grpSpPr>
        <p:grpSp>
          <p:nvGrpSpPr>
            <p:cNvPr id="71" name="Google Shape;71;p34"/>
            <p:cNvGrpSpPr/>
            <p:nvPr/>
          </p:nvGrpSpPr>
          <p:grpSpPr>
            <a:xfrm>
              <a:off x="6775084" y="4253708"/>
              <a:ext cx="409500" cy="889800"/>
              <a:chOff x="6775084" y="4253708"/>
              <a:chExt cx="409500" cy="889800"/>
            </a:xfrm>
          </p:grpSpPr>
          <p:sp>
            <p:nvSpPr>
              <p:cNvPr id="72" name="Google Shape;72;p34"/>
              <p:cNvSpPr/>
              <p:nvPr/>
            </p:nvSpPr>
            <p:spPr>
              <a:xfrm>
                <a:off x="6775084" y="4253708"/>
                <a:ext cx="409500" cy="889799"/>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4"/>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34"/>
            <p:cNvGrpSpPr/>
            <p:nvPr/>
          </p:nvGrpSpPr>
          <p:grpSpPr>
            <a:xfrm>
              <a:off x="7367299" y="3804008"/>
              <a:ext cx="409500" cy="1339500"/>
              <a:chOff x="7367299" y="3804008"/>
              <a:chExt cx="409500" cy="1339500"/>
            </a:xfrm>
          </p:grpSpPr>
          <p:sp>
            <p:nvSpPr>
              <p:cNvPr id="75" name="Google Shape;75;p34"/>
              <p:cNvSpPr/>
              <p:nvPr/>
            </p:nvSpPr>
            <p:spPr>
              <a:xfrm>
                <a:off x="7367299" y="4253708"/>
                <a:ext cx="409500" cy="889799"/>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4"/>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34"/>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p34"/>
            <p:cNvGrpSpPr/>
            <p:nvPr/>
          </p:nvGrpSpPr>
          <p:grpSpPr>
            <a:xfrm>
              <a:off x="7959516" y="3354008"/>
              <a:ext cx="409500" cy="1789500"/>
              <a:chOff x="7959516" y="3354008"/>
              <a:chExt cx="409500" cy="1789500"/>
            </a:xfrm>
          </p:grpSpPr>
          <p:sp>
            <p:nvSpPr>
              <p:cNvPr id="79" name="Google Shape;79;p34"/>
              <p:cNvSpPr/>
              <p:nvPr/>
            </p:nvSpPr>
            <p:spPr>
              <a:xfrm>
                <a:off x="7959516" y="4253708"/>
                <a:ext cx="409500" cy="889799"/>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4"/>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4"/>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4"/>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34"/>
            <p:cNvGrpSpPr/>
            <p:nvPr/>
          </p:nvGrpSpPr>
          <p:grpSpPr>
            <a:xfrm>
              <a:off x="8551731" y="2904008"/>
              <a:ext cx="409500" cy="2239500"/>
              <a:chOff x="8551731" y="2904008"/>
              <a:chExt cx="409500" cy="2239500"/>
            </a:xfrm>
          </p:grpSpPr>
          <p:sp>
            <p:nvSpPr>
              <p:cNvPr id="84" name="Google Shape;84;p34"/>
              <p:cNvSpPr/>
              <p:nvPr/>
            </p:nvSpPr>
            <p:spPr>
              <a:xfrm>
                <a:off x="8551731" y="4253708"/>
                <a:ext cx="409500" cy="889799"/>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4"/>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34"/>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4"/>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4"/>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9" name="Google Shape;89;p34"/>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90" name="Google Shape;90;p3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35"/>
          <p:cNvGrpSpPr/>
          <p:nvPr/>
        </p:nvGrpSpPr>
        <p:grpSpPr>
          <a:xfrm>
            <a:off x="625966" y="299376"/>
            <a:ext cx="999312" cy="999312"/>
            <a:chOff x="348199" y="179450"/>
            <a:chExt cx="1116300" cy="1116300"/>
          </a:xfrm>
        </p:grpSpPr>
        <p:sp>
          <p:nvSpPr>
            <p:cNvPr id="93" name="Google Shape;93;p35"/>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5"/>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3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35"/>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4999"/>
              </a:lnSpc>
              <a:spcBef>
                <a:spcPts val="0"/>
              </a:spcBef>
              <a:spcAft>
                <a:spcPts val="0"/>
              </a:spcAft>
              <a:buSzPts val="1300"/>
              <a:buChar char="●"/>
              <a:defRPr/>
            </a:lvl1pPr>
            <a:lvl2pPr indent="-298450" lvl="1" marL="914400" algn="l">
              <a:lnSpc>
                <a:spcPct val="114999"/>
              </a:lnSpc>
              <a:spcBef>
                <a:spcPts val="0"/>
              </a:spcBef>
              <a:spcAft>
                <a:spcPts val="0"/>
              </a:spcAft>
              <a:buSzPts val="1100"/>
              <a:buChar char="○"/>
              <a:defRPr/>
            </a:lvl2pPr>
            <a:lvl3pPr indent="-298450" lvl="2" marL="1371600" algn="l">
              <a:lnSpc>
                <a:spcPct val="114999"/>
              </a:lnSpc>
              <a:spcBef>
                <a:spcPts val="0"/>
              </a:spcBef>
              <a:spcAft>
                <a:spcPts val="0"/>
              </a:spcAft>
              <a:buSzPts val="1100"/>
              <a:buChar char="■"/>
              <a:defRPr/>
            </a:lvl3pPr>
            <a:lvl4pPr indent="-298450" lvl="3" marL="1828800" algn="l">
              <a:lnSpc>
                <a:spcPct val="114999"/>
              </a:lnSpc>
              <a:spcBef>
                <a:spcPts val="0"/>
              </a:spcBef>
              <a:spcAft>
                <a:spcPts val="0"/>
              </a:spcAft>
              <a:buSzPts val="1100"/>
              <a:buChar char="●"/>
              <a:defRPr/>
            </a:lvl4pPr>
            <a:lvl5pPr indent="-298450" lvl="4" marL="2286000" algn="l">
              <a:lnSpc>
                <a:spcPct val="114999"/>
              </a:lnSpc>
              <a:spcBef>
                <a:spcPts val="0"/>
              </a:spcBef>
              <a:spcAft>
                <a:spcPts val="0"/>
              </a:spcAft>
              <a:buSzPts val="1100"/>
              <a:buChar char="○"/>
              <a:defRPr/>
            </a:lvl5pPr>
            <a:lvl6pPr indent="-298450" lvl="5" marL="2743200" algn="l">
              <a:lnSpc>
                <a:spcPct val="114999"/>
              </a:lnSpc>
              <a:spcBef>
                <a:spcPts val="0"/>
              </a:spcBef>
              <a:spcAft>
                <a:spcPts val="0"/>
              </a:spcAft>
              <a:buSzPts val="1100"/>
              <a:buChar char="■"/>
              <a:defRPr/>
            </a:lvl6pPr>
            <a:lvl7pPr indent="-298450" lvl="6" marL="3200400" algn="l">
              <a:lnSpc>
                <a:spcPct val="114999"/>
              </a:lnSpc>
              <a:spcBef>
                <a:spcPts val="0"/>
              </a:spcBef>
              <a:spcAft>
                <a:spcPts val="0"/>
              </a:spcAft>
              <a:buSzPts val="1100"/>
              <a:buChar char="●"/>
              <a:defRPr/>
            </a:lvl7pPr>
            <a:lvl8pPr indent="-298450" lvl="7" marL="3657600" algn="l">
              <a:lnSpc>
                <a:spcPct val="114999"/>
              </a:lnSpc>
              <a:spcBef>
                <a:spcPts val="0"/>
              </a:spcBef>
              <a:spcAft>
                <a:spcPts val="0"/>
              </a:spcAft>
              <a:buSzPts val="1100"/>
              <a:buChar char="○"/>
              <a:defRPr/>
            </a:lvl8pPr>
            <a:lvl9pPr indent="-298450" lvl="8" marL="4114800" algn="l">
              <a:lnSpc>
                <a:spcPct val="114999"/>
              </a:lnSpc>
              <a:spcBef>
                <a:spcPts val="0"/>
              </a:spcBef>
              <a:spcAft>
                <a:spcPts val="0"/>
              </a:spcAft>
              <a:buSzPts val="1100"/>
              <a:buChar char="■"/>
              <a:defRPr/>
            </a:lvl9pPr>
          </a:lstStyle>
          <a:p/>
        </p:txBody>
      </p:sp>
      <p:sp>
        <p:nvSpPr>
          <p:cNvPr id="97" name="Google Shape;97;p35"/>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4999"/>
              </a:lnSpc>
              <a:spcBef>
                <a:spcPts val="0"/>
              </a:spcBef>
              <a:spcAft>
                <a:spcPts val="0"/>
              </a:spcAft>
              <a:buSzPts val="1300"/>
              <a:buChar char="●"/>
              <a:defRPr/>
            </a:lvl1pPr>
            <a:lvl2pPr indent="-298450" lvl="1" marL="914400" algn="l">
              <a:lnSpc>
                <a:spcPct val="114999"/>
              </a:lnSpc>
              <a:spcBef>
                <a:spcPts val="0"/>
              </a:spcBef>
              <a:spcAft>
                <a:spcPts val="0"/>
              </a:spcAft>
              <a:buSzPts val="1100"/>
              <a:buChar char="○"/>
              <a:defRPr/>
            </a:lvl2pPr>
            <a:lvl3pPr indent="-298450" lvl="2" marL="1371600" algn="l">
              <a:lnSpc>
                <a:spcPct val="114999"/>
              </a:lnSpc>
              <a:spcBef>
                <a:spcPts val="0"/>
              </a:spcBef>
              <a:spcAft>
                <a:spcPts val="0"/>
              </a:spcAft>
              <a:buSzPts val="1100"/>
              <a:buChar char="■"/>
              <a:defRPr/>
            </a:lvl3pPr>
            <a:lvl4pPr indent="-298450" lvl="3" marL="1828800" algn="l">
              <a:lnSpc>
                <a:spcPct val="114999"/>
              </a:lnSpc>
              <a:spcBef>
                <a:spcPts val="0"/>
              </a:spcBef>
              <a:spcAft>
                <a:spcPts val="0"/>
              </a:spcAft>
              <a:buSzPts val="1100"/>
              <a:buChar char="●"/>
              <a:defRPr/>
            </a:lvl4pPr>
            <a:lvl5pPr indent="-298450" lvl="4" marL="2286000" algn="l">
              <a:lnSpc>
                <a:spcPct val="114999"/>
              </a:lnSpc>
              <a:spcBef>
                <a:spcPts val="0"/>
              </a:spcBef>
              <a:spcAft>
                <a:spcPts val="0"/>
              </a:spcAft>
              <a:buSzPts val="1100"/>
              <a:buChar char="○"/>
              <a:defRPr/>
            </a:lvl5pPr>
            <a:lvl6pPr indent="-298450" lvl="5" marL="2743200" algn="l">
              <a:lnSpc>
                <a:spcPct val="114999"/>
              </a:lnSpc>
              <a:spcBef>
                <a:spcPts val="0"/>
              </a:spcBef>
              <a:spcAft>
                <a:spcPts val="0"/>
              </a:spcAft>
              <a:buSzPts val="1100"/>
              <a:buChar char="■"/>
              <a:defRPr/>
            </a:lvl6pPr>
            <a:lvl7pPr indent="-298450" lvl="6" marL="3200400" algn="l">
              <a:lnSpc>
                <a:spcPct val="114999"/>
              </a:lnSpc>
              <a:spcBef>
                <a:spcPts val="0"/>
              </a:spcBef>
              <a:spcAft>
                <a:spcPts val="0"/>
              </a:spcAft>
              <a:buSzPts val="1100"/>
              <a:buChar char="●"/>
              <a:defRPr/>
            </a:lvl7pPr>
            <a:lvl8pPr indent="-298450" lvl="7" marL="3657600" algn="l">
              <a:lnSpc>
                <a:spcPct val="114999"/>
              </a:lnSpc>
              <a:spcBef>
                <a:spcPts val="0"/>
              </a:spcBef>
              <a:spcAft>
                <a:spcPts val="0"/>
              </a:spcAft>
              <a:buSzPts val="1100"/>
              <a:buChar char="○"/>
              <a:defRPr/>
            </a:lvl8pPr>
            <a:lvl9pPr indent="-298450" lvl="8" marL="4114800" algn="l">
              <a:lnSpc>
                <a:spcPct val="114999"/>
              </a:lnSpc>
              <a:spcBef>
                <a:spcPts val="0"/>
              </a:spcBef>
              <a:spcAft>
                <a:spcPts val="0"/>
              </a:spcAft>
              <a:buSzPts val="1100"/>
              <a:buChar char="■"/>
              <a:defRPr/>
            </a:lvl9pPr>
          </a:lstStyle>
          <a:p/>
        </p:txBody>
      </p:sp>
      <p:sp>
        <p:nvSpPr>
          <p:cNvPr id="98" name="Google Shape;98;p3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36"/>
          <p:cNvGrpSpPr/>
          <p:nvPr/>
        </p:nvGrpSpPr>
        <p:grpSpPr>
          <a:xfrm>
            <a:off x="625966" y="299376"/>
            <a:ext cx="999312" cy="999312"/>
            <a:chOff x="348199" y="179450"/>
            <a:chExt cx="1116300" cy="1116300"/>
          </a:xfrm>
        </p:grpSpPr>
        <p:sp>
          <p:nvSpPr>
            <p:cNvPr id="101" name="Google Shape;101;p36"/>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6"/>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3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3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37"/>
          <p:cNvGrpSpPr/>
          <p:nvPr/>
        </p:nvGrpSpPr>
        <p:grpSpPr>
          <a:xfrm>
            <a:off x="625966" y="299376"/>
            <a:ext cx="999312" cy="999312"/>
            <a:chOff x="348199" y="179450"/>
            <a:chExt cx="1116300" cy="1116300"/>
          </a:xfrm>
        </p:grpSpPr>
        <p:sp>
          <p:nvSpPr>
            <p:cNvPr id="107" name="Google Shape;107;p3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37"/>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37"/>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rmAutofit/>
          </a:bodyPr>
          <a:lstStyle>
            <a:lvl1pPr indent="-311150" lvl="0" marL="457200" algn="l">
              <a:lnSpc>
                <a:spcPct val="114999"/>
              </a:lnSpc>
              <a:spcBef>
                <a:spcPts val="0"/>
              </a:spcBef>
              <a:spcAft>
                <a:spcPts val="0"/>
              </a:spcAft>
              <a:buSzPts val="1300"/>
              <a:buChar char="●"/>
              <a:defRPr/>
            </a:lvl1pPr>
            <a:lvl2pPr indent="-298450" lvl="1" marL="914400" algn="l">
              <a:lnSpc>
                <a:spcPct val="114999"/>
              </a:lnSpc>
              <a:spcBef>
                <a:spcPts val="0"/>
              </a:spcBef>
              <a:spcAft>
                <a:spcPts val="0"/>
              </a:spcAft>
              <a:buSzPts val="1100"/>
              <a:buChar char="○"/>
              <a:defRPr/>
            </a:lvl2pPr>
            <a:lvl3pPr indent="-298450" lvl="2" marL="1371600" algn="l">
              <a:lnSpc>
                <a:spcPct val="114999"/>
              </a:lnSpc>
              <a:spcBef>
                <a:spcPts val="0"/>
              </a:spcBef>
              <a:spcAft>
                <a:spcPts val="0"/>
              </a:spcAft>
              <a:buSzPts val="1100"/>
              <a:buChar char="■"/>
              <a:defRPr/>
            </a:lvl3pPr>
            <a:lvl4pPr indent="-298450" lvl="3" marL="1828800" algn="l">
              <a:lnSpc>
                <a:spcPct val="114999"/>
              </a:lnSpc>
              <a:spcBef>
                <a:spcPts val="0"/>
              </a:spcBef>
              <a:spcAft>
                <a:spcPts val="0"/>
              </a:spcAft>
              <a:buSzPts val="1100"/>
              <a:buChar char="●"/>
              <a:defRPr/>
            </a:lvl4pPr>
            <a:lvl5pPr indent="-298450" lvl="4" marL="2286000" algn="l">
              <a:lnSpc>
                <a:spcPct val="114999"/>
              </a:lnSpc>
              <a:spcBef>
                <a:spcPts val="0"/>
              </a:spcBef>
              <a:spcAft>
                <a:spcPts val="0"/>
              </a:spcAft>
              <a:buSzPts val="1100"/>
              <a:buChar char="○"/>
              <a:defRPr/>
            </a:lvl5pPr>
            <a:lvl6pPr indent="-298450" lvl="5" marL="2743200" algn="l">
              <a:lnSpc>
                <a:spcPct val="114999"/>
              </a:lnSpc>
              <a:spcBef>
                <a:spcPts val="0"/>
              </a:spcBef>
              <a:spcAft>
                <a:spcPts val="0"/>
              </a:spcAft>
              <a:buSzPts val="1100"/>
              <a:buChar char="■"/>
              <a:defRPr/>
            </a:lvl6pPr>
            <a:lvl7pPr indent="-298450" lvl="6" marL="3200400" algn="l">
              <a:lnSpc>
                <a:spcPct val="114999"/>
              </a:lnSpc>
              <a:spcBef>
                <a:spcPts val="0"/>
              </a:spcBef>
              <a:spcAft>
                <a:spcPts val="0"/>
              </a:spcAft>
              <a:buSzPts val="1100"/>
              <a:buChar char="●"/>
              <a:defRPr/>
            </a:lvl7pPr>
            <a:lvl8pPr indent="-298450" lvl="7" marL="3657600" algn="l">
              <a:lnSpc>
                <a:spcPct val="114999"/>
              </a:lnSpc>
              <a:spcBef>
                <a:spcPts val="0"/>
              </a:spcBef>
              <a:spcAft>
                <a:spcPts val="0"/>
              </a:spcAft>
              <a:buSzPts val="1100"/>
              <a:buChar char="○"/>
              <a:defRPr/>
            </a:lvl8pPr>
            <a:lvl9pPr indent="-298450" lvl="8" marL="4114800" algn="l">
              <a:lnSpc>
                <a:spcPct val="114999"/>
              </a:lnSpc>
              <a:spcBef>
                <a:spcPts val="0"/>
              </a:spcBef>
              <a:spcAft>
                <a:spcPts val="0"/>
              </a:spcAft>
              <a:buSzPts val="1100"/>
              <a:buChar char="■"/>
              <a:defRPr/>
            </a:lvl9pPr>
          </a:lstStyle>
          <a:p/>
        </p:txBody>
      </p:sp>
      <p:sp>
        <p:nvSpPr>
          <p:cNvPr id="111" name="Google Shape;111;p3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grpSp>
        <p:nvGrpSpPr>
          <p:cNvPr id="113" name="Google Shape;113;p38"/>
          <p:cNvGrpSpPr/>
          <p:nvPr/>
        </p:nvGrpSpPr>
        <p:grpSpPr>
          <a:xfrm>
            <a:off x="6866714" y="1255"/>
            <a:ext cx="2267380" cy="2601741"/>
            <a:chOff x="6790514" y="1255"/>
            <a:chExt cx="2267380" cy="2601741"/>
          </a:xfrm>
        </p:grpSpPr>
        <p:grpSp>
          <p:nvGrpSpPr>
            <p:cNvPr id="114" name="Google Shape;114;p38"/>
            <p:cNvGrpSpPr/>
            <p:nvPr/>
          </p:nvGrpSpPr>
          <p:grpSpPr>
            <a:xfrm>
              <a:off x="7067536" y="1255"/>
              <a:ext cx="1990358" cy="1990303"/>
              <a:chOff x="7067536" y="1255"/>
              <a:chExt cx="1990358" cy="1990303"/>
            </a:xfrm>
          </p:grpSpPr>
          <p:sp>
            <p:nvSpPr>
              <p:cNvPr id="115" name="Google Shape;115;p38"/>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8"/>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8"/>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38"/>
            <p:cNvGrpSpPr/>
            <p:nvPr/>
          </p:nvGrpSpPr>
          <p:grpSpPr>
            <a:xfrm>
              <a:off x="8207126" y="1807997"/>
              <a:ext cx="795000" cy="795000"/>
              <a:chOff x="8207126" y="1807997"/>
              <a:chExt cx="795000" cy="795000"/>
            </a:xfrm>
          </p:grpSpPr>
          <p:sp>
            <p:nvSpPr>
              <p:cNvPr id="119" name="Google Shape;119;p38"/>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8"/>
              <p:cNvSpPr/>
              <p:nvPr/>
            </p:nvSpPr>
            <p:spPr>
              <a:xfrm rot="2150258">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8"/>
              <p:cNvSpPr/>
              <p:nvPr/>
            </p:nvSpPr>
            <p:spPr>
              <a:xfrm rot="2150258">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38"/>
            <p:cNvGrpSpPr/>
            <p:nvPr/>
          </p:nvGrpSpPr>
          <p:grpSpPr>
            <a:xfrm>
              <a:off x="6790514" y="118857"/>
              <a:ext cx="548700" cy="548700"/>
              <a:chOff x="6790514" y="118857"/>
              <a:chExt cx="548700" cy="548700"/>
            </a:xfrm>
          </p:grpSpPr>
          <p:sp>
            <p:nvSpPr>
              <p:cNvPr id="123" name="Google Shape;123;p38"/>
              <p:cNvSpPr/>
              <p:nvPr/>
            </p:nvSpPr>
            <p:spPr>
              <a:xfrm rot="2150258">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8"/>
              <p:cNvSpPr/>
              <p:nvPr/>
            </p:nvSpPr>
            <p:spPr>
              <a:xfrm rot="2150258">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p38"/>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6" name="Google Shape;126;p3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39"/>
          <p:cNvGrpSpPr/>
          <p:nvPr/>
        </p:nvGrpSpPr>
        <p:grpSpPr>
          <a:xfrm>
            <a:off x="625966" y="299376"/>
            <a:ext cx="999312" cy="999312"/>
            <a:chOff x="348199" y="179450"/>
            <a:chExt cx="1116300" cy="1116300"/>
          </a:xfrm>
        </p:grpSpPr>
        <p:sp>
          <p:nvSpPr>
            <p:cNvPr id="129" name="Google Shape;129;p3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39"/>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39"/>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3" name="Google Shape;133;p39"/>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lgn="l">
              <a:lnSpc>
                <a:spcPct val="114999"/>
              </a:lnSpc>
              <a:spcBef>
                <a:spcPts val="0"/>
              </a:spcBef>
              <a:spcAft>
                <a:spcPts val="0"/>
              </a:spcAft>
              <a:buSzPts val="1300"/>
              <a:buChar char="●"/>
              <a:defRPr/>
            </a:lvl1pPr>
            <a:lvl2pPr indent="-298450" lvl="1" marL="914400" algn="l">
              <a:lnSpc>
                <a:spcPct val="114999"/>
              </a:lnSpc>
              <a:spcBef>
                <a:spcPts val="0"/>
              </a:spcBef>
              <a:spcAft>
                <a:spcPts val="0"/>
              </a:spcAft>
              <a:buSzPts val="1100"/>
              <a:buChar char="○"/>
              <a:defRPr/>
            </a:lvl2pPr>
            <a:lvl3pPr indent="-298450" lvl="2" marL="1371600" algn="l">
              <a:lnSpc>
                <a:spcPct val="114999"/>
              </a:lnSpc>
              <a:spcBef>
                <a:spcPts val="0"/>
              </a:spcBef>
              <a:spcAft>
                <a:spcPts val="0"/>
              </a:spcAft>
              <a:buSzPts val="1100"/>
              <a:buChar char="■"/>
              <a:defRPr/>
            </a:lvl3pPr>
            <a:lvl4pPr indent="-298450" lvl="3" marL="1828800" algn="l">
              <a:lnSpc>
                <a:spcPct val="114999"/>
              </a:lnSpc>
              <a:spcBef>
                <a:spcPts val="0"/>
              </a:spcBef>
              <a:spcAft>
                <a:spcPts val="0"/>
              </a:spcAft>
              <a:buSzPts val="1100"/>
              <a:buChar char="●"/>
              <a:defRPr/>
            </a:lvl4pPr>
            <a:lvl5pPr indent="-298450" lvl="4" marL="2286000" algn="l">
              <a:lnSpc>
                <a:spcPct val="114999"/>
              </a:lnSpc>
              <a:spcBef>
                <a:spcPts val="0"/>
              </a:spcBef>
              <a:spcAft>
                <a:spcPts val="0"/>
              </a:spcAft>
              <a:buSzPts val="1100"/>
              <a:buChar char="○"/>
              <a:defRPr/>
            </a:lvl5pPr>
            <a:lvl6pPr indent="-298450" lvl="5" marL="2743200" algn="l">
              <a:lnSpc>
                <a:spcPct val="114999"/>
              </a:lnSpc>
              <a:spcBef>
                <a:spcPts val="0"/>
              </a:spcBef>
              <a:spcAft>
                <a:spcPts val="0"/>
              </a:spcAft>
              <a:buSzPts val="1100"/>
              <a:buChar char="■"/>
              <a:defRPr/>
            </a:lvl6pPr>
            <a:lvl7pPr indent="-298450" lvl="6" marL="3200400" algn="l">
              <a:lnSpc>
                <a:spcPct val="114999"/>
              </a:lnSpc>
              <a:spcBef>
                <a:spcPts val="0"/>
              </a:spcBef>
              <a:spcAft>
                <a:spcPts val="0"/>
              </a:spcAft>
              <a:buSzPts val="1100"/>
              <a:buChar char="●"/>
              <a:defRPr/>
            </a:lvl7pPr>
            <a:lvl8pPr indent="-298450" lvl="7" marL="3657600" algn="l">
              <a:lnSpc>
                <a:spcPct val="114999"/>
              </a:lnSpc>
              <a:spcBef>
                <a:spcPts val="0"/>
              </a:spcBef>
              <a:spcAft>
                <a:spcPts val="0"/>
              </a:spcAft>
              <a:buSzPts val="1100"/>
              <a:buChar char="○"/>
              <a:defRPr/>
            </a:lvl8pPr>
            <a:lvl9pPr indent="-298450" lvl="8" marL="4114800" algn="l">
              <a:lnSpc>
                <a:spcPct val="114999"/>
              </a:lnSpc>
              <a:spcBef>
                <a:spcPts val="0"/>
              </a:spcBef>
              <a:spcAft>
                <a:spcPts val="0"/>
              </a:spcAft>
              <a:buSzPts val="1100"/>
              <a:buChar char="■"/>
              <a:defRPr/>
            </a:lvl9pPr>
          </a:lstStyle>
          <a:p/>
        </p:txBody>
      </p:sp>
      <p:sp>
        <p:nvSpPr>
          <p:cNvPr id="134" name="Google Shape;134;p3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40"/>
          <p:cNvGrpSpPr/>
          <p:nvPr/>
        </p:nvGrpSpPr>
        <p:grpSpPr>
          <a:xfrm>
            <a:off x="713373" y="3847119"/>
            <a:ext cx="825392" cy="825392"/>
            <a:chOff x="348199" y="179450"/>
            <a:chExt cx="1116300" cy="1116300"/>
          </a:xfrm>
        </p:grpSpPr>
        <p:sp>
          <p:nvSpPr>
            <p:cNvPr id="137" name="Google Shape;137;p40"/>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40"/>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40"/>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40" name="Google Shape;140;p4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accent6"/>
        </a:solidFill>
      </p:bgPr>
    </p:bg>
    <p:spTree>
      <p:nvGrpSpPr>
        <p:cNvPr id="5" name="Shape 5"/>
        <p:cNvGrpSpPr/>
        <p:nvPr/>
      </p:nvGrpSpPr>
      <p:grpSpPr>
        <a:xfrm>
          <a:off x="0" y="0"/>
          <a:ext cx="0" cy="0"/>
          <a:chOff x="0" y="0"/>
          <a:chExt cx="0" cy="0"/>
        </a:xfrm>
      </p:grpSpPr>
      <p:sp>
        <p:nvSpPr>
          <p:cNvPr id="6" name="Google Shape;6;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4999"/>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4999"/>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4999"/>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4999"/>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4999"/>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4999"/>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4999"/>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4999"/>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4999"/>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3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kaggle.com/datasets/divyansh22/crystal-system-properties-for-liion-batterie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7.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8.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0.png"/><Relationship Id="rId4" Type="http://schemas.openxmlformats.org/officeDocument/2006/relationships/image" Target="../media/image33.png"/><Relationship Id="rId5"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9.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76" name="Shape 276"/>
        <p:cNvGrpSpPr/>
        <p:nvPr/>
      </p:nvGrpSpPr>
      <p:grpSpPr>
        <a:xfrm>
          <a:off x="0" y="0"/>
          <a:ext cx="0" cy="0"/>
          <a:chOff x="0" y="0"/>
          <a:chExt cx="0" cy="0"/>
        </a:xfrm>
      </p:grpSpPr>
      <p:sp>
        <p:nvSpPr>
          <p:cNvPr id="277" name="Google Shape;277;p1"/>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n-US"/>
              <a:t>Grupa 8</a:t>
            </a:r>
            <a:endParaRPr/>
          </a:p>
        </p:txBody>
      </p:sp>
      <p:sp>
        <p:nvSpPr>
          <p:cNvPr id="278" name="Google Shape;278;p1"/>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SzPts val="1600"/>
              <a:buNone/>
            </a:pPr>
            <a:r>
              <a:rPr lang="en-US" sz="2000"/>
              <a:t>Zadatak 1. MLP</a:t>
            </a:r>
            <a:endParaRPr sz="2000"/>
          </a:p>
          <a:p>
            <a:pPr indent="0" lvl="0" marL="0" rtl="0" algn="l">
              <a:lnSpc>
                <a:spcPct val="100000"/>
              </a:lnSpc>
              <a:spcBef>
                <a:spcPts val="0"/>
              </a:spcBef>
              <a:spcAft>
                <a:spcPts val="0"/>
              </a:spcAft>
              <a:buSzPts val="1600"/>
              <a:buNone/>
            </a:pPr>
            <a:r>
              <a:rPr lang="en-US" sz="2000"/>
              <a:t>Zadatak 2. RL</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id="343" name="Google Shape;343;p10"/>
          <p:cNvPicPr preferRelativeResize="0"/>
          <p:nvPr/>
        </p:nvPicPr>
        <p:blipFill rotWithShape="1">
          <a:blip r:embed="rId3">
            <a:alphaModFix/>
          </a:blip>
          <a:srcRect b="0" l="0" r="0" t="0"/>
          <a:stretch/>
        </p:blipFill>
        <p:spPr>
          <a:xfrm>
            <a:off x="504062" y="2698749"/>
            <a:ext cx="7844895" cy="2235728"/>
          </a:xfrm>
          <a:prstGeom prst="rect">
            <a:avLst/>
          </a:prstGeom>
          <a:noFill/>
          <a:ln>
            <a:noFill/>
          </a:ln>
        </p:spPr>
      </p:pic>
      <p:pic>
        <p:nvPicPr>
          <p:cNvPr id="344" name="Google Shape;344;p10"/>
          <p:cNvPicPr preferRelativeResize="0"/>
          <p:nvPr/>
        </p:nvPicPr>
        <p:blipFill rotWithShape="1">
          <a:blip r:embed="rId4">
            <a:alphaModFix/>
          </a:blip>
          <a:srcRect b="0" l="0" r="0" t="0"/>
          <a:stretch/>
        </p:blipFill>
        <p:spPr>
          <a:xfrm>
            <a:off x="27812" y="44558"/>
            <a:ext cx="9088437" cy="242409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11"/>
          <p:cNvPicPr preferRelativeResize="0"/>
          <p:nvPr/>
        </p:nvPicPr>
        <p:blipFill rotWithShape="1">
          <a:blip r:embed="rId3">
            <a:alphaModFix/>
          </a:blip>
          <a:srcRect b="0" l="0" r="0" t="0"/>
          <a:stretch/>
        </p:blipFill>
        <p:spPr>
          <a:xfrm>
            <a:off x="1455208" y="648228"/>
            <a:ext cx="6120765" cy="363743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graphicFrame>
        <p:nvGraphicFramePr>
          <p:cNvPr id="356" name="Google Shape;356;p12"/>
          <p:cNvGraphicFramePr/>
          <p:nvPr/>
        </p:nvGraphicFramePr>
        <p:xfrm>
          <a:off x="213020" y="-12699"/>
          <a:ext cx="3000000" cy="3000000"/>
        </p:xfrm>
        <a:graphic>
          <a:graphicData uri="http://schemas.openxmlformats.org/drawingml/2006/table">
            <a:tbl>
              <a:tblPr bandRow="1" firstRow="1">
                <a:noFill/>
                <a:tableStyleId>{1BB0397E-E84B-4044-86B2-A7FDDAC6794A}</a:tableStyleId>
              </a:tblPr>
              <a:tblGrid>
                <a:gridCol w="2641600"/>
                <a:gridCol w="2641600"/>
                <a:gridCol w="2641600"/>
              </a:tblGrid>
              <a:tr h="5065350">
                <a:tc>
                  <a:txBody>
                    <a:bodyPr/>
                    <a:lstStyle/>
                    <a:p>
                      <a:pPr indent="0" lvl="0" marL="0" marR="0" rtl="0" algn="l">
                        <a:lnSpc>
                          <a:spcPct val="100000"/>
                        </a:lnSpc>
                        <a:spcBef>
                          <a:spcPts val="0"/>
                        </a:spcBef>
                        <a:spcAft>
                          <a:spcPts val="0"/>
                        </a:spcAft>
                        <a:buNone/>
                      </a:pPr>
                      <a:r>
                        <a:rPr b="0" i="0" lang="en-US" sz="1050" u="none" cap="none" strike="noStrike">
                          <a:solidFill>
                            <a:srgbClr val="008000"/>
                          </a:solidFill>
                          <a:latin typeface="Courier New"/>
                          <a:ea typeface="Courier New"/>
                          <a:cs typeface="Courier New"/>
                          <a:sym typeface="Courier New"/>
                        </a:rPr>
                        <a:t># Zadatak pod a)</a:t>
                      </a:r>
                      <a:br>
                        <a:rPr b="0" i="0" lang="en-US" sz="1050" u="none" cap="none" strike="noStrike">
                          <a:solidFill>
                            <a:srgbClr val="008000"/>
                          </a:solidFill>
                          <a:latin typeface="Courier New"/>
                          <a:ea typeface="Courier New"/>
                          <a:cs typeface="Courier New"/>
                          <a:sym typeface="Courier New"/>
                        </a:rPr>
                      </a:br>
                      <a:endParaRPr sz="1400" u="none" cap="none" strike="noStrike"/>
                    </a:p>
                    <a:p>
                      <a:pPr indent="0" lvl="0" marL="0" marR="0" rtl="0" algn="l">
                        <a:lnSpc>
                          <a:spcPct val="100000"/>
                        </a:lnSpc>
                        <a:spcBef>
                          <a:spcPts val="0"/>
                        </a:spcBef>
                        <a:spcAft>
                          <a:spcPts val="0"/>
                        </a:spcAft>
                        <a:buNone/>
                      </a:pPr>
                      <a:r>
                        <a:rPr b="0" i="0" lang="en-US" sz="1050" u="none" cap="none" strike="noStrike">
                          <a:solidFill>
                            <a:srgbClr val="008000"/>
                          </a:solidFill>
                          <a:latin typeface="Courier New"/>
                          <a:ea typeface="Courier New"/>
                          <a:cs typeface="Courier New"/>
                          <a:sym typeface="Courier New"/>
                        </a:rPr>
                        <a:t># Define parameter grid</a:t>
                      </a:r>
                      <a:endParaRPr sz="1400" u="none" cap="none" strike="noStrike"/>
                    </a:p>
                    <a:p>
                      <a:pPr indent="0" lvl="0" marL="0" marR="0" rtl="0" algn="l">
                        <a:lnSpc>
                          <a:spcPct val="100000"/>
                        </a:lnSpc>
                        <a:spcBef>
                          <a:spcPts val="0"/>
                        </a:spcBef>
                        <a:spcAft>
                          <a:spcPts val="0"/>
                        </a:spcAft>
                        <a:buNone/>
                      </a:pPr>
                      <a:r>
                        <a:rPr b="0" i="0" lang="en-US" sz="1050" u="none" cap="none" strike="noStrike">
                          <a:solidFill>
                            <a:srgbClr val="000000"/>
                          </a:solidFill>
                          <a:latin typeface="Courier New"/>
                          <a:ea typeface="Courier New"/>
                          <a:cs typeface="Courier New"/>
                          <a:sym typeface="Courier New"/>
                        </a:rPr>
                        <a:t>param_grid = {</a:t>
                      </a:r>
                      <a:endParaRPr sz="1400" u="none" cap="none" strike="noStrike"/>
                    </a:p>
                    <a:p>
                      <a:pPr indent="0" lvl="0" marL="0" marR="0" rtl="0" algn="l">
                        <a:lnSpc>
                          <a:spcPct val="100000"/>
                        </a:lnSpc>
                        <a:spcBef>
                          <a:spcPts val="0"/>
                        </a:spcBef>
                        <a:spcAft>
                          <a:spcPts val="0"/>
                        </a:spcAft>
                        <a:buNone/>
                      </a:pPr>
                      <a:r>
                        <a:rPr b="0" i="0" lang="en-US" sz="1050" u="none" cap="none" strike="noStrike">
                          <a:solidFill>
                            <a:srgbClr val="000000"/>
                          </a:solidFill>
                          <a:latin typeface="Courier New"/>
                          <a:ea typeface="Courier New"/>
                          <a:cs typeface="Courier New"/>
                          <a:sym typeface="Courier New"/>
                        </a:rPr>
                        <a:t>    </a:t>
                      </a:r>
                      <a:r>
                        <a:rPr b="0" i="0" lang="en-US" sz="1050" u="none" cap="none" strike="noStrike">
                          <a:solidFill>
                            <a:srgbClr val="A31515"/>
                          </a:solidFill>
                          <a:latin typeface="Courier New"/>
                          <a:ea typeface="Courier New"/>
                          <a:cs typeface="Courier New"/>
                          <a:sym typeface="Courier New"/>
                        </a:rPr>
                        <a:t>'activation'</a:t>
                      </a:r>
                      <a:r>
                        <a:rPr b="0" i="0" lang="en-US" sz="1050" u="none" cap="none" strike="noStrike">
                          <a:solidFill>
                            <a:srgbClr val="000000"/>
                          </a:solidFill>
                          <a:latin typeface="Courier New"/>
                          <a:ea typeface="Courier New"/>
                          <a:cs typeface="Courier New"/>
                          <a:sym typeface="Courier New"/>
                        </a:rPr>
                        <a:t>: [</a:t>
                      </a:r>
                      <a:r>
                        <a:rPr b="0" i="0" lang="en-US" sz="1050" u="none" cap="none" strike="noStrike">
                          <a:solidFill>
                            <a:srgbClr val="A31515"/>
                          </a:solidFill>
                          <a:latin typeface="Courier New"/>
                          <a:ea typeface="Courier New"/>
                          <a:cs typeface="Courier New"/>
                          <a:sym typeface="Courier New"/>
                        </a:rPr>
                        <a:t>'relu'</a:t>
                      </a:r>
                      <a:r>
                        <a:rPr b="0" i="0" lang="en-US" sz="1050" u="none" cap="none" strike="noStrike">
                          <a:solidFill>
                            <a:srgbClr val="000000"/>
                          </a:solidFill>
                          <a:latin typeface="Courier New"/>
                          <a:ea typeface="Courier New"/>
                          <a:cs typeface="Courier New"/>
                          <a:sym typeface="Courier New"/>
                        </a:rPr>
                        <a:t>, </a:t>
                      </a:r>
                      <a:r>
                        <a:rPr b="0" i="0" lang="en-US" sz="1050" u="none" cap="none" strike="noStrike">
                          <a:solidFill>
                            <a:srgbClr val="A31515"/>
                          </a:solidFill>
                          <a:latin typeface="Courier New"/>
                          <a:ea typeface="Courier New"/>
                          <a:cs typeface="Courier New"/>
                          <a:sym typeface="Courier New"/>
                        </a:rPr>
                        <a:t>'identity'</a:t>
                      </a:r>
                      <a:r>
                        <a:rPr b="0" i="0" lang="en-US" sz="1050" u="none" cap="none" strike="noStrike">
                          <a:solidFill>
                            <a:srgbClr val="000000"/>
                          </a:solidFill>
                          <a:latin typeface="Courier New"/>
                          <a:ea typeface="Courier New"/>
                          <a:cs typeface="Courier New"/>
                          <a:sym typeface="Courier New"/>
                        </a:rPr>
                        <a:t>, </a:t>
                      </a:r>
                      <a:r>
                        <a:rPr b="0" i="0" lang="en-US" sz="1050" u="none" cap="none" strike="noStrike">
                          <a:solidFill>
                            <a:srgbClr val="A31515"/>
                          </a:solidFill>
                          <a:latin typeface="Courier New"/>
                          <a:ea typeface="Courier New"/>
                          <a:cs typeface="Courier New"/>
                          <a:sym typeface="Courier New"/>
                        </a:rPr>
                        <a:t>'logistic'</a:t>
                      </a:r>
                      <a:r>
                        <a:rPr b="0" i="0" lang="en-US" sz="1050" u="none" cap="none" strike="noStrike">
                          <a:solidFill>
                            <a:srgbClr val="000000"/>
                          </a:solidFill>
                          <a:latin typeface="Courier New"/>
                          <a:ea typeface="Courier New"/>
                          <a:cs typeface="Courier New"/>
                          <a:sym typeface="Courier New"/>
                        </a:rPr>
                        <a:t>, </a:t>
                      </a:r>
                      <a:r>
                        <a:rPr b="0" i="0" lang="en-US" sz="1050" u="none" cap="none" strike="noStrike">
                          <a:solidFill>
                            <a:srgbClr val="A31515"/>
                          </a:solidFill>
                          <a:latin typeface="Courier New"/>
                          <a:ea typeface="Courier New"/>
                          <a:cs typeface="Courier New"/>
                          <a:sym typeface="Courier New"/>
                        </a:rPr>
                        <a:t>'tanh'</a:t>
                      </a:r>
                      <a:r>
                        <a:rPr b="0" i="0" lang="en-US" sz="1050" u="none" cap="none" strike="noStrike">
                          <a:solidFill>
                            <a:srgbClr val="000000"/>
                          </a:solidFill>
                          <a:latin typeface="Courier New"/>
                          <a:ea typeface="Courier New"/>
                          <a:cs typeface="Courier New"/>
                          <a:sym typeface="Courier New"/>
                        </a:rPr>
                        <a:t>],</a:t>
                      </a:r>
                      <a:endParaRPr sz="1400" u="none" cap="none" strike="noStrike"/>
                    </a:p>
                    <a:p>
                      <a:pPr indent="0" lvl="0" marL="0" marR="0" rtl="0" algn="l">
                        <a:lnSpc>
                          <a:spcPct val="100000"/>
                        </a:lnSpc>
                        <a:spcBef>
                          <a:spcPts val="0"/>
                        </a:spcBef>
                        <a:spcAft>
                          <a:spcPts val="0"/>
                        </a:spcAft>
                        <a:buNone/>
                      </a:pPr>
                      <a:r>
                        <a:rPr b="0" i="0" lang="en-US" sz="1050" u="none" cap="none" strike="noStrike">
                          <a:solidFill>
                            <a:srgbClr val="000000"/>
                          </a:solidFill>
                          <a:latin typeface="Courier New"/>
                          <a:ea typeface="Courier New"/>
                          <a:cs typeface="Courier New"/>
                          <a:sym typeface="Courier New"/>
                        </a:rPr>
                        <a:t>    </a:t>
                      </a:r>
                      <a:r>
                        <a:rPr b="0" i="0" lang="en-US" sz="1050" u="none" cap="none" strike="noStrike">
                          <a:solidFill>
                            <a:srgbClr val="A31515"/>
                          </a:solidFill>
                          <a:latin typeface="Courier New"/>
                          <a:ea typeface="Courier New"/>
                          <a:cs typeface="Courier New"/>
                          <a:sym typeface="Courier New"/>
                        </a:rPr>
                        <a:t>'max_iter'</a:t>
                      </a:r>
                      <a:r>
                        <a:rPr b="0" i="0" lang="en-US" sz="1050" u="none" cap="none" strike="noStrike">
                          <a:solidFill>
                            <a:srgbClr val="000000"/>
                          </a:solidFill>
                          <a:latin typeface="Courier New"/>
                          <a:ea typeface="Courier New"/>
                          <a:cs typeface="Courier New"/>
                          <a:sym typeface="Courier New"/>
                        </a:rPr>
                        <a:t>: [</a:t>
                      </a:r>
                      <a:r>
                        <a:rPr b="0" i="0" lang="en-US" sz="1050" u="none" cap="none" strike="noStrike">
                          <a:solidFill>
                            <a:srgbClr val="116644"/>
                          </a:solidFill>
                          <a:latin typeface="Courier New"/>
                          <a:ea typeface="Courier New"/>
                          <a:cs typeface="Courier New"/>
                          <a:sym typeface="Courier New"/>
                        </a:rPr>
                        <a:t>700</a:t>
                      </a:r>
                      <a:r>
                        <a:rPr b="0" i="0" lang="en-US" sz="1050" u="none" cap="none" strike="noStrike">
                          <a:solidFill>
                            <a:srgbClr val="000000"/>
                          </a:solidFill>
                          <a:latin typeface="Courier New"/>
                          <a:ea typeface="Courier New"/>
                          <a:cs typeface="Courier New"/>
                          <a:sym typeface="Courier New"/>
                        </a:rPr>
                        <a:t>, </a:t>
                      </a:r>
                      <a:r>
                        <a:rPr b="0" i="0" lang="en-US" sz="1050" u="none" cap="none" strike="noStrike">
                          <a:solidFill>
                            <a:srgbClr val="116644"/>
                          </a:solidFill>
                          <a:latin typeface="Courier New"/>
                          <a:ea typeface="Courier New"/>
                          <a:cs typeface="Courier New"/>
                          <a:sym typeface="Courier New"/>
                        </a:rPr>
                        <a:t>2000</a:t>
                      </a:r>
                      <a:r>
                        <a:rPr b="0" i="0" lang="en-US" sz="1050" u="none" cap="none" strike="noStrike">
                          <a:solidFill>
                            <a:srgbClr val="000000"/>
                          </a:solidFill>
                          <a:latin typeface="Courier New"/>
                          <a:ea typeface="Courier New"/>
                          <a:cs typeface="Courier New"/>
                          <a:sym typeface="Courier New"/>
                        </a:rPr>
                        <a:t>]</a:t>
                      </a:r>
                      <a:endParaRPr sz="1400" u="none" cap="none" strike="noStrike"/>
                    </a:p>
                    <a:p>
                      <a:pPr indent="0" lvl="0" marL="0" marR="0" rtl="0" algn="l">
                        <a:lnSpc>
                          <a:spcPct val="100000"/>
                        </a:lnSpc>
                        <a:spcBef>
                          <a:spcPts val="0"/>
                        </a:spcBef>
                        <a:spcAft>
                          <a:spcPts val="0"/>
                        </a:spcAft>
                        <a:buNone/>
                      </a:pPr>
                      <a:r>
                        <a:rPr b="0" i="0" lang="en-US" sz="1050" u="none" cap="none" strike="noStrike">
                          <a:solidFill>
                            <a:srgbClr val="000000"/>
                          </a:solidFill>
                          <a:latin typeface="Courier New"/>
                          <a:ea typeface="Courier New"/>
                          <a:cs typeface="Courier New"/>
                          <a:sym typeface="Courier New"/>
                        </a:rPr>
                        <a:t>}</a:t>
                      </a:r>
                      <a:br>
                        <a:rPr b="0" i="0" lang="en-US" sz="1050" u="none" cap="none" strike="noStrike">
                          <a:solidFill>
                            <a:srgbClr val="000000"/>
                          </a:solidFill>
                          <a:latin typeface="Courier New"/>
                          <a:ea typeface="Courier New"/>
                          <a:cs typeface="Courier New"/>
                          <a:sym typeface="Courier New"/>
                        </a:rPr>
                      </a:br>
                      <a:endParaRPr sz="1400" u="none" cap="none" strike="noStrike"/>
                    </a:p>
                    <a:p>
                      <a:pPr indent="0" lvl="0" marL="0" marR="0" rtl="0" algn="l">
                        <a:lnSpc>
                          <a:spcPct val="100000"/>
                        </a:lnSpc>
                        <a:spcBef>
                          <a:spcPts val="0"/>
                        </a:spcBef>
                        <a:spcAft>
                          <a:spcPts val="0"/>
                        </a:spcAft>
                        <a:buNone/>
                      </a:pPr>
                      <a:r>
                        <a:rPr b="0" i="0" lang="en-US" sz="1050" u="none" cap="none" strike="noStrike">
                          <a:solidFill>
                            <a:srgbClr val="008000"/>
                          </a:solidFill>
                          <a:latin typeface="Courier New"/>
                          <a:ea typeface="Courier New"/>
                          <a:cs typeface="Courier New"/>
                          <a:sym typeface="Courier New"/>
                        </a:rPr>
                        <a:t>#best_mlp = MLPClassifier (activation ='identity',solver = 'sgd')</a:t>
                      </a:r>
                      <a:endParaRPr sz="1400" u="none" cap="none" strike="noStrike"/>
                    </a:p>
                    <a:p>
                      <a:pPr indent="0" lvl="0" marL="0" marR="0" rtl="0" algn="l">
                        <a:lnSpc>
                          <a:spcPct val="100000"/>
                        </a:lnSpc>
                        <a:spcBef>
                          <a:spcPts val="0"/>
                        </a:spcBef>
                        <a:spcAft>
                          <a:spcPts val="0"/>
                        </a:spcAft>
                        <a:buNone/>
                      </a:pPr>
                      <a:r>
                        <a:rPr b="0" i="0" lang="en-US" sz="1050" u="none" cap="none" strike="noStrike">
                          <a:solidFill>
                            <a:srgbClr val="008000"/>
                          </a:solidFill>
                          <a:latin typeface="Courier New"/>
                          <a:ea typeface="Courier New"/>
                          <a:cs typeface="Courier New"/>
                          <a:sym typeface="Courier New"/>
                        </a:rPr>
                        <a:t>#best_mlp.fit(X_train,y_train)</a:t>
                      </a:r>
                      <a:endParaRPr sz="1400" u="none" cap="none" strike="noStrike"/>
                    </a:p>
                    <a:p>
                      <a:pPr indent="0" lvl="0" marL="0" marR="0" rtl="0" algn="l">
                        <a:lnSpc>
                          <a:spcPct val="100000"/>
                        </a:lnSpc>
                        <a:spcBef>
                          <a:spcPts val="0"/>
                        </a:spcBef>
                        <a:spcAft>
                          <a:spcPts val="0"/>
                        </a:spcAft>
                        <a:buNone/>
                      </a:pPr>
                      <a:r>
                        <a:rPr b="0" i="0" lang="en-US" sz="1050" u="none" cap="none" strike="noStrike">
                          <a:solidFill>
                            <a:srgbClr val="008000"/>
                          </a:solidFill>
                          <a:latin typeface="Courier New"/>
                          <a:ea typeface="Courier New"/>
                          <a:cs typeface="Courier New"/>
                          <a:sym typeface="Courier New"/>
                        </a:rPr>
                        <a:t>#y_pred = best_mlp.predict(X_test)</a:t>
                      </a:r>
                      <a:endParaRPr sz="1400" u="none" cap="none" strike="noStrike"/>
                    </a:p>
                    <a:p>
                      <a:pPr indent="0" lvl="0" marL="0" marR="0" rtl="0" algn="l">
                        <a:lnSpc>
                          <a:spcPct val="100000"/>
                        </a:lnSpc>
                        <a:spcBef>
                          <a:spcPts val="0"/>
                        </a:spcBef>
                        <a:spcAft>
                          <a:spcPts val="0"/>
                        </a:spcAft>
                        <a:buNone/>
                      </a:pPr>
                      <a:r>
                        <a:rPr b="0" i="0" lang="en-US" sz="1050" u="none" cap="none" strike="noStrike">
                          <a:solidFill>
                            <a:srgbClr val="008000"/>
                          </a:solidFill>
                          <a:latin typeface="Courier New"/>
                          <a:ea typeface="Courier New"/>
                          <a:cs typeface="Courier New"/>
                          <a:sym typeface="Courier New"/>
                        </a:rPr>
                        <a:t>#best_accuracy = accuracy_score(ytest, y_pred)</a:t>
                      </a:r>
                      <a:endParaRPr sz="1400" u="none" cap="none" strike="noStrike"/>
                    </a:p>
                    <a:p>
                      <a:pPr indent="0" lvl="0" marL="0" marR="0" rtl="0" algn="l">
                        <a:lnSpc>
                          <a:spcPct val="100000"/>
                        </a:lnSpc>
                        <a:spcBef>
                          <a:spcPts val="0"/>
                        </a:spcBef>
                        <a:spcAft>
                          <a:spcPts val="0"/>
                        </a:spcAft>
                        <a:buNone/>
                      </a:pPr>
                      <a:r>
                        <a:rPr b="0" i="0" lang="en-US" sz="1050" u="none" cap="none" strike="noStrike">
                          <a:solidFill>
                            <a:srgbClr val="795E26"/>
                          </a:solidFill>
                          <a:latin typeface="Courier New"/>
                          <a:ea typeface="Courier New"/>
                          <a:cs typeface="Courier New"/>
                          <a:sym typeface="Courier New"/>
                        </a:rPr>
                        <a:t>print</a:t>
                      </a:r>
                      <a:r>
                        <a:rPr b="0" i="0" lang="en-US" sz="1050" u="none" cap="none" strike="noStrike">
                          <a:solidFill>
                            <a:srgbClr val="000000"/>
                          </a:solidFill>
                          <a:latin typeface="Courier New"/>
                          <a:ea typeface="Courier New"/>
                          <a:cs typeface="Courier New"/>
                          <a:sym typeface="Courier New"/>
                        </a:rPr>
                        <a:t>(best_accuracy)</a:t>
                      </a:r>
                      <a:endParaRPr sz="1400" u="none" cap="none" strike="noStrike"/>
                    </a:p>
                    <a:p>
                      <a:pPr indent="0" lvl="0" marL="0" marR="0" rtl="0" algn="l">
                        <a:lnSpc>
                          <a:spcPct val="100000"/>
                        </a:lnSpc>
                        <a:spcBef>
                          <a:spcPts val="0"/>
                        </a:spcBef>
                        <a:spcAft>
                          <a:spcPts val="0"/>
                        </a:spcAft>
                        <a:buNone/>
                      </a:pPr>
                      <a:r>
                        <a:rPr b="0" i="0" lang="en-US" sz="1050" u="none" cap="none" strike="noStrike">
                          <a:solidFill>
                            <a:srgbClr val="795E26"/>
                          </a:solidFill>
                          <a:latin typeface="Courier New"/>
                          <a:ea typeface="Courier New"/>
                          <a:cs typeface="Courier New"/>
                          <a:sym typeface="Courier New"/>
                        </a:rPr>
                        <a:t>print</a:t>
                      </a:r>
                      <a:r>
                        <a:rPr b="0" i="0" lang="en-US" sz="1050" u="none" cap="none" strike="noStrike">
                          <a:solidFill>
                            <a:srgbClr val="000000"/>
                          </a:solidFill>
                          <a:latin typeface="Courier New"/>
                          <a:ea typeface="Courier New"/>
                          <a:cs typeface="Courier New"/>
                          <a:sym typeface="Courier New"/>
                        </a:rPr>
                        <a:t>(best_mlp2.get_params())</a:t>
                      </a:r>
                      <a:endParaRPr sz="1400" u="none" cap="none" strike="noStrike"/>
                    </a:p>
                    <a:p>
                      <a:pPr indent="0" lvl="0" marL="0" marR="0" rtl="0" algn="l">
                        <a:lnSpc>
                          <a:spcPct val="100000"/>
                        </a:lnSpc>
                        <a:spcBef>
                          <a:spcPts val="0"/>
                        </a:spcBef>
                        <a:spcAft>
                          <a:spcPts val="0"/>
                        </a:spcAft>
                        <a:buNone/>
                      </a:pPr>
                      <a:r>
                        <a:rPr b="0" i="0" lang="en-US" sz="1050" u="none" cap="none" strike="noStrike">
                          <a:solidFill>
                            <a:srgbClr val="000000"/>
                          </a:solidFill>
                          <a:latin typeface="Courier New"/>
                          <a:ea typeface="Courier New"/>
                          <a:cs typeface="Courier New"/>
                          <a:sym typeface="Courier New"/>
                        </a:rPr>
                        <a:t>scores_a = []</a:t>
                      </a:r>
                      <a:endParaRPr sz="1400" u="none" cap="none" strike="noStrike"/>
                    </a:p>
                    <a:p>
                      <a:pPr indent="0" lvl="0" marL="0" marR="0" rtl="0" algn="l">
                        <a:lnSpc>
                          <a:spcPct val="100000"/>
                        </a:lnSpc>
                        <a:spcBef>
                          <a:spcPts val="0"/>
                        </a:spcBef>
                        <a:spcAft>
                          <a:spcPts val="0"/>
                        </a:spcAft>
                        <a:buNone/>
                      </a:pPr>
                      <a:r>
                        <a:rPr b="0" i="0" lang="en-US" sz="1050" u="none" cap="none" strike="noStrike">
                          <a:solidFill>
                            <a:srgbClr val="008000"/>
                          </a:solidFill>
                          <a:latin typeface="Courier New"/>
                          <a:ea typeface="Courier New"/>
                          <a:cs typeface="Courier New"/>
                          <a:sym typeface="Courier New"/>
                        </a:rPr>
                        <a:t># Initialize the results list</a:t>
                      </a:r>
                      <a:endParaRPr sz="1400" u="none" cap="none" strike="noStrike"/>
                    </a:p>
                    <a:p>
                      <a:pPr indent="0" lvl="0" marL="0" marR="0" rtl="0" algn="l">
                        <a:lnSpc>
                          <a:spcPct val="100000"/>
                        </a:lnSpc>
                        <a:spcBef>
                          <a:spcPts val="0"/>
                        </a:spcBef>
                        <a:spcAft>
                          <a:spcPts val="0"/>
                        </a:spcAft>
                        <a:buNone/>
                      </a:pPr>
                      <a:r>
                        <a:rPr b="0" i="0" lang="en-US" sz="1050" u="none" cap="none" strike="noStrike">
                          <a:solidFill>
                            <a:srgbClr val="000000"/>
                          </a:solidFill>
                          <a:latin typeface="Courier New"/>
                          <a:ea typeface="Courier New"/>
                          <a:cs typeface="Courier New"/>
                          <a:sym typeface="Courier New"/>
                        </a:rPr>
                        <a:t>results_list = []</a:t>
                      </a:r>
                      <a:endParaRPr sz="1400" u="none" cap="none" strike="noStrike"/>
                    </a:p>
                    <a:p>
                      <a:pPr indent="0" lvl="0" marL="0" marR="0" rtl="0" algn="l">
                        <a:lnSpc>
                          <a:spcPct val="100000"/>
                        </a:lnSpc>
                        <a:spcBef>
                          <a:spcPts val="0"/>
                        </a:spcBef>
                        <a:spcAft>
                          <a:spcPts val="0"/>
                        </a:spcAft>
                        <a:buNone/>
                      </a:pPr>
                      <a:r>
                        <a:rPr b="0" i="0" lang="en-US" sz="1050" u="none" cap="none" strike="noStrike">
                          <a:solidFill>
                            <a:srgbClr val="000000"/>
                          </a:solidFill>
                          <a:latin typeface="Courier New"/>
                          <a:ea typeface="Courier New"/>
                          <a:cs typeface="Courier New"/>
                          <a:sym typeface="Courier New"/>
                        </a:rPr>
                        <a:t>plt.figure(figsize=(</a:t>
                      </a:r>
                      <a:r>
                        <a:rPr b="0" i="0" lang="en-US" sz="1050" u="none" cap="none" strike="noStrike">
                          <a:solidFill>
                            <a:srgbClr val="116644"/>
                          </a:solidFill>
                          <a:latin typeface="Courier New"/>
                          <a:ea typeface="Courier New"/>
                          <a:cs typeface="Courier New"/>
                          <a:sym typeface="Courier New"/>
                        </a:rPr>
                        <a:t>24</a:t>
                      </a:r>
                      <a:r>
                        <a:rPr b="0" i="0" lang="en-US" sz="1050" u="none" cap="none" strike="noStrike">
                          <a:solidFill>
                            <a:srgbClr val="000000"/>
                          </a:solidFill>
                          <a:latin typeface="Courier New"/>
                          <a:ea typeface="Courier New"/>
                          <a:cs typeface="Courier New"/>
                          <a:sym typeface="Courier New"/>
                        </a:rPr>
                        <a:t>, </a:t>
                      </a:r>
                      <a:r>
                        <a:rPr b="0" i="0" lang="en-US" sz="1050" u="none" cap="none" strike="noStrike">
                          <a:solidFill>
                            <a:srgbClr val="116644"/>
                          </a:solidFill>
                          <a:latin typeface="Courier New"/>
                          <a:ea typeface="Courier New"/>
                          <a:cs typeface="Courier New"/>
                          <a:sym typeface="Courier New"/>
                        </a:rPr>
                        <a:t>15</a:t>
                      </a:r>
                      <a:r>
                        <a:rPr b="0" i="0" lang="en-US" sz="1050" u="none" cap="none" strike="noStrike">
                          <a:solidFill>
                            <a:srgbClr val="000000"/>
                          </a:solidFill>
                          <a:latin typeface="Courier New"/>
                          <a:ea typeface="Courier New"/>
                          <a:cs typeface="Courier New"/>
                          <a:sym typeface="Courier New"/>
                        </a:rPr>
                        <a:t>))</a:t>
                      </a:r>
                      <a:br>
                        <a:rPr b="0" i="0" lang="en-US" sz="1050" u="none" cap="none" strike="noStrike">
                          <a:solidFill>
                            <a:srgbClr val="000000"/>
                          </a:solidFill>
                          <a:latin typeface="Courier New"/>
                          <a:ea typeface="Courier New"/>
                          <a:cs typeface="Courier New"/>
                          <a:sym typeface="Courier New"/>
                        </a:rPr>
                      </a:br>
                      <a:endParaRPr sz="1400" u="none" cap="none" strike="noStrike"/>
                    </a:p>
                    <a:p>
                      <a:pPr indent="0" lvl="0" marL="0" marR="0" rtl="0" algn="l">
                        <a:lnSpc>
                          <a:spcPct val="100000"/>
                        </a:lnSpc>
                        <a:spcBef>
                          <a:spcPts val="0"/>
                        </a:spcBef>
                        <a:spcAft>
                          <a:spcPts val="0"/>
                        </a:spcAft>
                        <a:buNone/>
                      </a:pPr>
                      <a:r>
                        <a:rPr b="0" i="0" lang="en-US" sz="1050" u="none" cap="none" strike="noStrike">
                          <a:solidFill>
                            <a:srgbClr val="008000"/>
                          </a:solidFill>
                          <a:latin typeface="Courier New"/>
                          <a:ea typeface="Courier New"/>
                          <a:cs typeface="Courier New"/>
                          <a:sym typeface="Courier New"/>
                        </a:rPr>
                        <a:t># Perform manual GridSearchCV to capture all metrics</a:t>
                      </a:r>
                      <a:endParaRPr sz="1400" u="none" cap="none" strike="noStrike"/>
                    </a:p>
                    <a:p>
                      <a:pPr indent="0" lvl="0" marL="0" marR="0" rtl="0" algn="l">
                        <a:lnSpc>
                          <a:spcPct val="100000"/>
                        </a:lnSpc>
                        <a:spcBef>
                          <a:spcPts val="0"/>
                        </a:spcBef>
                        <a:spcAft>
                          <a:spcPts val="0"/>
                        </a:spcAft>
                        <a:buNone/>
                      </a:pPr>
                      <a:r>
                        <a:rPr b="0" i="0" lang="en-US" sz="1050" u="none" cap="none" strike="noStrike">
                          <a:solidFill>
                            <a:srgbClr val="AF00DB"/>
                          </a:solidFill>
                          <a:latin typeface="Courier New"/>
                          <a:ea typeface="Courier New"/>
                          <a:cs typeface="Courier New"/>
                          <a:sym typeface="Courier New"/>
                        </a:rPr>
                        <a:t>for</a:t>
                      </a:r>
                      <a:r>
                        <a:rPr b="0" i="0" lang="en-US" sz="1050" u="none" cap="none" strike="noStrike">
                          <a:solidFill>
                            <a:srgbClr val="000000"/>
                          </a:solidFill>
                          <a:latin typeface="Courier New"/>
                          <a:ea typeface="Courier New"/>
                          <a:cs typeface="Courier New"/>
                          <a:sym typeface="Courier New"/>
                        </a:rPr>
                        <a:t> i, activation </a:t>
                      </a:r>
                      <a:r>
                        <a:rPr b="0" i="0" lang="en-US" sz="1050" u="none" cap="none" strike="noStrike">
                          <a:solidFill>
                            <a:srgbClr val="0000FF"/>
                          </a:solidFill>
                          <a:latin typeface="Courier New"/>
                          <a:ea typeface="Courier New"/>
                          <a:cs typeface="Courier New"/>
                          <a:sym typeface="Courier New"/>
                        </a:rPr>
                        <a:t>in</a:t>
                      </a:r>
                      <a:r>
                        <a:rPr b="0" i="0" lang="en-US" sz="1050" u="none" cap="none" strike="noStrike">
                          <a:solidFill>
                            <a:srgbClr val="000000"/>
                          </a:solidFill>
                          <a:latin typeface="Courier New"/>
                          <a:ea typeface="Courier New"/>
                          <a:cs typeface="Courier New"/>
                          <a:sym typeface="Courier New"/>
                        </a:rPr>
                        <a:t> </a:t>
                      </a:r>
                      <a:r>
                        <a:rPr b="0" i="0" lang="en-US" sz="1050" u="none" cap="none" strike="noStrike">
                          <a:solidFill>
                            <a:srgbClr val="795E26"/>
                          </a:solidFill>
                          <a:latin typeface="Courier New"/>
                          <a:ea typeface="Courier New"/>
                          <a:cs typeface="Courier New"/>
                          <a:sym typeface="Courier New"/>
                        </a:rPr>
                        <a:t>enumerate</a:t>
                      </a:r>
                      <a:r>
                        <a:rPr b="0" i="0" lang="en-US" sz="1050" u="none" cap="none" strike="noStrike">
                          <a:solidFill>
                            <a:srgbClr val="000000"/>
                          </a:solidFill>
                          <a:latin typeface="Courier New"/>
                          <a:ea typeface="Courier New"/>
                          <a:cs typeface="Courier New"/>
                          <a:sym typeface="Courier New"/>
                        </a:rPr>
                        <a:t>(param_grid[</a:t>
                      </a:r>
                      <a:r>
                        <a:rPr b="0" i="0" lang="en-US" sz="1050" u="none" cap="none" strike="noStrike">
                          <a:solidFill>
                            <a:srgbClr val="A31515"/>
                          </a:solidFill>
                          <a:latin typeface="Courier New"/>
                          <a:ea typeface="Courier New"/>
                          <a:cs typeface="Courier New"/>
                          <a:sym typeface="Courier New"/>
                        </a:rPr>
                        <a:t>'activation'</a:t>
                      </a:r>
                      <a:r>
                        <a:rPr b="0" i="0" lang="en-US" sz="1050" u="none" cap="none" strike="noStrike">
                          <a:solidFill>
                            <a:srgbClr val="000000"/>
                          </a:solidFill>
                          <a:latin typeface="Courier New"/>
                          <a:ea typeface="Courier New"/>
                          <a:cs typeface="Courier New"/>
                          <a:sym typeface="Courier New"/>
                        </a:rPr>
                        <a:t>]):</a:t>
                      </a:r>
                      <a:endParaRPr sz="1400" u="none" cap="none" strike="noStrike"/>
                    </a:p>
                    <a:p>
                      <a:pPr indent="0" lvl="0" marL="0" marR="0" rtl="0" algn="l">
                        <a:lnSpc>
                          <a:spcPct val="100000"/>
                        </a:lnSpc>
                        <a:spcBef>
                          <a:spcPts val="0"/>
                        </a:spcBef>
                        <a:spcAft>
                          <a:spcPts val="0"/>
                        </a:spcAft>
                        <a:buNone/>
                      </a:pPr>
                      <a:r>
                        <a:rPr b="0" i="0" lang="en-US" sz="1050" u="none" cap="none" strike="noStrike">
                          <a:solidFill>
                            <a:srgbClr val="000000"/>
                          </a:solidFill>
                          <a:latin typeface="Courier New"/>
                          <a:ea typeface="Courier New"/>
                          <a:cs typeface="Courier New"/>
                          <a:sym typeface="Courier New"/>
                        </a:rPr>
                        <a:t>    </a:t>
                      </a:r>
                      <a:endParaRPr sz="1400" u="none" cap="none" strike="noStrike"/>
                    </a:p>
                    <a:p>
                      <a:pPr indent="0" lvl="0" marL="0" marR="0" rtl="0" algn="l">
                        <a:lnSpc>
                          <a:spcPct val="100000"/>
                        </a:lnSpc>
                        <a:spcBef>
                          <a:spcPts val="0"/>
                        </a:spcBef>
                        <a:spcAft>
                          <a:spcPts val="0"/>
                        </a:spcAft>
                        <a:buNone/>
                      </a:pPr>
                      <a:r>
                        <a:rPr b="0" i="0" lang="en-US" sz="1050" u="none" cap="none" strike="noStrike">
                          <a:solidFill>
                            <a:srgbClr val="000000"/>
                          </a:solidFill>
                          <a:latin typeface="Courier New"/>
                          <a:ea typeface="Courier New"/>
                          <a:cs typeface="Courier New"/>
                          <a:sym typeface="Courier New"/>
                        </a:rPr>
                        <a:t>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rgbClr val="AF00DB"/>
                          </a:solidFill>
                          <a:latin typeface="Courier New"/>
                          <a:ea typeface="Courier New"/>
                          <a:cs typeface="Courier New"/>
                          <a:sym typeface="Courier New"/>
                        </a:rPr>
                        <a:t>for</a:t>
                      </a:r>
                      <a:r>
                        <a:rPr b="0" i="0" lang="en-US" sz="1400" u="none" cap="none" strike="noStrike">
                          <a:solidFill>
                            <a:srgbClr val="000000"/>
                          </a:solidFill>
                          <a:latin typeface="Courier New"/>
                          <a:ea typeface="Courier New"/>
                          <a:cs typeface="Courier New"/>
                          <a:sym typeface="Courier New"/>
                        </a:rPr>
                        <a:t> j, max_iter </a:t>
                      </a:r>
                      <a:r>
                        <a:rPr b="0" i="0" lang="en-US" sz="1400" u="none" cap="none" strike="noStrike">
                          <a:solidFill>
                            <a:srgbClr val="0000FF"/>
                          </a:solidFill>
                          <a:latin typeface="Courier New"/>
                          <a:ea typeface="Courier New"/>
                          <a:cs typeface="Courier New"/>
                          <a:sym typeface="Courier New"/>
                        </a:rPr>
                        <a:t>in</a:t>
                      </a:r>
                      <a:r>
                        <a:rPr b="0" i="0" lang="en-US" sz="1400" u="none" cap="none" strike="noStrike">
                          <a:solidFill>
                            <a:srgbClr val="000000"/>
                          </a:solidFill>
                          <a:latin typeface="Courier New"/>
                          <a:ea typeface="Courier New"/>
                          <a:cs typeface="Courier New"/>
                          <a:sym typeface="Courier New"/>
                        </a:rPr>
                        <a:t> </a:t>
                      </a:r>
                      <a:r>
                        <a:rPr b="0" i="0" lang="en-US" sz="1400" u="none" cap="none" strike="noStrike">
                          <a:solidFill>
                            <a:srgbClr val="795E26"/>
                          </a:solidFill>
                          <a:latin typeface="Courier New"/>
                          <a:ea typeface="Courier New"/>
                          <a:cs typeface="Courier New"/>
                          <a:sym typeface="Courier New"/>
                        </a:rPr>
                        <a:t>enumerate</a:t>
                      </a:r>
                      <a:r>
                        <a:rPr b="0" i="0" lang="en-US" sz="1400" u="none" cap="none" strike="noStrike">
                          <a:solidFill>
                            <a:srgbClr val="000000"/>
                          </a:solidFill>
                          <a:latin typeface="Courier New"/>
                          <a:ea typeface="Courier New"/>
                          <a:cs typeface="Courier New"/>
                          <a:sym typeface="Courier New"/>
                        </a:rPr>
                        <a:t>(param_grid[</a:t>
                      </a:r>
                      <a:r>
                        <a:rPr b="0" i="0" lang="en-US" sz="1400" u="none" cap="none" strike="noStrike">
                          <a:solidFill>
                            <a:srgbClr val="A31515"/>
                          </a:solidFill>
                          <a:latin typeface="Courier New"/>
                          <a:ea typeface="Courier New"/>
                          <a:cs typeface="Courier New"/>
                          <a:sym typeface="Courier New"/>
                        </a:rPr>
                        <a:t>'max_iter'</a:t>
                      </a:r>
                      <a:r>
                        <a:rPr b="0" i="0" lang="en-US" sz="1400" u="none" cap="none" strike="noStrike">
                          <a:solidFill>
                            <a:srgbClr val="000000"/>
                          </a:solidFill>
                          <a:latin typeface="Courier New"/>
                          <a:ea typeface="Courier New"/>
                          <a:cs typeface="Courier New"/>
                          <a:sym typeface="Courier New"/>
                        </a:rPr>
                        <a:t>]):</a:t>
                      </a:r>
                      <a:br>
                        <a:rPr b="0" i="0" lang="en-US" sz="1400" u="none" cap="none" strike="noStrike">
                          <a:solidFill>
                            <a:srgbClr val="000000"/>
                          </a:solidFill>
                          <a:latin typeface="Courier New"/>
                          <a:ea typeface="Courier New"/>
                          <a:cs typeface="Courier New"/>
                          <a:sym typeface="Courier New"/>
                        </a:rPr>
                      </a:br>
                      <a:endParaRPr sz="1400" u="none" cap="none" strike="noStrike"/>
                    </a:p>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        fold_results = {</a:t>
                      </a:r>
                      <a:endParaRPr sz="1400" u="none" cap="none" strike="noStrike"/>
                    </a:p>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            </a:t>
                      </a:r>
                      <a:r>
                        <a:rPr b="0" i="0" lang="en-US" sz="1400" u="none" cap="none" strike="noStrike">
                          <a:solidFill>
                            <a:srgbClr val="A31515"/>
                          </a:solidFill>
                          <a:latin typeface="Courier New"/>
                          <a:ea typeface="Courier New"/>
                          <a:cs typeface="Courier New"/>
                          <a:sym typeface="Courier New"/>
                        </a:rPr>
                        <a:t>'activation'</a:t>
                      </a:r>
                      <a:r>
                        <a:rPr b="0" i="0" lang="en-US" sz="1400" u="none" cap="none" strike="noStrike">
                          <a:solidFill>
                            <a:srgbClr val="000000"/>
                          </a:solidFill>
                          <a:latin typeface="Courier New"/>
                          <a:ea typeface="Courier New"/>
                          <a:cs typeface="Courier New"/>
                          <a:sym typeface="Courier New"/>
                        </a:rPr>
                        <a:t>: activation,</a:t>
                      </a:r>
                      <a:endParaRPr sz="1400" u="none" cap="none" strike="noStrike"/>
                    </a:p>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            </a:t>
                      </a:r>
                      <a:r>
                        <a:rPr b="0" i="0" lang="en-US" sz="1400" u="none" cap="none" strike="noStrike">
                          <a:solidFill>
                            <a:srgbClr val="A31515"/>
                          </a:solidFill>
                          <a:latin typeface="Courier New"/>
                          <a:ea typeface="Courier New"/>
                          <a:cs typeface="Courier New"/>
                          <a:sym typeface="Courier New"/>
                        </a:rPr>
                        <a:t>'max_iter'</a:t>
                      </a:r>
                      <a:r>
                        <a:rPr b="0" i="0" lang="en-US" sz="1400" u="none" cap="none" strike="noStrike">
                          <a:solidFill>
                            <a:srgbClr val="000000"/>
                          </a:solidFill>
                          <a:latin typeface="Courier New"/>
                          <a:ea typeface="Courier New"/>
                          <a:cs typeface="Courier New"/>
                          <a:sym typeface="Courier New"/>
                        </a:rPr>
                        <a:t>: max_iter,</a:t>
                      </a:r>
                      <a:endParaRPr sz="1400" u="none" cap="none" strike="noStrike"/>
                    </a:p>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            </a:t>
                      </a:r>
                      <a:r>
                        <a:rPr b="0" i="0" lang="en-US" sz="1400" u="none" cap="none" strike="noStrike">
                          <a:solidFill>
                            <a:srgbClr val="A31515"/>
                          </a:solidFill>
                          <a:latin typeface="Courier New"/>
                          <a:ea typeface="Courier New"/>
                          <a:cs typeface="Courier New"/>
                          <a:sym typeface="Courier New"/>
                        </a:rPr>
                        <a:t>'rmse'</a:t>
                      </a:r>
                      <a:r>
                        <a:rPr b="0" i="0" lang="en-US" sz="1400" u="none" cap="none" strike="noStrike">
                          <a:solidFill>
                            <a:srgbClr val="000000"/>
                          </a:solidFill>
                          <a:latin typeface="Courier New"/>
                          <a:ea typeface="Courier New"/>
                          <a:cs typeface="Courier New"/>
                          <a:sym typeface="Courier New"/>
                        </a:rPr>
                        <a:t>: [],</a:t>
                      </a:r>
                      <a:endParaRPr sz="1400" u="none" cap="none" strike="noStrike"/>
                    </a:p>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            </a:t>
                      </a:r>
                      <a:r>
                        <a:rPr b="0" i="0" lang="en-US" sz="1400" u="none" cap="none" strike="noStrike">
                          <a:solidFill>
                            <a:srgbClr val="A31515"/>
                          </a:solidFill>
                          <a:latin typeface="Courier New"/>
                          <a:ea typeface="Courier New"/>
                          <a:cs typeface="Courier New"/>
                          <a:sym typeface="Courier New"/>
                        </a:rPr>
                        <a:t>'accuracy'</a:t>
                      </a:r>
                      <a:r>
                        <a:rPr b="0" i="0" lang="en-US" sz="1400" u="none" cap="none" strike="noStrike">
                          <a:solidFill>
                            <a:srgbClr val="000000"/>
                          </a:solidFill>
                          <a:latin typeface="Courier New"/>
                          <a:ea typeface="Courier New"/>
                          <a:cs typeface="Courier New"/>
                          <a:sym typeface="Courier New"/>
                        </a:rPr>
                        <a:t>: [],</a:t>
                      </a:r>
                      <a:endParaRPr sz="1400" u="none" cap="none" strike="noStrike"/>
                    </a:p>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            </a:t>
                      </a:r>
                      <a:r>
                        <a:rPr b="0" i="0" lang="en-US" sz="1400" u="none" cap="none" strike="noStrike">
                          <a:solidFill>
                            <a:srgbClr val="A31515"/>
                          </a:solidFill>
                          <a:latin typeface="Courier New"/>
                          <a:ea typeface="Courier New"/>
                          <a:cs typeface="Courier New"/>
                          <a:sym typeface="Courier New"/>
                        </a:rPr>
                        <a:t>'precision'</a:t>
                      </a:r>
                      <a:r>
                        <a:rPr b="0" i="0" lang="en-US" sz="1400" u="none" cap="none" strike="noStrike">
                          <a:solidFill>
                            <a:srgbClr val="000000"/>
                          </a:solidFill>
                          <a:latin typeface="Courier New"/>
                          <a:ea typeface="Courier New"/>
                          <a:cs typeface="Courier New"/>
                          <a:sym typeface="Courier New"/>
                        </a:rPr>
                        <a:t>: [],</a:t>
                      </a:r>
                      <a:endParaRPr sz="1400" u="none" cap="none" strike="noStrike"/>
                    </a:p>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            </a:t>
                      </a:r>
                      <a:r>
                        <a:rPr b="0" i="0" lang="en-US" sz="1400" u="none" cap="none" strike="noStrike">
                          <a:solidFill>
                            <a:srgbClr val="A31515"/>
                          </a:solidFill>
                          <a:latin typeface="Courier New"/>
                          <a:ea typeface="Courier New"/>
                          <a:cs typeface="Courier New"/>
                          <a:sym typeface="Courier New"/>
                        </a:rPr>
                        <a:t>'recall'</a:t>
                      </a:r>
                      <a:r>
                        <a:rPr b="0" i="0" lang="en-US" sz="1400" u="none" cap="none" strike="noStrike">
                          <a:solidFill>
                            <a:srgbClr val="000000"/>
                          </a:solidFill>
                          <a:latin typeface="Courier New"/>
                          <a:ea typeface="Courier New"/>
                          <a:cs typeface="Courier New"/>
                          <a:sym typeface="Courier New"/>
                        </a:rPr>
                        <a:t>: [],</a:t>
                      </a:r>
                      <a:endParaRPr sz="1400" u="none" cap="none" strike="noStrike"/>
                    </a:p>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            </a:t>
                      </a:r>
                      <a:r>
                        <a:rPr b="0" i="0" lang="en-US" sz="1400" u="none" cap="none" strike="noStrike">
                          <a:solidFill>
                            <a:srgbClr val="A31515"/>
                          </a:solidFill>
                          <a:latin typeface="Courier New"/>
                          <a:ea typeface="Courier New"/>
                          <a:cs typeface="Courier New"/>
                          <a:sym typeface="Courier New"/>
                        </a:rPr>
                        <a:t>'TP'</a:t>
                      </a:r>
                      <a:r>
                        <a:rPr b="0" i="0" lang="en-US" sz="1400" u="none" cap="none" strike="noStrike">
                          <a:solidFill>
                            <a:srgbClr val="000000"/>
                          </a:solidFill>
                          <a:latin typeface="Courier New"/>
                          <a:ea typeface="Courier New"/>
                          <a:cs typeface="Courier New"/>
                          <a:sym typeface="Courier New"/>
                        </a:rPr>
                        <a:t>: [],</a:t>
                      </a:r>
                      <a:endParaRPr sz="1400" u="none" cap="none" strike="noStrike"/>
                    </a:p>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            </a:t>
                      </a:r>
                      <a:r>
                        <a:rPr b="0" i="0" lang="en-US" sz="1400" u="none" cap="none" strike="noStrike">
                          <a:solidFill>
                            <a:srgbClr val="A31515"/>
                          </a:solidFill>
                          <a:latin typeface="Courier New"/>
                          <a:ea typeface="Courier New"/>
                          <a:cs typeface="Courier New"/>
                          <a:sym typeface="Courier New"/>
                        </a:rPr>
                        <a:t>'TN'</a:t>
                      </a:r>
                      <a:r>
                        <a:rPr b="0" i="0" lang="en-US" sz="1400" u="none" cap="none" strike="noStrike">
                          <a:solidFill>
                            <a:srgbClr val="000000"/>
                          </a:solidFill>
                          <a:latin typeface="Courier New"/>
                          <a:ea typeface="Courier New"/>
                          <a:cs typeface="Courier New"/>
                          <a:sym typeface="Courier New"/>
                        </a:rPr>
                        <a:t>: [],</a:t>
                      </a:r>
                      <a:endParaRPr sz="1400" u="none" cap="none" strike="noStrike"/>
                    </a:p>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            </a:t>
                      </a:r>
                      <a:r>
                        <a:rPr b="0" i="0" lang="en-US" sz="1400" u="none" cap="none" strike="noStrike">
                          <a:solidFill>
                            <a:srgbClr val="A31515"/>
                          </a:solidFill>
                          <a:latin typeface="Courier New"/>
                          <a:ea typeface="Courier New"/>
                          <a:cs typeface="Courier New"/>
                          <a:sym typeface="Courier New"/>
                        </a:rPr>
                        <a:t>'FP'</a:t>
                      </a:r>
                      <a:r>
                        <a:rPr b="0" i="0" lang="en-US" sz="1400" u="none" cap="none" strike="noStrike">
                          <a:solidFill>
                            <a:srgbClr val="000000"/>
                          </a:solidFill>
                          <a:latin typeface="Courier New"/>
                          <a:ea typeface="Courier New"/>
                          <a:cs typeface="Courier New"/>
                          <a:sym typeface="Courier New"/>
                        </a:rPr>
                        <a:t>: [],</a:t>
                      </a:r>
                      <a:endParaRPr sz="1400" u="none" cap="none" strike="noStrike"/>
                    </a:p>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            </a:t>
                      </a:r>
                      <a:r>
                        <a:rPr b="0" i="0" lang="en-US" sz="1400" u="none" cap="none" strike="noStrike">
                          <a:solidFill>
                            <a:srgbClr val="A31515"/>
                          </a:solidFill>
                          <a:latin typeface="Courier New"/>
                          <a:ea typeface="Courier New"/>
                          <a:cs typeface="Courier New"/>
                          <a:sym typeface="Courier New"/>
                        </a:rPr>
                        <a:t>'FN'</a:t>
                      </a:r>
                      <a:r>
                        <a:rPr b="0" i="0" lang="en-US" sz="1400" u="none" cap="none" strike="noStrike">
                          <a:solidFill>
                            <a:srgbClr val="000000"/>
                          </a:solidFill>
                          <a:latin typeface="Courier New"/>
                          <a:ea typeface="Courier New"/>
                          <a:cs typeface="Courier New"/>
                          <a:sym typeface="Courier New"/>
                        </a:rPr>
                        <a:t>: []</a:t>
                      </a:r>
                      <a:endParaRPr sz="1400" u="none" cap="none" strike="noStrike"/>
                    </a:p>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        }</a:t>
                      </a:r>
                      <a:endParaRPr sz="1400" u="none" cap="none" strike="noStrike"/>
                    </a:p>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 </a:t>
                      </a:r>
                      <a:endParaRPr sz="1400" u="none" cap="none" strike="noStrike"/>
                    </a:p>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name = </a:t>
                      </a:r>
                      <a:r>
                        <a:rPr b="0" i="0" lang="en-US" sz="1400" u="none" cap="none" strike="noStrike">
                          <a:solidFill>
                            <a:srgbClr val="0000FF"/>
                          </a:solidFill>
                          <a:latin typeface="Courier New"/>
                          <a:ea typeface="Courier New"/>
                          <a:cs typeface="Courier New"/>
                          <a:sym typeface="Courier New"/>
                        </a:rPr>
                        <a:t>f</a:t>
                      </a:r>
                      <a:r>
                        <a:rPr b="0" i="0" lang="en-US" sz="1400" u="none" cap="none" strike="noStrike">
                          <a:solidFill>
                            <a:srgbClr val="A31515"/>
                          </a:solidFill>
                          <a:latin typeface="Courier New"/>
                          <a:ea typeface="Courier New"/>
                          <a:cs typeface="Courier New"/>
                          <a:sym typeface="Courier New"/>
                        </a:rPr>
                        <a:t>'mlp</a:t>
                      </a:r>
                      <a:r>
                        <a:rPr b="0" i="0" lang="en-US" sz="1400" u="none" cap="none" strike="noStrike">
                          <a:solidFill>
                            <a:srgbClr val="000000"/>
                          </a:solidFill>
                          <a:latin typeface="Courier New"/>
                          <a:ea typeface="Courier New"/>
                          <a:cs typeface="Courier New"/>
                          <a:sym typeface="Courier New"/>
                        </a:rPr>
                        <a:t>{i*</a:t>
                      </a:r>
                      <a:r>
                        <a:rPr b="0" i="0" lang="en-US" sz="1400" u="none" cap="none" strike="noStrike">
                          <a:solidFill>
                            <a:srgbClr val="795E26"/>
                          </a:solidFill>
                          <a:latin typeface="Courier New"/>
                          <a:ea typeface="Courier New"/>
                          <a:cs typeface="Courier New"/>
                          <a:sym typeface="Courier New"/>
                        </a:rPr>
                        <a:t>len</a:t>
                      </a:r>
                      <a:r>
                        <a:rPr b="0" i="0" lang="en-US" sz="1400" u="none" cap="none" strike="noStrike">
                          <a:solidFill>
                            <a:srgbClr val="000000"/>
                          </a:solidFill>
                          <a:latin typeface="Courier New"/>
                          <a:ea typeface="Courier New"/>
                          <a:cs typeface="Courier New"/>
                          <a:sym typeface="Courier New"/>
                        </a:rPr>
                        <a:t>(param_grid[</a:t>
                      </a:r>
                      <a:r>
                        <a:rPr b="0" i="0" lang="en-US" sz="1400" u="none" cap="none" strike="noStrike">
                          <a:solidFill>
                            <a:srgbClr val="A31515"/>
                          </a:solidFill>
                          <a:latin typeface="Courier New"/>
                          <a:ea typeface="Courier New"/>
                          <a:cs typeface="Courier New"/>
                          <a:sym typeface="Courier New"/>
                        </a:rPr>
                        <a:t>"max_iter"</a:t>
                      </a:r>
                      <a:r>
                        <a:rPr b="0" i="0" lang="en-US" sz="1400" u="none" cap="none" strike="noStrike">
                          <a:solidFill>
                            <a:srgbClr val="000000"/>
                          </a:solidFill>
                          <a:latin typeface="Courier New"/>
                          <a:ea typeface="Courier New"/>
                          <a:cs typeface="Courier New"/>
                          <a:sym typeface="Courier New"/>
                        </a:rPr>
                        <a:t>])+j+</a:t>
                      </a:r>
                      <a:r>
                        <a:rPr b="0" i="0" lang="en-US" sz="1400" u="none" cap="none" strike="noStrike">
                          <a:solidFill>
                            <a:srgbClr val="116644"/>
                          </a:solidFill>
                          <a:latin typeface="Courier New"/>
                          <a:ea typeface="Courier New"/>
                          <a:cs typeface="Courier New"/>
                          <a:sym typeface="Courier New"/>
                        </a:rPr>
                        <a:t>1</a:t>
                      </a:r>
                      <a:r>
                        <a:rPr b="0" i="0" lang="en-US" sz="1400" u="none" cap="none" strike="noStrike">
                          <a:solidFill>
                            <a:srgbClr val="000000"/>
                          </a:solidFill>
                          <a:latin typeface="Courier New"/>
                          <a:ea typeface="Courier New"/>
                          <a:cs typeface="Courier New"/>
                          <a:sym typeface="Courier New"/>
                        </a:rPr>
                        <a:t>}</a:t>
                      </a:r>
                      <a:r>
                        <a:rPr b="0" i="0" lang="en-US" sz="1400" u="none" cap="none" strike="noStrike">
                          <a:solidFill>
                            <a:srgbClr val="A31515"/>
                          </a:solidFill>
                          <a:latin typeface="Courier New"/>
                          <a:ea typeface="Courier New"/>
                          <a:cs typeface="Courier New"/>
                          <a:sym typeface="Courier New"/>
                        </a:rPr>
                        <a:t>'</a:t>
                      </a:r>
                      <a:endParaRPr sz="1400" u="none" cap="none" strike="noStrike"/>
                    </a:p>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        </a:t>
                      </a:r>
                      <a:r>
                        <a:rPr b="0" i="0" lang="en-US" sz="1400" u="none" cap="none" strike="noStrike">
                          <a:solidFill>
                            <a:srgbClr val="008000"/>
                          </a:solidFill>
                          <a:latin typeface="Courier New"/>
                          <a:ea typeface="Courier New"/>
                          <a:cs typeface="Courier New"/>
                          <a:sym typeface="Courier New"/>
                        </a:rPr>
                        <a:t>#mlp = MLPClassifier(activation=activation, max_iter=max_iter,solver = 'sgd')</a:t>
                      </a:r>
                      <a:endParaRPr sz="1400" u="none" cap="none" strike="noStrike"/>
                    </a:p>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        mlp = clone(best_mlp)</a:t>
                      </a:r>
                      <a:endParaRPr sz="1400" u="none" cap="none" strike="noStrike"/>
                    </a:p>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        </a:t>
                      </a:r>
                      <a:r>
                        <a:rPr b="0" i="0" lang="en-US" sz="1400" u="none" cap="none" strike="noStrike">
                          <a:solidFill>
                            <a:srgbClr val="795E26"/>
                          </a:solidFill>
                          <a:latin typeface="Courier New"/>
                          <a:ea typeface="Courier New"/>
                          <a:cs typeface="Courier New"/>
                          <a:sym typeface="Courier New"/>
                        </a:rPr>
                        <a:t>print</a:t>
                      </a:r>
                      <a:r>
                        <a:rPr b="0" i="0" lang="en-US" sz="1400" u="none" cap="none" strike="noStrike">
                          <a:solidFill>
                            <a:srgbClr val="000000"/>
                          </a:solidFill>
                          <a:latin typeface="Courier New"/>
                          <a:ea typeface="Courier New"/>
                          <a:cs typeface="Courier New"/>
                          <a:sym typeface="Courier New"/>
                        </a:rPr>
                        <a:t>(mlp.random_state)</a:t>
                      </a:r>
                      <a:endParaRPr sz="1400" u="none" cap="none" strike="noStrike"/>
                    </a:p>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        mlp.set_params(activation=activation, max_iter=max_iter)</a:t>
                      </a:r>
                      <a:endParaRPr sz="1400" u="none" cap="none" strike="noStrike"/>
                    </a:p>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        </a:t>
                      </a:r>
                      <a:r>
                        <a:rPr b="0" i="0" lang="en-US" sz="1400" u="none" cap="none" strike="noStrike">
                          <a:solidFill>
                            <a:srgbClr val="008000"/>
                          </a:solidFill>
                          <a:latin typeface="Courier New"/>
                          <a:ea typeface="Courier New"/>
                          <a:cs typeface="Courier New"/>
                          <a:sym typeface="Courier New"/>
                        </a:rPr>
                        <a:t># Train the model</a:t>
                      </a:r>
                      <a:endParaRPr sz="1400" u="none" cap="none" strike="noStrike"/>
                    </a:p>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        mlp.fit(X_train, y_train)</a:t>
                      </a:r>
                      <a:endParaRPr sz="1400" u="none" cap="none" strike="noStrike"/>
                    </a:p>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        y_pred = mlp.predict(X_test)</a:t>
                      </a:r>
                      <a:br>
                        <a:rPr b="0" i="0" lang="en-US" sz="1400" u="none" cap="none" strike="noStrike">
                          <a:solidFill>
                            <a:srgbClr val="000000"/>
                          </a:solidFill>
                          <a:latin typeface="Courier New"/>
                          <a:ea typeface="Courier New"/>
                          <a:cs typeface="Courier New"/>
                          <a:sym typeface="Courier New"/>
                        </a:rPr>
                      </a:br>
                      <a:br>
                        <a:rPr b="0" i="0" lang="en-US" sz="1400" u="none" cap="none" strike="noStrike">
                          <a:solidFill>
                            <a:srgbClr val="000000"/>
                          </a:solidFill>
                          <a:latin typeface="Courier New"/>
                          <a:ea typeface="Courier New"/>
                          <a:cs typeface="Courier New"/>
                          <a:sym typeface="Courier New"/>
                        </a:rPr>
                      </a:br>
                      <a:br>
                        <a:rPr b="0" i="0" lang="en-US" sz="1400" u="none" cap="none" strike="noStrike">
                          <a:solidFill>
                            <a:srgbClr val="000000"/>
                          </a:solidFill>
                          <a:latin typeface="Courier New"/>
                          <a:ea typeface="Courier New"/>
                          <a:cs typeface="Courier New"/>
                          <a:sym typeface="Courier New"/>
                        </a:rPr>
                      </a:br>
                      <a:br>
                        <a:rPr b="0" i="0" lang="en-US" sz="1400" u="none" cap="none" strike="noStrike">
                          <a:solidFill>
                            <a:srgbClr val="000000"/>
                          </a:solidFill>
                          <a:latin typeface="Courier New"/>
                          <a:ea typeface="Courier New"/>
                          <a:cs typeface="Courier New"/>
                          <a:sym typeface="Courier New"/>
                        </a:rPr>
                      </a:br>
                      <a:br>
                        <a:rPr b="0" i="0" lang="en-US" sz="1400" u="none" cap="none" strike="noStrike">
                          <a:solidFill>
                            <a:srgbClr val="000000"/>
                          </a:solidFill>
                          <a:latin typeface="Courier New"/>
                          <a:ea typeface="Courier New"/>
                          <a:cs typeface="Courier New"/>
                          <a:sym typeface="Courier New"/>
                        </a:rPr>
                      </a:br>
                      <a:br>
                        <a:rPr b="0" i="0" lang="en-US" sz="1400" u="none" cap="none" strike="noStrike">
                          <a:solidFill>
                            <a:srgbClr val="000000"/>
                          </a:solidFill>
                          <a:latin typeface="Courier New"/>
                          <a:ea typeface="Courier New"/>
                          <a:cs typeface="Courier New"/>
                          <a:sym typeface="Courier New"/>
                        </a:rPr>
                      </a:br>
                      <a:endParaRPr sz="1400" u="none" cap="none" strike="noStrike"/>
                    </a:p>
                    <a:p>
                      <a:pPr indent="0" lvl="0" marL="0" marR="0" rtl="0" algn="l">
                        <a:lnSpc>
                          <a:spcPct val="100000"/>
                        </a:lnSpc>
                        <a:spcBef>
                          <a:spcPts val="0"/>
                        </a:spcBef>
                        <a:spcAft>
                          <a:spcPts val="0"/>
                        </a:spcAft>
                        <a:buNone/>
                      </a:pPr>
                      <a:r>
                        <a:t/>
                      </a:r>
                      <a:endParaRPr sz="1400" u="none" cap="none" strike="noStrike"/>
                    </a:p>
                  </a:txBody>
                  <a:tcPr marT="45725" marB="45725" marR="91450" marL="9145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graphicFrame>
        <p:nvGraphicFramePr>
          <p:cNvPr id="362" name="Google Shape;362;p13"/>
          <p:cNvGraphicFramePr/>
          <p:nvPr/>
        </p:nvGraphicFramePr>
        <p:xfrm>
          <a:off x="186562" y="76199"/>
          <a:ext cx="3000000" cy="3000000"/>
        </p:xfrm>
        <a:graphic>
          <a:graphicData uri="http://schemas.openxmlformats.org/drawingml/2006/table">
            <a:tbl>
              <a:tblPr bandRow="1" firstRow="1">
                <a:noFill/>
                <a:tableStyleId>{1BB0397E-E84B-4044-86B2-A7FDDAC6794A}</a:tableStyleId>
              </a:tblPr>
              <a:tblGrid>
                <a:gridCol w="4392350"/>
                <a:gridCol w="4392350"/>
              </a:tblGrid>
              <a:tr h="304800">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a:t>
                      </a:r>
                      <a:r>
                        <a:rPr b="0" i="0" lang="en-US" sz="900" u="none" cap="none" strike="noStrike">
                          <a:solidFill>
                            <a:srgbClr val="008000"/>
                          </a:solidFill>
                          <a:latin typeface="Courier New"/>
                          <a:ea typeface="Courier New"/>
                          <a:cs typeface="Courier New"/>
                          <a:sym typeface="Courier New"/>
                        </a:rPr>
                        <a:t># Calculate confusion matrix</a:t>
                      </a:r>
                      <a:endParaRPr sz="900" u="none" cap="none" strike="noStrike"/>
                    </a:p>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cm = confusion_matrix(y_test, y_pred)</a:t>
                      </a:r>
                      <a:endParaRPr sz="900" u="none" cap="none" strike="noStrike"/>
                    </a:p>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a:t>
                      </a:r>
                      <a:r>
                        <a:rPr b="0" i="0" lang="en-US" sz="900" u="none" cap="none" strike="noStrike">
                          <a:solidFill>
                            <a:srgbClr val="008000"/>
                          </a:solidFill>
                          <a:latin typeface="Courier New"/>
                          <a:ea typeface="Courier New"/>
                          <a:cs typeface="Courier New"/>
                          <a:sym typeface="Courier New"/>
                        </a:rPr>
                        <a:t># Calculate TP, TN, FP, FN for each class</a:t>
                      </a:r>
                      <a:endParaRPr sz="900" u="none" cap="none" strike="noStrike"/>
                    </a:p>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TP = np.diag(cm)</a:t>
                      </a:r>
                      <a:endParaRPr sz="900" u="none" cap="none" strike="noStrike"/>
                    </a:p>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FP = np.</a:t>
                      </a:r>
                      <a:r>
                        <a:rPr b="0" i="0" lang="en-US" sz="900" u="none" cap="none" strike="noStrike">
                          <a:solidFill>
                            <a:srgbClr val="795E26"/>
                          </a:solidFill>
                          <a:latin typeface="Courier New"/>
                          <a:ea typeface="Courier New"/>
                          <a:cs typeface="Courier New"/>
                          <a:sym typeface="Courier New"/>
                        </a:rPr>
                        <a:t>sum</a:t>
                      </a:r>
                      <a:r>
                        <a:rPr b="0" i="0" lang="en-US" sz="900" u="none" cap="none" strike="noStrike">
                          <a:solidFill>
                            <a:srgbClr val="000000"/>
                          </a:solidFill>
                          <a:latin typeface="Courier New"/>
                          <a:ea typeface="Courier New"/>
                          <a:cs typeface="Courier New"/>
                          <a:sym typeface="Courier New"/>
                        </a:rPr>
                        <a:t>(cm, axis=</a:t>
                      </a:r>
                      <a:r>
                        <a:rPr b="0" i="0" lang="en-US" sz="900" u="none" cap="none" strike="noStrike">
                          <a:solidFill>
                            <a:srgbClr val="116644"/>
                          </a:solidFill>
                          <a:latin typeface="Courier New"/>
                          <a:ea typeface="Courier New"/>
                          <a:cs typeface="Courier New"/>
                          <a:sym typeface="Courier New"/>
                        </a:rPr>
                        <a:t>0</a:t>
                      </a:r>
                      <a:r>
                        <a:rPr b="0" i="0" lang="en-US" sz="900" u="none" cap="none" strike="noStrike">
                          <a:solidFill>
                            <a:srgbClr val="000000"/>
                          </a:solidFill>
                          <a:latin typeface="Courier New"/>
                          <a:ea typeface="Courier New"/>
                          <a:cs typeface="Courier New"/>
                          <a:sym typeface="Courier New"/>
                        </a:rPr>
                        <a:t>) - TP</a:t>
                      </a:r>
                      <a:endParaRPr sz="900" u="none" cap="none" strike="noStrike"/>
                    </a:p>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FN = np.</a:t>
                      </a:r>
                      <a:r>
                        <a:rPr b="0" i="0" lang="en-US" sz="900" u="none" cap="none" strike="noStrike">
                          <a:solidFill>
                            <a:srgbClr val="795E26"/>
                          </a:solidFill>
                          <a:latin typeface="Courier New"/>
                          <a:ea typeface="Courier New"/>
                          <a:cs typeface="Courier New"/>
                          <a:sym typeface="Courier New"/>
                        </a:rPr>
                        <a:t>sum</a:t>
                      </a:r>
                      <a:r>
                        <a:rPr b="0" i="0" lang="en-US" sz="900" u="none" cap="none" strike="noStrike">
                          <a:solidFill>
                            <a:srgbClr val="000000"/>
                          </a:solidFill>
                          <a:latin typeface="Courier New"/>
                          <a:ea typeface="Courier New"/>
                          <a:cs typeface="Courier New"/>
                          <a:sym typeface="Courier New"/>
                        </a:rPr>
                        <a:t>(cm, axis=</a:t>
                      </a:r>
                      <a:r>
                        <a:rPr b="0" i="0" lang="en-US" sz="900" u="none" cap="none" strike="noStrike">
                          <a:solidFill>
                            <a:srgbClr val="116644"/>
                          </a:solidFill>
                          <a:latin typeface="Courier New"/>
                          <a:ea typeface="Courier New"/>
                          <a:cs typeface="Courier New"/>
                          <a:sym typeface="Courier New"/>
                        </a:rPr>
                        <a:t>1</a:t>
                      </a:r>
                      <a:r>
                        <a:rPr b="0" i="0" lang="en-US" sz="900" u="none" cap="none" strike="noStrike">
                          <a:solidFill>
                            <a:srgbClr val="000000"/>
                          </a:solidFill>
                          <a:latin typeface="Courier New"/>
                          <a:ea typeface="Courier New"/>
                          <a:cs typeface="Courier New"/>
                          <a:sym typeface="Courier New"/>
                        </a:rPr>
                        <a:t>) - TP</a:t>
                      </a:r>
                      <a:endParaRPr sz="900" u="none" cap="none" strike="noStrike"/>
                    </a:p>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TN = np.</a:t>
                      </a:r>
                      <a:r>
                        <a:rPr b="0" i="0" lang="en-US" sz="900" u="none" cap="none" strike="noStrike">
                          <a:solidFill>
                            <a:srgbClr val="795E26"/>
                          </a:solidFill>
                          <a:latin typeface="Courier New"/>
                          <a:ea typeface="Courier New"/>
                          <a:cs typeface="Courier New"/>
                          <a:sym typeface="Courier New"/>
                        </a:rPr>
                        <a:t>sum</a:t>
                      </a:r>
                      <a:r>
                        <a:rPr b="0" i="0" lang="en-US" sz="900" u="none" cap="none" strike="noStrike">
                          <a:solidFill>
                            <a:srgbClr val="000000"/>
                          </a:solidFill>
                          <a:latin typeface="Courier New"/>
                          <a:ea typeface="Courier New"/>
                          <a:cs typeface="Courier New"/>
                          <a:sym typeface="Courier New"/>
                        </a:rPr>
                        <a:t>(cm) - (TP + FP + FN)</a:t>
                      </a:r>
                      <a:endParaRPr sz="900" u="none" cap="none" strike="noStrike"/>
                    </a:p>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FPR = FP/(FP+TN)</a:t>
                      </a:r>
                      <a:br>
                        <a:rPr b="0" i="0" lang="en-US" sz="900" u="none" cap="none" strike="noStrike">
                          <a:solidFill>
                            <a:srgbClr val="000000"/>
                          </a:solidFill>
                          <a:latin typeface="Courier New"/>
                          <a:ea typeface="Courier New"/>
                          <a:cs typeface="Courier New"/>
                          <a:sym typeface="Courier New"/>
                        </a:rPr>
                      </a:br>
                      <a:endParaRPr sz="900" u="none" cap="none" strike="noStrike"/>
                    </a:p>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a:t>
                      </a:r>
                      <a:r>
                        <a:rPr b="0" i="0" lang="en-US" sz="900" u="none" cap="none" strike="noStrike">
                          <a:solidFill>
                            <a:srgbClr val="008000"/>
                          </a:solidFill>
                          <a:latin typeface="Courier New"/>
                          <a:ea typeface="Courier New"/>
                          <a:cs typeface="Courier New"/>
                          <a:sym typeface="Courier New"/>
                        </a:rPr>
                        <a:t># Define subplot positions</a:t>
                      </a:r>
                      <a:endParaRPr sz="900" u="none" cap="none" strike="noStrike"/>
                    </a:p>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plt.subplot(</a:t>
                      </a:r>
                      <a:r>
                        <a:rPr b="0" i="0" lang="en-US" sz="900" u="none" cap="none" strike="noStrike">
                          <a:solidFill>
                            <a:srgbClr val="116644"/>
                          </a:solidFill>
                          <a:latin typeface="Courier New"/>
                          <a:ea typeface="Courier New"/>
                          <a:cs typeface="Courier New"/>
                          <a:sym typeface="Courier New"/>
                        </a:rPr>
                        <a:t>5</a:t>
                      </a:r>
                      <a:r>
                        <a:rPr b="0" i="0" lang="en-US" sz="900" u="none" cap="none" strike="noStrike">
                          <a:solidFill>
                            <a:srgbClr val="000000"/>
                          </a:solidFill>
                          <a:latin typeface="Courier New"/>
                          <a:ea typeface="Courier New"/>
                          <a:cs typeface="Courier New"/>
                          <a:sym typeface="Courier New"/>
                        </a:rPr>
                        <a:t>, </a:t>
                      </a:r>
                      <a:r>
                        <a:rPr b="0" i="0" lang="en-US" sz="900" u="none" cap="none" strike="noStrike">
                          <a:solidFill>
                            <a:srgbClr val="116644"/>
                          </a:solidFill>
                          <a:latin typeface="Courier New"/>
                          <a:ea typeface="Courier New"/>
                          <a:cs typeface="Courier New"/>
                          <a:sym typeface="Courier New"/>
                        </a:rPr>
                        <a:t>4</a:t>
                      </a:r>
                      <a:r>
                        <a:rPr b="0" i="0" lang="en-US" sz="900" u="none" cap="none" strike="noStrike">
                          <a:solidFill>
                            <a:srgbClr val="000000"/>
                          </a:solidFill>
                          <a:latin typeface="Courier New"/>
                          <a:ea typeface="Courier New"/>
                          <a:cs typeface="Courier New"/>
                          <a:sym typeface="Courier New"/>
                        </a:rPr>
                        <a:t>, i * </a:t>
                      </a:r>
                      <a:r>
                        <a:rPr b="0" i="0" lang="en-US" sz="900" u="none" cap="none" strike="noStrike">
                          <a:solidFill>
                            <a:srgbClr val="795E26"/>
                          </a:solidFill>
                          <a:latin typeface="Courier New"/>
                          <a:ea typeface="Courier New"/>
                          <a:cs typeface="Courier New"/>
                          <a:sym typeface="Courier New"/>
                        </a:rPr>
                        <a:t>len</a:t>
                      </a:r>
                      <a:r>
                        <a:rPr b="0" i="0" lang="en-US" sz="900" u="none" cap="none" strike="noStrike">
                          <a:solidFill>
                            <a:srgbClr val="000000"/>
                          </a:solidFill>
                          <a:latin typeface="Courier New"/>
                          <a:ea typeface="Courier New"/>
                          <a:cs typeface="Courier New"/>
                          <a:sym typeface="Courier New"/>
                        </a:rPr>
                        <a:t>(param_grid[</a:t>
                      </a:r>
                      <a:r>
                        <a:rPr b="0" i="0" lang="en-US" sz="900" u="none" cap="none" strike="noStrike">
                          <a:solidFill>
                            <a:srgbClr val="A31515"/>
                          </a:solidFill>
                          <a:latin typeface="Courier New"/>
                          <a:ea typeface="Courier New"/>
                          <a:cs typeface="Courier New"/>
                          <a:sym typeface="Courier New"/>
                        </a:rPr>
                        <a:t>'max_iter'</a:t>
                      </a:r>
                      <a:r>
                        <a:rPr b="0" i="0" lang="en-US" sz="900" u="none" cap="none" strike="noStrike">
                          <a:solidFill>
                            <a:srgbClr val="000000"/>
                          </a:solidFill>
                          <a:latin typeface="Courier New"/>
                          <a:ea typeface="Courier New"/>
                          <a:cs typeface="Courier New"/>
                          <a:sym typeface="Courier New"/>
                        </a:rPr>
                        <a:t>]) + j + </a:t>
                      </a:r>
                      <a:r>
                        <a:rPr b="0" i="0" lang="en-US" sz="900" u="none" cap="none" strike="noStrike">
                          <a:solidFill>
                            <a:srgbClr val="116644"/>
                          </a:solidFill>
                          <a:latin typeface="Courier New"/>
                          <a:ea typeface="Courier New"/>
                          <a:cs typeface="Courier New"/>
                          <a:sym typeface="Courier New"/>
                        </a:rPr>
                        <a:t>1</a:t>
                      </a:r>
                      <a:r>
                        <a:rPr b="0" i="0" lang="en-US" sz="900" u="none" cap="none" strike="noStrike">
                          <a:solidFill>
                            <a:srgbClr val="000000"/>
                          </a:solidFill>
                          <a:latin typeface="Courier New"/>
                          <a:ea typeface="Courier New"/>
                          <a:cs typeface="Courier New"/>
                          <a:sym typeface="Courier New"/>
                        </a:rPr>
                        <a:t>)</a:t>
                      </a:r>
                      <a:br>
                        <a:rPr b="0" i="0" lang="en-US" sz="900" u="none" cap="none" strike="noStrike">
                          <a:solidFill>
                            <a:srgbClr val="000000"/>
                          </a:solidFill>
                          <a:latin typeface="Courier New"/>
                          <a:ea typeface="Courier New"/>
                          <a:cs typeface="Courier New"/>
                          <a:sym typeface="Courier New"/>
                        </a:rPr>
                      </a:br>
                      <a:endParaRPr sz="900" u="none" cap="none" strike="noStrike"/>
                    </a:p>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sns.heatmap(cm, annot=</a:t>
                      </a:r>
                      <a:r>
                        <a:rPr b="0" i="0" lang="en-US" sz="900" u="none" cap="none" strike="noStrike">
                          <a:solidFill>
                            <a:srgbClr val="0000FF"/>
                          </a:solidFill>
                          <a:latin typeface="Courier New"/>
                          <a:ea typeface="Courier New"/>
                          <a:cs typeface="Courier New"/>
                          <a:sym typeface="Courier New"/>
                        </a:rPr>
                        <a:t>True</a:t>
                      </a:r>
                      <a:r>
                        <a:rPr b="0" i="0" lang="en-US" sz="900" u="none" cap="none" strike="noStrike">
                          <a:solidFill>
                            <a:srgbClr val="000000"/>
                          </a:solidFill>
                          <a:latin typeface="Courier New"/>
                          <a:ea typeface="Courier New"/>
                          <a:cs typeface="Courier New"/>
                          <a:sym typeface="Courier New"/>
                        </a:rPr>
                        <a:t>, fmt=</a:t>
                      </a:r>
                      <a:r>
                        <a:rPr b="0" i="0" lang="en-US" sz="900" u="none" cap="none" strike="noStrike">
                          <a:solidFill>
                            <a:srgbClr val="A31515"/>
                          </a:solidFill>
                          <a:latin typeface="Courier New"/>
                          <a:ea typeface="Courier New"/>
                          <a:cs typeface="Courier New"/>
                          <a:sym typeface="Courier New"/>
                        </a:rPr>
                        <a:t>'d'</a:t>
                      </a:r>
                      <a:r>
                        <a:rPr b="0" i="0" lang="en-US" sz="900" u="none" cap="none" strike="noStrike">
                          <a:solidFill>
                            <a:srgbClr val="000000"/>
                          </a:solidFill>
                          <a:latin typeface="Courier New"/>
                          <a:ea typeface="Courier New"/>
                          <a:cs typeface="Courier New"/>
                          <a:sym typeface="Courier New"/>
                        </a:rPr>
                        <a:t>, cmap=</a:t>
                      </a:r>
                      <a:r>
                        <a:rPr b="0" i="0" lang="en-US" sz="900" u="none" cap="none" strike="noStrike">
                          <a:solidFill>
                            <a:srgbClr val="A31515"/>
                          </a:solidFill>
                          <a:latin typeface="Courier New"/>
                          <a:ea typeface="Courier New"/>
                          <a:cs typeface="Courier New"/>
                          <a:sym typeface="Courier New"/>
                        </a:rPr>
                        <a:t>'Blues'</a:t>
                      </a:r>
                      <a:r>
                        <a:rPr b="0" i="0" lang="en-US" sz="900" u="none" cap="none" strike="noStrike">
                          <a:solidFill>
                            <a:srgbClr val="000000"/>
                          </a:solidFill>
                          <a:latin typeface="Courier New"/>
                          <a:ea typeface="Courier New"/>
                          <a:cs typeface="Courier New"/>
                          <a:sym typeface="Courier New"/>
                        </a:rPr>
                        <a:t>)</a:t>
                      </a:r>
                      <a:endParaRPr sz="900" u="none" cap="none" strike="noStrike"/>
                    </a:p>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plt.title(</a:t>
                      </a:r>
                      <a:r>
                        <a:rPr b="0" i="0" lang="en-US" sz="900" u="none" cap="none" strike="noStrike">
                          <a:solidFill>
                            <a:srgbClr val="0000FF"/>
                          </a:solidFill>
                          <a:latin typeface="Courier New"/>
                          <a:ea typeface="Courier New"/>
                          <a:cs typeface="Courier New"/>
                          <a:sym typeface="Courier New"/>
                        </a:rPr>
                        <a:t>f</a:t>
                      </a:r>
                      <a:r>
                        <a:rPr b="0" i="0" lang="en-US" sz="900" u="none" cap="none" strike="noStrike">
                          <a:solidFill>
                            <a:srgbClr val="A31515"/>
                          </a:solidFill>
                          <a:latin typeface="Courier New"/>
                          <a:ea typeface="Courier New"/>
                          <a:cs typeface="Courier New"/>
                          <a:sym typeface="Courier New"/>
                        </a:rPr>
                        <a:t>'Activation: </a:t>
                      </a:r>
                      <a:r>
                        <a:rPr b="0" i="0" lang="en-US" sz="900" u="none" cap="none" strike="noStrike">
                          <a:solidFill>
                            <a:srgbClr val="000000"/>
                          </a:solidFill>
                          <a:latin typeface="Courier New"/>
                          <a:ea typeface="Courier New"/>
                          <a:cs typeface="Courier New"/>
                          <a:sym typeface="Courier New"/>
                        </a:rPr>
                        <a:t>{activation}</a:t>
                      </a:r>
                      <a:r>
                        <a:rPr b="0" i="0" lang="en-US" sz="900" u="none" cap="none" strike="noStrike">
                          <a:solidFill>
                            <a:srgbClr val="A31515"/>
                          </a:solidFill>
                          <a:latin typeface="Courier New"/>
                          <a:ea typeface="Courier New"/>
                          <a:cs typeface="Courier New"/>
                          <a:sym typeface="Courier New"/>
                        </a:rPr>
                        <a:t>, Max Iterations: </a:t>
                      </a:r>
                      <a:r>
                        <a:rPr b="0" i="0" lang="en-US" sz="900" u="none" cap="none" strike="noStrike">
                          <a:solidFill>
                            <a:srgbClr val="000000"/>
                          </a:solidFill>
                          <a:latin typeface="Courier New"/>
                          <a:ea typeface="Courier New"/>
                          <a:cs typeface="Courier New"/>
                          <a:sym typeface="Courier New"/>
                        </a:rPr>
                        <a:t>{max_iter}</a:t>
                      </a:r>
                      <a:r>
                        <a:rPr b="0" i="0" lang="en-US" sz="900" u="none" cap="none" strike="noStrike">
                          <a:solidFill>
                            <a:srgbClr val="A31515"/>
                          </a:solidFill>
                          <a:latin typeface="Courier New"/>
                          <a:ea typeface="Courier New"/>
                          <a:cs typeface="Courier New"/>
                          <a:sym typeface="Courier New"/>
                        </a:rPr>
                        <a:t>'</a:t>
                      </a:r>
                      <a:r>
                        <a:rPr b="0" i="0" lang="en-US" sz="900" u="none" cap="none" strike="noStrike">
                          <a:solidFill>
                            <a:srgbClr val="000000"/>
                          </a:solidFill>
                          <a:latin typeface="Courier New"/>
                          <a:ea typeface="Courier New"/>
                          <a:cs typeface="Courier New"/>
                          <a:sym typeface="Courier New"/>
                        </a:rPr>
                        <a:t>)</a:t>
                      </a:r>
                      <a:endParaRPr sz="900" u="none" cap="none" strike="noStrike"/>
                    </a:p>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plt.xlabel(</a:t>
                      </a:r>
                      <a:r>
                        <a:rPr b="0" i="0" lang="en-US" sz="900" u="none" cap="none" strike="noStrike">
                          <a:solidFill>
                            <a:srgbClr val="A31515"/>
                          </a:solidFill>
                          <a:latin typeface="Courier New"/>
                          <a:ea typeface="Courier New"/>
                          <a:cs typeface="Courier New"/>
                          <a:sym typeface="Courier New"/>
                        </a:rPr>
                        <a:t>'Predicted Class'</a:t>
                      </a:r>
                      <a:r>
                        <a:rPr b="0" i="0" lang="en-US" sz="900" u="none" cap="none" strike="noStrike">
                          <a:solidFill>
                            <a:srgbClr val="000000"/>
                          </a:solidFill>
                          <a:latin typeface="Courier New"/>
                          <a:ea typeface="Courier New"/>
                          <a:cs typeface="Courier New"/>
                          <a:sym typeface="Courier New"/>
                        </a:rPr>
                        <a:t>)</a:t>
                      </a:r>
                      <a:endParaRPr sz="900" u="none" cap="none" strike="noStrike"/>
                    </a:p>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plt.ylabel(</a:t>
                      </a:r>
                      <a:r>
                        <a:rPr b="0" i="0" lang="en-US" sz="900" u="none" cap="none" strike="noStrike">
                          <a:solidFill>
                            <a:srgbClr val="A31515"/>
                          </a:solidFill>
                          <a:latin typeface="Courier New"/>
                          <a:ea typeface="Courier New"/>
                          <a:cs typeface="Courier New"/>
                          <a:sym typeface="Courier New"/>
                        </a:rPr>
                        <a:t>'True Class'</a:t>
                      </a:r>
                      <a:r>
                        <a:rPr b="0" i="0" lang="en-US" sz="900" u="none" cap="none" strike="noStrike">
                          <a:solidFill>
                            <a:srgbClr val="000000"/>
                          </a:solidFill>
                          <a:latin typeface="Courier New"/>
                          <a:ea typeface="Courier New"/>
                          <a:cs typeface="Courier New"/>
                          <a:sym typeface="Courier New"/>
                        </a:rPr>
                        <a:t>)</a:t>
                      </a:r>
                      <a:endParaRPr sz="900" u="none" cap="none" strike="noStrike"/>
                    </a:p>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plt.savefig(</a:t>
                      </a:r>
                      <a:r>
                        <a:rPr b="0" i="0" lang="en-US" sz="900" u="none" cap="none" strike="noStrike">
                          <a:solidFill>
                            <a:srgbClr val="A31515"/>
                          </a:solidFill>
                          <a:latin typeface="Courier New"/>
                          <a:ea typeface="Courier New"/>
                          <a:cs typeface="Courier New"/>
                          <a:sym typeface="Courier New"/>
                        </a:rPr>
                        <a:t>'MLP_konfmatrica_a.png'</a:t>
                      </a:r>
                      <a:r>
                        <a:rPr b="0" i="0" lang="en-US" sz="900" u="none" cap="none" strike="noStrike">
                          <a:solidFill>
                            <a:srgbClr val="000000"/>
                          </a:solidFill>
                          <a:latin typeface="Courier New"/>
                          <a:ea typeface="Courier New"/>
                          <a:cs typeface="Courier New"/>
                          <a:sym typeface="Courier New"/>
                        </a:rPr>
                        <a:t>)</a:t>
                      </a:r>
                      <a:br>
                        <a:rPr b="0" i="0" lang="en-US" sz="900" u="none" cap="none" strike="noStrike">
                          <a:solidFill>
                            <a:srgbClr val="000000"/>
                          </a:solidFill>
                          <a:latin typeface="Courier New"/>
                          <a:ea typeface="Courier New"/>
                          <a:cs typeface="Courier New"/>
                          <a:sym typeface="Courier New"/>
                        </a:rPr>
                      </a:br>
                      <a:r>
                        <a:rPr b="0" i="0" lang="en-US" sz="900" u="none" cap="none" strike="noStrike">
                          <a:solidFill>
                            <a:srgbClr val="000000"/>
                          </a:solidFill>
                          <a:latin typeface="Courier New"/>
                          <a:ea typeface="Courier New"/>
                          <a:cs typeface="Courier New"/>
                          <a:sym typeface="Courier New"/>
                        </a:rPr>
                        <a:t> </a:t>
                      </a:r>
                      <a:r>
                        <a:rPr b="0" i="0" lang="en-US" sz="900" u="none" cap="none" strike="noStrike">
                          <a:solidFill>
                            <a:srgbClr val="008000"/>
                          </a:solidFill>
                          <a:latin typeface="Courier New"/>
                          <a:ea typeface="Courier New"/>
                          <a:cs typeface="Courier New"/>
                          <a:sym typeface="Courier New"/>
                        </a:rPr>
                        <a:t># Calculate metrics</a:t>
                      </a:r>
                      <a:endParaRPr sz="900" u="none" cap="none" strike="noStrike"/>
                    </a:p>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rmse = (np.sqrt(mean_squared_error(y_test, y_pred))).</a:t>
                      </a:r>
                      <a:r>
                        <a:rPr b="0" i="0" lang="en-US" sz="900" u="none" cap="none" strike="noStrike">
                          <a:solidFill>
                            <a:srgbClr val="795E26"/>
                          </a:solidFill>
                          <a:latin typeface="Courier New"/>
                          <a:ea typeface="Courier New"/>
                          <a:cs typeface="Courier New"/>
                          <a:sym typeface="Courier New"/>
                        </a:rPr>
                        <a:t>round</a:t>
                      </a:r>
                      <a:r>
                        <a:rPr b="0" i="0" lang="en-US" sz="900" u="none" cap="none" strike="noStrike">
                          <a:solidFill>
                            <a:srgbClr val="000000"/>
                          </a:solidFill>
                          <a:latin typeface="Courier New"/>
                          <a:ea typeface="Courier New"/>
                          <a:cs typeface="Courier New"/>
                          <a:sym typeface="Courier New"/>
                        </a:rPr>
                        <a:t>(</a:t>
                      </a:r>
                      <a:r>
                        <a:rPr b="0" i="0" lang="en-US" sz="900" u="none" cap="none" strike="noStrike">
                          <a:solidFill>
                            <a:srgbClr val="116644"/>
                          </a:solidFill>
                          <a:latin typeface="Courier New"/>
                          <a:ea typeface="Courier New"/>
                          <a:cs typeface="Courier New"/>
                          <a:sym typeface="Courier New"/>
                        </a:rPr>
                        <a:t>2</a:t>
                      </a:r>
                      <a:r>
                        <a:rPr b="0" i="0" lang="en-US" sz="900" u="none" cap="none" strike="noStrike">
                          <a:solidFill>
                            <a:srgbClr val="000000"/>
                          </a:solidFill>
                          <a:latin typeface="Courier New"/>
                          <a:ea typeface="Courier New"/>
                          <a:cs typeface="Courier New"/>
                          <a:sym typeface="Courier New"/>
                        </a:rPr>
                        <a:t>)</a:t>
                      </a:r>
                      <a:endParaRPr sz="900" u="none" cap="none" strike="noStrike"/>
                    </a:p>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accuracy = accuracy_score(y_test, y_pred).</a:t>
                      </a:r>
                      <a:r>
                        <a:rPr b="0" i="0" lang="en-US" sz="900" u="none" cap="none" strike="noStrike">
                          <a:solidFill>
                            <a:srgbClr val="795E26"/>
                          </a:solidFill>
                          <a:latin typeface="Courier New"/>
                          <a:ea typeface="Courier New"/>
                          <a:cs typeface="Courier New"/>
                          <a:sym typeface="Courier New"/>
                        </a:rPr>
                        <a:t>round</a:t>
                      </a:r>
                      <a:r>
                        <a:rPr b="0" i="0" lang="en-US" sz="900" u="none" cap="none" strike="noStrike">
                          <a:solidFill>
                            <a:srgbClr val="000000"/>
                          </a:solidFill>
                          <a:latin typeface="Courier New"/>
                          <a:ea typeface="Courier New"/>
                          <a:cs typeface="Courier New"/>
                          <a:sym typeface="Courier New"/>
                        </a:rPr>
                        <a:t>(</a:t>
                      </a:r>
                      <a:r>
                        <a:rPr b="0" i="0" lang="en-US" sz="900" u="none" cap="none" strike="noStrike">
                          <a:solidFill>
                            <a:srgbClr val="116644"/>
                          </a:solidFill>
                          <a:latin typeface="Courier New"/>
                          <a:ea typeface="Courier New"/>
                          <a:cs typeface="Courier New"/>
                          <a:sym typeface="Courier New"/>
                        </a:rPr>
                        <a:t>2</a:t>
                      </a:r>
                      <a:r>
                        <a:rPr b="0" i="0" lang="en-US" sz="900" u="none" cap="none" strike="noStrike">
                          <a:solidFill>
                            <a:srgbClr val="000000"/>
                          </a:solidFill>
                          <a:latin typeface="Courier New"/>
                          <a:ea typeface="Courier New"/>
                          <a:cs typeface="Courier New"/>
                          <a:sym typeface="Courier New"/>
                        </a:rPr>
                        <a:t>)</a:t>
                      </a:r>
                      <a:endParaRPr sz="900" u="none" cap="none" strike="noStrike"/>
                    </a:p>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a:t>
                      </a:r>
                      <a:r>
                        <a:rPr b="0" i="0" lang="en-US" sz="900" u="none" cap="none" strike="noStrike">
                          <a:solidFill>
                            <a:srgbClr val="AF00DB"/>
                          </a:solidFill>
                          <a:latin typeface="Courier New"/>
                          <a:ea typeface="Courier New"/>
                          <a:cs typeface="Courier New"/>
                          <a:sym typeface="Courier New"/>
                        </a:rPr>
                        <a:t>if</a:t>
                      </a:r>
                      <a:r>
                        <a:rPr b="0" i="0" lang="en-US" sz="900" u="none" cap="none" strike="noStrike">
                          <a:solidFill>
                            <a:srgbClr val="000000"/>
                          </a:solidFill>
                          <a:latin typeface="Courier New"/>
                          <a:ea typeface="Courier New"/>
                          <a:cs typeface="Courier New"/>
                          <a:sym typeface="Courier New"/>
                        </a:rPr>
                        <a:t> accuracy &gt; best_accuracy :</a:t>
                      </a:r>
                      <a:endParaRPr sz="900" u="none" cap="none" strike="noStrike"/>
                    </a:p>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best_accuracy = accuracy</a:t>
                      </a:r>
                      <a:endParaRPr sz="900" u="none" cap="none" strike="noStrike"/>
                    </a:p>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best_mlp2 = mlp</a:t>
                      </a:r>
                      <a:endParaRPr sz="900" u="none" cap="none" strike="noStrike"/>
                    </a:p>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best_mlp = mlp</a:t>
                      </a:r>
                      <a:br>
                        <a:rPr b="0" i="0" lang="en-US" sz="1050" u="none" cap="none" strike="noStrike">
                          <a:solidFill>
                            <a:srgbClr val="000000"/>
                          </a:solidFill>
                          <a:latin typeface="Courier New"/>
                          <a:ea typeface="Courier New"/>
                          <a:cs typeface="Courier New"/>
                          <a:sym typeface="Courier New"/>
                        </a:rPr>
                      </a:br>
                      <a:endParaRPr sz="1400" u="none" cap="none" strike="noStrike"/>
                    </a:p>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precision = precision_score(y_test, y_pred, average=</a:t>
                      </a:r>
                      <a:r>
                        <a:rPr b="0" i="0" lang="en-US" sz="900" u="none" cap="none" strike="noStrike">
                          <a:solidFill>
                            <a:srgbClr val="A31515"/>
                          </a:solidFill>
                          <a:latin typeface="Courier New"/>
                          <a:ea typeface="Courier New"/>
                          <a:cs typeface="Courier New"/>
                          <a:sym typeface="Courier New"/>
                        </a:rPr>
                        <a:t>'weighted'</a:t>
                      </a:r>
                      <a:r>
                        <a:rPr b="0" i="0" lang="en-US" sz="900" u="none" cap="none" strike="noStrike">
                          <a:solidFill>
                            <a:srgbClr val="000000"/>
                          </a:solidFill>
                          <a:latin typeface="Courier New"/>
                          <a:ea typeface="Courier New"/>
                          <a:cs typeface="Courier New"/>
                          <a:sym typeface="Courier New"/>
                        </a:rPr>
                        <a:t>).</a:t>
                      </a:r>
                      <a:r>
                        <a:rPr b="0" i="0" lang="en-US" sz="900" u="none" cap="none" strike="noStrike">
                          <a:solidFill>
                            <a:srgbClr val="795E26"/>
                          </a:solidFill>
                          <a:latin typeface="Courier New"/>
                          <a:ea typeface="Courier New"/>
                          <a:cs typeface="Courier New"/>
                          <a:sym typeface="Courier New"/>
                        </a:rPr>
                        <a:t>round</a:t>
                      </a:r>
                      <a:r>
                        <a:rPr b="0" i="0" lang="en-US" sz="900" u="none" cap="none" strike="noStrike">
                          <a:solidFill>
                            <a:srgbClr val="000000"/>
                          </a:solidFill>
                          <a:latin typeface="Courier New"/>
                          <a:ea typeface="Courier New"/>
                          <a:cs typeface="Courier New"/>
                          <a:sym typeface="Courier New"/>
                        </a:rPr>
                        <a:t>(</a:t>
                      </a:r>
                      <a:r>
                        <a:rPr b="0" i="0" lang="en-US" sz="900" u="none" cap="none" strike="noStrike">
                          <a:solidFill>
                            <a:srgbClr val="116644"/>
                          </a:solidFill>
                          <a:latin typeface="Courier New"/>
                          <a:ea typeface="Courier New"/>
                          <a:cs typeface="Courier New"/>
                          <a:sym typeface="Courier New"/>
                        </a:rPr>
                        <a:t>2</a:t>
                      </a:r>
                      <a:r>
                        <a:rPr b="0" i="0" lang="en-US" sz="900" u="none" cap="none" strike="noStrike">
                          <a:solidFill>
                            <a:srgbClr val="000000"/>
                          </a:solidFill>
                          <a:latin typeface="Courier New"/>
                          <a:ea typeface="Courier New"/>
                          <a:cs typeface="Courier New"/>
                          <a:sym typeface="Courier New"/>
                        </a:rPr>
                        <a:t>)</a:t>
                      </a:r>
                      <a:endParaRPr sz="900" u="none" cap="none" strike="noStrike"/>
                    </a:p>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recall = recall_score(y_test, y_pred, average=</a:t>
                      </a:r>
                      <a:r>
                        <a:rPr b="0" i="0" lang="en-US" sz="900" u="none" cap="none" strike="noStrike">
                          <a:solidFill>
                            <a:srgbClr val="A31515"/>
                          </a:solidFill>
                          <a:latin typeface="Courier New"/>
                          <a:ea typeface="Courier New"/>
                          <a:cs typeface="Courier New"/>
                          <a:sym typeface="Courier New"/>
                        </a:rPr>
                        <a:t>'weighted'</a:t>
                      </a:r>
                      <a:r>
                        <a:rPr b="0" i="0" lang="en-US" sz="900" u="none" cap="none" strike="noStrike">
                          <a:solidFill>
                            <a:srgbClr val="000000"/>
                          </a:solidFill>
                          <a:latin typeface="Courier New"/>
                          <a:ea typeface="Courier New"/>
                          <a:cs typeface="Courier New"/>
                          <a:sym typeface="Courier New"/>
                        </a:rPr>
                        <a:t>).</a:t>
                      </a:r>
                      <a:r>
                        <a:rPr b="0" i="0" lang="en-US" sz="900" u="none" cap="none" strike="noStrike">
                          <a:solidFill>
                            <a:srgbClr val="795E26"/>
                          </a:solidFill>
                          <a:latin typeface="Courier New"/>
                          <a:ea typeface="Courier New"/>
                          <a:cs typeface="Courier New"/>
                          <a:sym typeface="Courier New"/>
                        </a:rPr>
                        <a:t>round</a:t>
                      </a:r>
                      <a:r>
                        <a:rPr b="0" i="0" lang="en-US" sz="900" u="none" cap="none" strike="noStrike">
                          <a:solidFill>
                            <a:srgbClr val="000000"/>
                          </a:solidFill>
                          <a:latin typeface="Courier New"/>
                          <a:ea typeface="Courier New"/>
                          <a:cs typeface="Courier New"/>
                          <a:sym typeface="Courier New"/>
                        </a:rPr>
                        <a:t>(</a:t>
                      </a:r>
                      <a:r>
                        <a:rPr b="0" i="0" lang="en-US" sz="900" u="none" cap="none" strike="noStrike">
                          <a:solidFill>
                            <a:srgbClr val="116644"/>
                          </a:solidFill>
                          <a:latin typeface="Courier New"/>
                          <a:ea typeface="Courier New"/>
                          <a:cs typeface="Courier New"/>
                          <a:sym typeface="Courier New"/>
                        </a:rPr>
                        <a:t>2</a:t>
                      </a:r>
                      <a:r>
                        <a:rPr b="0" i="0" lang="en-US" sz="900" u="none" cap="none" strike="noStrike">
                          <a:solidFill>
                            <a:srgbClr val="000000"/>
                          </a:solidFill>
                          <a:latin typeface="Courier New"/>
                          <a:ea typeface="Courier New"/>
                          <a:cs typeface="Courier New"/>
                          <a:sym typeface="Courier New"/>
                        </a:rPr>
                        <a:t>)</a:t>
                      </a:r>
                      <a:br>
                        <a:rPr b="0" i="0" lang="en-US" sz="900" u="none" cap="none" strike="noStrike">
                          <a:solidFill>
                            <a:srgbClr val="000000"/>
                          </a:solidFill>
                          <a:latin typeface="Courier New"/>
                          <a:ea typeface="Courier New"/>
                          <a:cs typeface="Courier New"/>
                          <a:sym typeface="Courier New"/>
                        </a:rPr>
                      </a:br>
                      <a:endParaRPr sz="900" u="none" cap="none" strike="noStrike"/>
                    </a:p>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score_dict = {</a:t>
                      </a:r>
                      <a:r>
                        <a:rPr b="0" i="0" lang="en-US" sz="900" u="none" cap="none" strike="noStrike">
                          <a:solidFill>
                            <a:srgbClr val="A31515"/>
                          </a:solidFill>
                          <a:latin typeface="Courier New"/>
                          <a:ea typeface="Courier New"/>
                          <a:cs typeface="Courier New"/>
                          <a:sym typeface="Courier New"/>
                        </a:rPr>
                        <a:t>'Classifier'</a:t>
                      </a:r>
                      <a:r>
                        <a:rPr b="0" i="0" lang="en-US" sz="900" u="none" cap="none" strike="noStrike">
                          <a:solidFill>
                            <a:srgbClr val="000000"/>
                          </a:solidFill>
                          <a:latin typeface="Courier New"/>
                          <a:ea typeface="Courier New"/>
                          <a:cs typeface="Courier New"/>
                          <a:sym typeface="Courier New"/>
                        </a:rPr>
                        <a:t>: name,</a:t>
                      </a:r>
                      <a:endParaRPr sz="900" u="none" cap="none" strike="noStrike"/>
                    </a:p>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a:t>
                      </a:r>
                      <a:r>
                        <a:rPr b="0" i="0" lang="en-US" sz="900" u="none" cap="none" strike="noStrike">
                          <a:solidFill>
                            <a:srgbClr val="A31515"/>
                          </a:solidFill>
                          <a:latin typeface="Courier New"/>
                          <a:ea typeface="Courier New"/>
                          <a:cs typeface="Courier New"/>
                          <a:sym typeface="Courier New"/>
                        </a:rPr>
                        <a:t>'Accuracy'</a:t>
                      </a:r>
                      <a:r>
                        <a:rPr b="0" i="0" lang="en-US" sz="900" u="none" cap="none" strike="noStrike">
                          <a:solidFill>
                            <a:srgbClr val="000000"/>
                          </a:solidFill>
                          <a:latin typeface="Courier New"/>
                          <a:ea typeface="Courier New"/>
                          <a:cs typeface="Courier New"/>
                          <a:sym typeface="Courier New"/>
                        </a:rPr>
                        <a:t>: accuracy,</a:t>
                      </a:r>
                      <a:endParaRPr sz="900" u="none" cap="none" strike="noStrike"/>
                    </a:p>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a:t>
                      </a:r>
                      <a:r>
                        <a:rPr b="0" i="0" lang="en-US" sz="900" u="none" cap="none" strike="noStrike">
                          <a:solidFill>
                            <a:srgbClr val="A31515"/>
                          </a:solidFill>
                          <a:latin typeface="Courier New"/>
                          <a:ea typeface="Courier New"/>
                          <a:cs typeface="Courier New"/>
                          <a:sym typeface="Courier New"/>
                        </a:rPr>
                        <a:t>'Precision'</a:t>
                      </a:r>
                      <a:r>
                        <a:rPr b="0" i="0" lang="en-US" sz="900" u="none" cap="none" strike="noStrike">
                          <a:solidFill>
                            <a:srgbClr val="000000"/>
                          </a:solidFill>
                          <a:latin typeface="Courier New"/>
                          <a:ea typeface="Courier New"/>
                          <a:cs typeface="Courier New"/>
                          <a:sym typeface="Courier New"/>
                        </a:rPr>
                        <a:t>: precision,</a:t>
                      </a:r>
                      <a:endParaRPr sz="900" u="none" cap="none" strike="noStrike"/>
                    </a:p>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a:t>
                      </a:r>
                      <a:r>
                        <a:rPr b="0" i="0" lang="en-US" sz="900" u="none" cap="none" strike="noStrike">
                          <a:solidFill>
                            <a:srgbClr val="A31515"/>
                          </a:solidFill>
                          <a:latin typeface="Courier New"/>
                          <a:ea typeface="Courier New"/>
                          <a:cs typeface="Courier New"/>
                          <a:sym typeface="Courier New"/>
                        </a:rPr>
                        <a:t>'Recall'</a:t>
                      </a:r>
                      <a:r>
                        <a:rPr b="0" i="0" lang="en-US" sz="900" u="none" cap="none" strike="noStrike">
                          <a:solidFill>
                            <a:srgbClr val="000000"/>
                          </a:solidFill>
                          <a:latin typeface="Courier New"/>
                          <a:ea typeface="Courier New"/>
                          <a:cs typeface="Courier New"/>
                          <a:sym typeface="Courier New"/>
                        </a:rPr>
                        <a:t>: recall,</a:t>
                      </a:r>
                      <a:endParaRPr sz="900" u="none" cap="none" strike="noStrike"/>
                    </a:p>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a:t>
                      </a:r>
                      <a:r>
                        <a:rPr b="0" i="0" lang="en-US" sz="900" u="none" cap="none" strike="noStrike">
                          <a:solidFill>
                            <a:srgbClr val="A31515"/>
                          </a:solidFill>
                          <a:latin typeface="Courier New"/>
                          <a:ea typeface="Courier New"/>
                          <a:cs typeface="Courier New"/>
                          <a:sym typeface="Courier New"/>
                        </a:rPr>
                        <a:t>'RMSE'</a:t>
                      </a:r>
                      <a:r>
                        <a:rPr b="0" i="0" lang="en-US" sz="900" u="none" cap="none" strike="noStrike">
                          <a:solidFill>
                            <a:srgbClr val="000000"/>
                          </a:solidFill>
                          <a:latin typeface="Courier New"/>
                          <a:ea typeface="Courier New"/>
                          <a:cs typeface="Courier New"/>
                          <a:sym typeface="Courier New"/>
                        </a:rPr>
                        <a:t>: rmse }</a:t>
                      </a:r>
                      <a:endParaRPr sz="900" u="none" cap="none" strike="noStrike"/>
                    </a:p>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scores_a.append(score_dict)</a:t>
                      </a:r>
                      <a:br>
                        <a:rPr b="0" i="0" lang="en-US" sz="900" u="none" cap="none" strike="noStrike">
                          <a:solidFill>
                            <a:srgbClr val="000000"/>
                          </a:solidFill>
                          <a:latin typeface="Courier New"/>
                          <a:ea typeface="Courier New"/>
                          <a:cs typeface="Courier New"/>
                          <a:sym typeface="Courier New"/>
                        </a:rPr>
                      </a:br>
                      <a:br>
                        <a:rPr b="0" i="0" lang="en-US" sz="900" u="none" cap="none" strike="noStrike">
                          <a:solidFill>
                            <a:srgbClr val="000000"/>
                          </a:solidFill>
                          <a:latin typeface="Courier New"/>
                          <a:ea typeface="Courier New"/>
                          <a:cs typeface="Courier New"/>
                          <a:sym typeface="Courier New"/>
                        </a:rPr>
                      </a:br>
                      <a:endParaRPr sz="900" u="none" cap="none" strike="noStrike"/>
                    </a:p>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fold_results[</a:t>
                      </a:r>
                      <a:r>
                        <a:rPr b="0" i="0" lang="en-US" sz="900" u="none" cap="none" strike="noStrike">
                          <a:solidFill>
                            <a:srgbClr val="A31515"/>
                          </a:solidFill>
                          <a:latin typeface="Courier New"/>
                          <a:ea typeface="Courier New"/>
                          <a:cs typeface="Courier New"/>
                          <a:sym typeface="Courier New"/>
                        </a:rPr>
                        <a:t>'rmse'</a:t>
                      </a:r>
                      <a:r>
                        <a:rPr b="0" i="0" lang="en-US" sz="900" u="none" cap="none" strike="noStrike">
                          <a:solidFill>
                            <a:srgbClr val="000000"/>
                          </a:solidFill>
                          <a:latin typeface="Courier New"/>
                          <a:ea typeface="Courier New"/>
                          <a:cs typeface="Courier New"/>
                          <a:sym typeface="Courier New"/>
                        </a:rPr>
                        <a:t>].append(rmse)</a:t>
                      </a:r>
                      <a:endParaRPr sz="900" u="none" cap="none" strike="noStrike"/>
                    </a:p>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fold_results[</a:t>
                      </a:r>
                      <a:r>
                        <a:rPr b="0" i="0" lang="en-US" sz="900" u="none" cap="none" strike="noStrike">
                          <a:solidFill>
                            <a:srgbClr val="A31515"/>
                          </a:solidFill>
                          <a:latin typeface="Courier New"/>
                          <a:ea typeface="Courier New"/>
                          <a:cs typeface="Courier New"/>
                          <a:sym typeface="Courier New"/>
                        </a:rPr>
                        <a:t>'accuracy'</a:t>
                      </a:r>
                      <a:r>
                        <a:rPr b="0" i="0" lang="en-US" sz="900" u="none" cap="none" strike="noStrike">
                          <a:solidFill>
                            <a:srgbClr val="000000"/>
                          </a:solidFill>
                          <a:latin typeface="Courier New"/>
                          <a:ea typeface="Courier New"/>
                          <a:cs typeface="Courier New"/>
                          <a:sym typeface="Courier New"/>
                        </a:rPr>
                        <a:t>].append(accuracy)</a:t>
                      </a:r>
                      <a:endParaRPr sz="900" u="none" cap="none" strike="noStrike"/>
                    </a:p>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fold_results[</a:t>
                      </a:r>
                      <a:r>
                        <a:rPr b="0" i="0" lang="en-US" sz="900" u="none" cap="none" strike="noStrike">
                          <a:solidFill>
                            <a:srgbClr val="A31515"/>
                          </a:solidFill>
                          <a:latin typeface="Courier New"/>
                          <a:ea typeface="Courier New"/>
                          <a:cs typeface="Courier New"/>
                          <a:sym typeface="Courier New"/>
                        </a:rPr>
                        <a:t>'precision'</a:t>
                      </a:r>
                      <a:r>
                        <a:rPr b="0" i="0" lang="en-US" sz="900" u="none" cap="none" strike="noStrike">
                          <a:solidFill>
                            <a:srgbClr val="000000"/>
                          </a:solidFill>
                          <a:latin typeface="Courier New"/>
                          <a:ea typeface="Courier New"/>
                          <a:cs typeface="Courier New"/>
                          <a:sym typeface="Courier New"/>
                        </a:rPr>
                        <a:t>].append(precision)</a:t>
                      </a:r>
                      <a:endParaRPr sz="900" u="none" cap="none" strike="noStrike"/>
                    </a:p>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fold_results[</a:t>
                      </a:r>
                      <a:r>
                        <a:rPr b="0" i="0" lang="en-US" sz="900" u="none" cap="none" strike="noStrike">
                          <a:solidFill>
                            <a:srgbClr val="A31515"/>
                          </a:solidFill>
                          <a:latin typeface="Courier New"/>
                          <a:ea typeface="Courier New"/>
                          <a:cs typeface="Courier New"/>
                          <a:sym typeface="Courier New"/>
                        </a:rPr>
                        <a:t>'recall'</a:t>
                      </a:r>
                      <a:r>
                        <a:rPr b="0" i="0" lang="en-US" sz="900" u="none" cap="none" strike="noStrike">
                          <a:solidFill>
                            <a:srgbClr val="000000"/>
                          </a:solidFill>
                          <a:latin typeface="Courier New"/>
                          <a:ea typeface="Courier New"/>
                          <a:cs typeface="Courier New"/>
                          <a:sym typeface="Courier New"/>
                        </a:rPr>
                        <a:t>].append(recall)</a:t>
                      </a:r>
                      <a:endParaRPr sz="900" u="none" cap="none" strike="noStrike"/>
                    </a:p>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fold_results[</a:t>
                      </a:r>
                      <a:r>
                        <a:rPr b="0" i="0" lang="en-US" sz="900" u="none" cap="none" strike="noStrike">
                          <a:solidFill>
                            <a:srgbClr val="A31515"/>
                          </a:solidFill>
                          <a:latin typeface="Courier New"/>
                          <a:ea typeface="Courier New"/>
                          <a:cs typeface="Courier New"/>
                          <a:sym typeface="Courier New"/>
                        </a:rPr>
                        <a:t>'TP'</a:t>
                      </a:r>
                      <a:r>
                        <a:rPr b="0" i="0" lang="en-US" sz="900" u="none" cap="none" strike="noStrike">
                          <a:solidFill>
                            <a:srgbClr val="000000"/>
                          </a:solidFill>
                          <a:latin typeface="Courier New"/>
                          <a:ea typeface="Courier New"/>
                          <a:cs typeface="Courier New"/>
                          <a:sym typeface="Courier New"/>
                        </a:rPr>
                        <a:t>] = TP</a:t>
                      </a:r>
                      <a:endParaRPr sz="900" u="none" cap="none" strike="noStrike"/>
                    </a:p>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fold_results[</a:t>
                      </a:r>
                      <a:r>
                        <a:rPr b="0" i="0" lang="en-US" sz="900" u="none" cap="none" strike="noStrike">
                          <a:solidFill>
                            <a:srgbClr val="A31515"/>
                          </a:solidFill>
                          <a:latin typeface="Courier New"/>
                          <a:ea typeface="Courier New"/>
                          <a:cs typeface="Courier New"/>
                          <a:sym typeface="Courier New"/>
                        </a:rPr>
                        <a:t>'TN'</a:t>
                      </a:r>
                      <a:r>
                        <a:rPr b="0" i="0" lang="en-US" sz="900" u="none" cap="none" strike="noStrike">
                          <a:solidFill>
                            <a:srgbClr val="000000"/>
                          </a:solidFill>
                          <a:latin typeface="Courier New"/>
                          <a:ea typeface="Courier New"/>
                          <a:cs typeface="Courier New"/>
                          <a:sym typeface="Courier New"/>
                        </a:rPr>
                        <a:t>] = TN</a:t>
                      </a:r>
                      <a:endParaRPr sz="900" u="none" cap="none" strike="noStrike"/>
                    </a:p>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fold_results[</a:t>
                      </a:r>
                      <a:r>
                        <a:rPr b="0" i="0" lang="en-US" sz="900" u="none" cap="none" strike="noStrike">
                          <a:solidFill>
                            <a:srgbClr val="A31515"/>
                          </a:solidFill>
                          <a:latin typeface="Courier New"/>
                          <a:ea typeface="Courier New"/>
                          <a:cs typeface="Courier New"/>
                          <a:sym typeface="Courier New"/>
                        </a:rPr>
                        <a:t>'FP'</a:t>
                      </a:r>
                      <a:r>
                        <a:rPr b="0" i="0" lang="en-US" sz="900" u="none" cap="none" strike="noStrike">
                          <a:solidFill>
                            <a:srgbClr val="000000"/>
                          </a:solidFill>
                          <a:latin typeface="Courier New"/>
                          <a:ea typeface="Courier New"/>
                          <a:cs typeface="Courier New"/>
                          <a:sym typeface="Courier New"/>
                        </a:rPr>
                        <a:t>] = FP</a:t>
                      </a:r>
                      <a:endParaRPr sz="900" u="none" cap="none" strike="noStrike"/>
                    </a:p>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fold_results[</a:t>
                      </a:r>
                      <a:r>
                        <a:rPr b="0" i="0" lang="en-US" sz="900" u="none" cap="none" strike="noStrike">
                          <a:solidFill>
                            <a:srgbClr val="A31515"/>
                          </a:solidFill>
                          <a:latin typeface="Courier New"/>
                          <a:ea typeface="Courier New"/>
                          <a:cs typeface="Courier New"/>
                          <a:sym typeface="Courier New"/>
                        </a:rPr>
                        <a:t>'FN'</a:t>
                      </a:r>
                      <a:r>
                        <a:rPr b="0" i="0" lang="en-US" sz="900" u="none" cap="none" strike="noStrike">
                          <a:solidFill>
                            <a:srgbClr val="000000"/>
                          </a:solidFill>
                          <a:latin typeface="Courier New"/>
                          <a:ea typeface="Courier New"/>
                          <a:cs typeface="Courier New"/>
                          <a:sym typeface="Courier New"/>
                        </a:rPr>
                        <a:t>] = FN</a:t>
                      </a:r>
                      <a:br>
                        <a:rPr b="0" i="0" lang="en-US" sz="900" u="none" cap="none" strike="noStrike">
                          <a:solidFill>
                            <a:srgbClr val="000000"/>
                          </a:solidFill>
                          <a:latin typeface="Courier New"/>
                          <a:ea typeface="Courier New"/>
                          <a:cs typeface="Courier New"/>
                          <a:sym typeface="Courier New"/>
                        </a:rPr>
                      </a:br>
                      <a:endParaRPr sz="900" u="none" cap="none" strike="noStrike"/>
                    </a:p>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plt.subplot(</a:t>
                      </a:r>
                      <a:r>
                        <a:rPr b="0" i="0" lang="en-US" sz="900" u="none" cap="none" strike="noStrike">
                          <a:solidFill>
                            <a:srgbClr val="116644"/>
                          </a:solidFill>
                          <a:latin typeface="Courier New"/>
                          <a:ea typeface="Courier New"/>
                          <a:cs typeface="Courier New"/>
                          <a:sym typeface="Courier New"/>
                        </a:rPr>
                        <a:t>5</a:t>
                      </a:r>
                      <a:r>
                        <a:rPr b="0" i="0" lang="en-US" sz="900" u="none" cap="none" strike="noStrike">
                          <a:solidFill>
                            <a:srgbClr val="000000"/>
                          </a:solidFill>
                          <a:latin typeface="Courier New"/>
                          <a:ea typeface="Courier New"/>
                          <a:cs typeface="Courier New"/>
                          <a:sym typeface="Courier New"/>
                        </a:rPr>
                        <a:t>, </a:t>
                      </a:r>
                      <a:r>
                        <a:rPr b="0" i="0" lang="en-US" sz="900" u="none" cap="none" strike="noStrike">
                          <a:solidFill>
                            <a:srgbClr val="116644"/>
                          </a:solidFill>
                          <a:latin typeface="Courier New"/>
                          <a:ea typeface="Courier New"/>
                          <a:cs typeface="Courier New"/>
                          <a:sym typeface="Courier New"/>
                        </a:rPr>
                        <a:t>4</a:t>
                      </a:r>
                      <a:r>
                        <a:rPr b="0" i="0" lang="en-US" sz="900" u="none" cap="none" strike="noStrike">
                          <a:solidFill>
                            <a:srgbClr val="000000"/>
                          </a:solidFill>
                          <a:latin typeface="Courier New"/>
                          <a:ea typeface="Courier New"/>
                          <a:cs typeface="Courier New"/>
                          <a:sym typeface="Courier New"/>
                        </a:rPr>
                        <a:t>, i * </a:t>
                      </a:r>
                      <a:r>
                        <a:rPr b="0" i="0" lang="en-US" sz="900" u="none" cap="none" strike="noStrike">
                          <a:solidFill>
                            <a:srgbClr val="795E26"/>
                          </a:solidFill>
                          <a:latin typeface="Courier New"/>
                          <a:ea typeface="Courier New"/>
                          <a:cs typeface="Courier New"/>
                          <a:sym typeface="Courier New"/>
                        </a:rPr>
                        <a:t>len</a:t>
                      </a:r>
                      <a:r>
                        <a:rPr b="0" i="0" lang="en-US" sz="900" u="none" cap="none" strike="noStrike">
                          <a:solidFill>
                            <a:srgbClr val="000000"/>
                          </a:solidFill>
                          <a:latin typeface="Courier New"/>
                          <a:ea typeface="Courier New"/>
                          <a:cs typeface="Courier New"/>
                          <a:sym typeface="Courier New"/>
                        </a:rPr>
                        <a:t>(param_grid[</a:t>
                      </a:r>
                      <a:r>
                        <a:rPr b="0" i="0" lang="en-US" sz="900" u="none" cap="none" strike="noStrike">
                          <a:solidFill>
                            <a:srgbClr val="A31515"/>
                          </a:solidFill>
                          <a:latin typeface="Courier New"/>
                          <a:ea typeface="Courier New"/>
                          <a:cs typeface="Courier New"/>
                          <a:sym typeface="Courier New"/>
                        </a:rPr>
                        <a:t>'max_iter'</a:t>
                      </a:r>
                      <a:r>
                        <a:rPr b="0" i="0" lang="en-US" sz="900" u="none" cap="none" strike="noStrike">
                          <a:solidFill>
                            <a:srgbClr val="000000"/>
                          </a:solidFill>
                          <a:latin typeface="Courier New"/>
                          <a:ea typeface="Courier New"/>
                          <a:cs typeface="Courier New"/>
                          <a:sym typeface="Courier New"/>
                        </a:rPr>
                        <a:t>]) + j + </a:t>
                      </a:r>
                      <a:r>
                        <a:rPr b="0" i="0" lang="en-US" sz="900" u="none" cap="none" strike="noStrike">
                          <a:solidFill>
                            <a:srgbClr val="116644"/>
                          </a:solidFill>
                          <a:latin typeface="Courier New"/>
                          <a:ea typeface="Courier New"/>
                          <a:cs typeface="Courier New"/>
                          <a:sym typeface="Courier New"/>
                        </a:rPr>
                        <a:t>13</a:t>
                      </a:r>
                      <a:r>
                        <a:rPr b="0" i="0" lang="en-US" sz="900" u="none" cap="none" strike="noStrike">
                          <a:solidFill>
                            <a:srgbClr val="000000"/>
                          </a:solidFill>
                          <a:latin typeface="Courier New"/>
                          <a:ea typeface="Courier New"/>
                          <a:cs typeface="Courier New"/>
                          <a:sym typeface="Courier New"/>
                        </a:rPr>
                        <a:t>)  </a:t>
                      </a:r>
                      <a:r>
                        <a:rPr b="0" i="0" lang="en-US" sz="900" u="none" cap="none" strike="noStrike">
                          <a:solidFill>
                            <a:srgbClr val="008000"/>
                          </a:solidFill>
                          <a:latin typeface="Courier New"/>
                          <a:ea typeface="Courier New"/>
                          <a:cs typeface="Courier New"/>
                          <a:sym typeface="Courier New"/>
                        </a:rPr>
                        <a:t># Za predikcije</a:t>
                      </a:r>
                      <a:endParaRPr sz="900" u="none" cap="none" strike="noStrike"/>
                    </a:p>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plt.plot(y_test, color=</a:t>
                      </a:r>
                      <a:r>
                        <a:rPr b="0" i="0" lang="en-US" sz="900" u="none" cap="none" strike="noStrike">
                          <a:solidFill>
                            <a:srgbClr val="A31515"/>
                          </a:solidFill>
                          <a:latin typeface="Courier New"/>
                          <a:ea typeface="Courier New"/>
                          <a:cs typeface="Courier New"/>
                          <a:sym typeface="Courier New"/>
                        </a:rPr>
                        <a:t>'blue'</a:t>
                      </a:r>
                      <a:r>
                        <a:rPr b="0" i="0" lang="en-US" sz="900" u="none" cap="none" strike="noStrike">
                          <a:solidFill>
                            <a:srgbClr val="000000"/>
                          </a:solidFill>
                          <a:latin typeface="Courier New"/>
                          <a:ea typeface="Courier New"/>
                          <a:cs typeface="Courier New"/>
                          <a:sym typeface="Courier New"/>
                        </a:rPr>
                        <a:t>, label=</a:t>
                      </a:r>
                      <a:r>
                        <a:rPr b="0" i="0" lang="en-US" sz="900" u="none" cap="none" strike="noStrike">
                          <a:solidFill>
                            <a:srgbClr val="A31515"/>
                          </a:solidFill>
                          <a:latin typeface="Courier New"/>
                          <a:ea typeface="Courier New"/>
                          <a:cs typeface="Courier New"/>
                          <a:sym typeface="Courier New"/>
                        </a:rPr>
                        <a:t>'True Values'</a:t>
                      </a:r>
                      <a:r>
                        <a:rPr b="0" i="0" lang="en-US" sz="900" u="none" cap="none" strike="noStrike">
                          <a:solidFill>
                            <a:srgbClr val="000000"/>
                          </a:solidFill>
                          <a:latin typeface="Courier New"/>
                          <a:ea typeface="Courier New"/>
                          <a:cs typeface="Courier New"/>
                          <a:sym typeface="Courier New"/>
                        </a:rPr>
                        <a:t>)</a:t>
                      </a:r>
                      <a:endParaRPr sz="900" u="none" cap="none" strike="noStrike"/>
                    </a:p>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plt.plot(y_pred, color=</a:t>
                      </a:r>
                      <a:r>
                        <a:rPr b="0" i="0" lang="en-US" sz="900" u="none" cap="none" strike="noStrike">
                          <a:solidFill>
                            <a:srgbClr val="A31515"/>
                          </a:solidFill>
                          <a:latin typeface="Courier New"/>
                          <a:ea typeface="Courier New"/>
                          <a:cs typeface="Courier New"/>
                          <a:sym typeface="Courier New"/>
                        </a:rPr>
                        <a:t>'red'</a:t>
                      </a:r>
                      <a:r>
                        <a:rPr b="0" i="0" lang="en-US" sz="900" u="none" cap="none" strike="noStrike">
                          <a:solidFill>
                            <a:srgbClr val="000000"/>
                          </a:solidFill>
                          <a:latin typeface="Courier New"/>
                          <a:ea typeface="Courier New"/>
                          <a:cs typeface="Courier New"/>
                          <a:sym typeface="Courier New"/>
                        </a:rPr>
                        <a:t>, label=</a:t>
                      </a:r>
                      <a:r>
                        <a:rPr b="0" i="0" lang="en-US" sz="900" u="none" cap="none" strike="noStrike">
                          <a:solidFill>
                            <a:srgbClr val="A31515"/>
                          </a:solidFill>
                          <a:latin typeface="Courier New"/>
                          <a:ea typeface="Courier New"/>
                          <a:cs typeface="Courier New"/>
                          <a:sym typeface="Courier New"/>
                        </a:rPr>
                        <a:t>'Predicted Values'</a:t>
                      </a:r>
                      <a:r>
                        <a:rPr b="0" i="0" lang="en-US" sz="900" u="none" cap="none" strike="noStrike">
                          <a:solidFill>
                            <a:srgbClr val="000000"/>
                          </a:solidFill>
                          <a:latin typeface="Courier New"/>
                          <a:ea typeface="Courier New"/>
                          <a:cs typeface="Courier New"/>
                          <a:sym typeface="Courier New"/>
                        </a:rPr>
                        <a:t>)</a:t>
                      </a:r>
                      <a:endParaRPr sz="900" u="none" cap="none" strike="noStrike"/>
                    </a:p>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plt.title(</a:t>
                      </a:r>
                      <a:r>
                        <a:rPr b="0" i="0" lang="en-US" sz="900" u="none" cap="none" strike="noStrike">
                          <a:solidFill>
                            <a:srgbClr val="0000FF"/>
                          </a:solidFill>
                          <a:latin typeface="Courier New"/>
                          <a:ea typeface="Courier New"/>
                          <a:cs typeface="Courier New"/>
                          <a:sym typeface="Courier New"/>
                        </a:rPr>
                        <a:t>f</a:t>
                      </a:r>
                      <a:r>
                        <a:rPr b="0" i="0" lang="en-US" sz="900" u="none" cap="none" strike="noStrike">
                          <a:solidFill>
                            <a:srgbClr val="A31515"/>
                          </a:solidFill>
                          <a:latin typeface="Courier New"/>
                          <a:ea typeface="Courier New"/>
                          <a:cs typeface="Courier New"/>
                          <a:sym typeface="Courier New"/>
                        </a:rPr>
                        <a:t>'Predicted Values vs True Values\nActivation: </a:t>
                      </a:r>
                      <a:r>
                        <a:rPr b="0" i="0" lang="en-US" sz="900" u="none" cap="none" strike="noStrike">
                          <a:solidFill>
                            <a:srgbClr val="000000"/>
                          </a:solidFill>
                          <a:latin typeface="Courier New"/>
                          <a:ea typeface="Courier New"/>
                          <a:cs typeface="Courier New"/>
                          <a:sym typeface="Courier New"/>
                        </a:rPr>
                        <a:t>{activation}</a:t>
                      </a:r>
                      <a:r>
                        <a:rPr b="0" i="0" lang="en-US" sz="900" u="none" cap="none" strike="noStrike">
                          <a:solidFill>
                            <a:srgbClr val="A31515"/>
                          </a:solidFill>
                          <a:latin typeface="Courier New"/>
                          <a:ea typeface="Courier New"/>
                          <a:cs typeface="Courier New"/>
                          <a:sym typeface="Courier New"/>
                        </a:rPr>
                        <a:t>, Max Iterations: </a:t>
                      </a:r>
                      <a:r>
                        <a:rPr b="0" i="0" lang="en-US" sz="900" u="none" cap="none" strike="noStrike">
                          <a:solidFill>
                            <a:srgbClr val="000000"/>
                          </a:solidFill>
                          <a:latin typeface="Courier New"/>
                          <a:ea typeface="Courier New"/>
                          <a:cs typeface="Courier New"/>
                          <a:sym typeface="Courier New"/>
                        </a:rPr>
                        <a:t>{max_iter}</a:t>
                      </a:r>
                      <a:r>
                        <a:rPr b="0" i="0" lang="en-US" sz="900" u="none" cap="none" strike="noStrike">
                          <a:solidFill>
                            <a:srgbClr val="A31515"/>
                          </a:solidFill>
                          <a:latin typeface="Courier New"/>
                          <a:ea typeface="Courier New"/>
                          <a:cs typeface="Courier New"/>
                          <a:sym typeface="Courier New"/>
                        </a:rPr>
                        <a:t>'</a:t>
                      </a:r>
                      <a:r>
                        <a:rPr b="0" i="0" lang="en-US" sz="900" u="none" cap="none" strike="noStrike">
                          <a:solidFill>
                            <a:srgbClr val="000000"/>
                          </a:solidFill>
                          <a:latin typeface="Courier New"/>
                          <a:ea typeface="Courier New"/>
                          <a:cs typeface="Courier New"/>
                          <a:sym typeface="Courier New"/>
                        </a:rPr>
                        <a:t>)</a:t>
                      </a:r>
                      <a:endParaRPr sz="900" u="none" cap="none" strike="noStrike"/>
                    </a:p>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plt.xlabel(</a:t>
                      </a:r>
                      <a:r>
                        <a:rPr b="0" i="0" lang="en-US" sz="900" u="none" cap="none" strike="noStrike">
                          <a:solidFill>
                            <a:srgbClr val="A31515"/>
                          </a:solidFill>
                          <a:latin typeface="Courier New"/>
                          <a:ea typeface="Courier New"/>
                          <a:cs typeface="Courier New"/>
                          <a:sym typeface="Courier New"/>
                        </a:rPr>
                        <a:t>'Sample Index'</a:t>
                      </a:r>
                      <a:r>
                        <a:rPr b="0" i="0" lang="en-US" sz="900" u="none" cap="none" strike="noStrike">
                          <a:solidFill>
                            <a:srgbClr val="000000"/>
                          </a:solidFill>
                          <a:latin typeface="Courier New"/>
                          <a:ea typeface="Courier New"/>
                          <a:cs typeface="Courier New"/>
                          <a:sym typeface="Courier New"/>
                        </a:rPr>
                        <a:t>)</a:t>
                      </a:r>
                      <a:endParaRPr sz="900" u="none" cap="none" strike="noStrike"/>
                    </a:p>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plt.ylabel(</a:t>
                      </a:r>
                      <a:r>
                        <a:rPr b="0" i="0" lang="en-US" sz="900" u="none" cap="none" strike="noStrike">
                          <a:solidFill>
                            <a:srgbClr val="A31515"/>
                          </a:solidFill>
                          <a:latin typeface="Courier New"/>
                          <a:ea typeface="Courier New"/>
                          <a:cs typeface="Courier New"/>
                          <a:sym typeface="Courier New"/>
                        </a:rPr>
                        <a:t>'Class'</a:t>
                      </a:r>
                      <a:r>
                        <a:rPr b="0" i="0" lang="en-US" sz="900" u="none" cap="none" strike="noStrike">
                          <a:solidFill>
                            <a:srgbClr val="000000"/>
                          </a:solidFill>
                          <a:latin typeface="Courier New"/>
                          <a:ea typeface="Courier New"/>
                          <a:cs typeface="Courier New"/>
                          <a:sym typeface="Courier New"/>
                        </a:rPr>
                        <a:t>)</a:t>
                      </a:r>
                      <a:endParaRPr sz="900" u="none" cap="none" strike="noStrike"/>
                    </a:p>
                    <a:p>
                      <a:pPr indent="0" lvl="0" marL="0" marR="0" rtl="0" algn="l">
                        <a:lnSpc>
                          <a:spcPct val="100000"/>
                        </a:lnSpc>
                        <a:spcBef>
                          <a:spcPts val="0"/>
                        </a:spcBef>
                        <a:spcAft>
                          <a:spcPts val="0"/>
                        </a:spcAft>
                        <a:buNone/>
                      </a:pPr>
                      <a:r>
                        <a:rPr b="0" i="0" lang="en-US" sz="900" u="none" cap="none" strike="noStrike">
                          <a:solidFill>
                            <a:srgbClr val="000000"/>
                          </a:solidFill>
                          <a:latin typeface="Courier New"/>
                          <a:ea typeface="Courier New"/>
                          <a:cs typeface="Courier New"/>
                          <a:sym typeface="Courier New"/>
                        </a:rPr>
                        <a:t>        plt.legend()</a:t>
                      </a:r>
                      <a:endParaRPr sz="1400" u="none" cap="none" strike="noStrike"/>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graphicFrame>
        <p:nvGraphicFramePr>
          <p:cNvPr id="368" name="Google Shape;368;p14"/>
          <p:cNvGraphicFramePr/>
          <p:nvPr/>
        </p:nvGraphicFramePr>
        <p:xfrm>
          <a:off x="160103" y="49741"/>
          <a:ext cx="3000000" cy="3000000"/>
        </p:xfrm>
        <a:graphic>
          <a:graphicData uri="http://schemas.openxmlformats.org/drawingml/2006/table">
            <a:tbl>
              <a:tblPr bandRow="1" firstRow="1">
                <a:noFill/>
                <a:tableStyleId>{1BB0397E-E84B-4044-86B2-A7FDDAC6794A}</a:tableStyleId>
              </a:tblPr>
              <a:tblGrid>
                <a:gridCol w="8903750"/>
              </a:tblGrid>
              <a:tr h="304800">
                <a:tc>
                  <a:txBody>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Courier New"/>
                          <a:ea typeface="Courier New"/>
                          <a:cs typeface="Courier New"/>
                          <a:sym typeface="Courier New"/>
                        </a:rPr>
                        <a:t>        results_list.append(fold_results)</a:t>
                      </a:r>
                      <a:endParaRPr sz="1400" u="none" cap="none" strike="noStrike"/>
                    </a:p>
                    <a:p>
                      <a:pPr indent="0" lvl="0" marL="0" marR="0" rtl="0" algn="l">
                        <a:lnSpc>
                          <a:spcPct val="100000"/>
                        </a:lnSpc>
                        <a:spcBef>
                          <a:spcPts val="0"/>
                        </a:spcBef>
                        <a:spcAft>
                          <a:spcPts val="0"/>
                        </a:spcAft>
                        <a:buNone/>
                      </a:pPr>
                      <a:r>
                        <a:rPr b="0" i="0" lang="en-US" sz="1050" u="none" cap="none" strike="noStrike">
                          <a:solidFill>
                            <a:srgbClr val="000000"/>
                          </a:solidFill>
                          <a:latin typeface="Courier New"/>
                          <a:ea typeface="Courier New"/>
                          <a:cs typeface="Courier New"/>
                          <a:sym typeface="Courier New"/>
                        </a:rPr>
                        <a:t>plt.subplots_adjust(hspace=</a:t>
                      </a:r>
                      <a:r>
                        <a:rPr b="0" i="0" lang="en-US" sz="1050" u="none" cap="none" strike="noStrike">
                          <a:solidFill>
                            <a:srgbClr val="116644"/>
                          </a:solidFill>
                          <a:latin typeface="Courier New"/>
                          <a:ea typeface="Courier New"/>
                          <a:cs typeface="Courier New"/>
                          <a:sym typeface="Courier New"/>
                        </a:rPr>
                        <a:t>0.63</a:t>
                      </a:r>
                      <a:r>
                        <a:rPr b="0" i="0" lang="en-US" sz="1050" u="none" cap="none" strike="noStrike">
                          <a:solidFill>
                            <a:srgbClr val="000000"/>
                          </a:solidFill>
                          <a:latin typeface="Courier New"/>
                          <a:ea typeface="Courier New"/>
                          <a:cs typeface="Courier New"/>
                          <a:sym typeface="Courier New"/>
                        </a:rPr>
                        <a:t>)</a:t>
                      </a:r>
                      <a:endParaRPr sz="1400" u="none" cap="none" strike="noStrike"/>
                    </a:p>
                    <a:p>
                      <a:pPr indent="0" lvl="0" marL="0" marR="0" rtl="0" algn="l">
                        <a:lnSpc>
                          <a:spcPct val="100000"/>
                        </a:lnSpc>
                        <a:spcBef>
                          <a:spcPts val="0"/>
                        </a:spcBef>
                        <a:spcAft>
                          <a:spcPts val="0"/>
                        </a:spcAft>
                        <a:buNone/>
                      </a:pPr>
                      <a:r>
                        <a:rPr b="0" i="0" lang="en-US" sz="1050" u="none" cap="none" strike="noStrike">
                          <a:solidFill>
                            <a:srgbClr val="000000"/>
                          </a:solidFill>
                          <a:latin typeface="Courier New"/>
                          <a:ea typeface="Courier New"/>
                          <a:cs typeface="Courier New"/>
                          <a:sym typeface="Courier New"/>
                        </a:rPr>
                        <a:t>results_df = pd.DataFrame(results_list).</a:t>
                      </a:r>
                      <a:r>
                        <a:rPr b="0" i="0" lang="en-US" sz="1050" u="none" cap="none" strike="noStrike">
                          <a:solidFill>
                            <a:srgbClr val="795E26"/>
                          </a:solidFill>
                          <a:latin typeface="Courier New"/>
                          <a:ea typeface="Courier New"/>
                          <a:cs typeface="Courier New"/>
                          <a:sym typeface="Courier New"/>
                        </a:rPr>
                        <a:t>round</a:t>
                      </a:r>
                      <a:r>
                        <a:rPr b="0" i="0" lang="en-US" sz="1050" u="none" cap="none" strike="noStrike">
                          <a:solidFill>
                            <a:srgbClr val="000000"/>
                          </a:solidFill>
                          <a:latin typeface="Courier New"/>
                          <a:ea typeface="Courier New"/>
                          <a:cs typeface="Courier New"/>
                          <a:sym typeface="Courier New"/>
                        </a:rPr>
                        <a:t>(</a:t>
                      </a:r>
                      <a:r>
                        <a:rPr b="0" i="0" lang="en-US" sz="1050" u="none" cap="none" strike="noStrike">
                          <a:solidFill>
                            <a:srgbClr val="116644"/>
                          </a:solidFill>
                          <a:latin typeface="Courier New"/>
                          <a:ea typeface="Courier New"/>
                          <a:cs typeface="Courier New"/>
                          <a:sym typeface="Courier New"/>
                        </a:rPr>
                        <a:t>2</a:t>
                      </a:r>
                      <a:r>
                        <a:rPr b="0" i="0" lang="en-US" sz="1050" u="none" cap="none" strike="noStrike">
                          <a:solidFill>
                            <a:srgbClr val="000000"/>
                          </a:solidFill>
                          <a:latin typeface="Courier New"/>
                          <a:ea typeface="Courier New"/>
                          <a:cs typeface="Courier New"/>
                          <a:sym typeface="Courier New"/>
                        </a:rPr>
                        <a:t>).astype(</a:t>
                      </a:r>
                      <a:r>
                        <a:rPr b="0" i="0" lang="en-US" sz="1050" u="none" cap="none" strike="noStrike">
                          <a:solidFill>
                            <a:srgbClr val="257693"/>
                          </a:solidFill>
                          <a:latin typeface="Courier New"/>
                          <a:ea typeface="Courier New"/>
                          <a:cs typeface="Courier New"/>
                          <a:sym typeface="Courier New"/>
                        </a:rPr>
                        <a:t>str</a:t>
                      </a:r>
                      <a:r>
                        <a:rPr b="0" i="0" lang="en-US" sz="1050" u="none" cap="none" strike="noStrike">
                          <a:solidFill>
                            <a:srgbClr val="000000"/>
                          </a:solidFill>
                          <a:latin typeface="Courier New"/>
                          <a:ea typeface="Courier New"/>
                          <a:cs typeface="Courier New"/>
                          <a:sym typeface="Courier New"/>
                        </a:rPr>
                        <a:t>)</a:t>
                      </a:r>
                      <a:endParaRPr sz="1400" u="none" cap="none" strike="noStrike"/>
                    </a:p>
                    <a:p>
                      <a:pPr indent="0" lvl="0" marL="0" marR="0" rtl="0" algn="l">
                        <a:lnSpc>
                          <a:spcPct val="100000"/>
                        </a:lnSpc>
                        <a:spcBef>
                          <a:spcPts val="0"/>
                        </a:spcBef>
                        <a:spcAft>
                          <a:spcPts val="0"/>
                        </a:spcAft>
                        <a:buNone/>
                      </a:pPr>
                      <a:r>
                        <a:rPr b="0" i="0" lang="en-US" sz="1050" u="none" cap="none" strike="noStrike">
                          <a:solidFill>
                            <a:srgbClr val="000000"/>
                          </a:solidFill>
                          <a:latin typeface="Courier New"/>
                          <a:ea typeface="Courier New"/>
                          <a:cs typeface="Courier New"/>
                          <a:sym typeface="Courier New"/>
                        </a:rPr>
                        <a:t>plt.figure(figsize=(</a:t>
                      </a:r>
                      <a:r>
                        <a:rPr b="0" i="0" lang="en-US" sz="1050" u="none" cap="none" strike="noStrike">
                          <a:solidFill>
                            <a:srgbClr val="116644"/>
                          </a:solidFill>
                          <a:latin typeface="Courier New"/>
                          <a:ea typeface="Courier New"/>
                          <a:cs typeface="Courier New"/>
                          <a:sym typeface="Courier New"/>
                        </a:rPr>
                        <a:t>20</a:t>
                      </a:r>
                      <a:r>
                        <a:rPr b="0" i="0" lang="en-US" sz="1050" u="none" cap="none" strike="noStrike">
                          <a:solidFill>
                            <a:srgbClr val="000000"/>
                          </a:solidFill>
                          <a:latin typeface="Courier New"/>
                          <a:ea typeface="Courier New"/>
                          <a:cs typeface="Courier New"/>
                          <a:sym typeface="Courier New"/>
                        </a:rPr>
                        <a:t>, </a:t>
                      </a:r>
                      <a:r>
                        <a:rPr b="0" i="0" lang="en-US" sz="1050" u="none" cap="none" strike="noStrike">
                          <a:solidFill>
                            <a:srgbClr val="116644"/>
                          </a:solidFill>
                          <a:latin typeface="Courier New"/>
                          <a:ea typeface="Courier New"/>
                          <a:cs typeface="Courier New"/>
                          <a:sym typeface="Courier New"/>
                        </a:rPr>
                        <a:t>10</a:t>
                      </a:r>
                      <a:r>
                        <a:rPr b="0" i="0" lang="en-US" sz="1050" u="none" cap="none" strike="noStrike">
                          <a:solidFill>
                            <a:srgbClr val="000000"/>
                          </a:solidFill>
                          <a:latin typeface="Courier New"/>
                          <a:ea typeface="Courier New"/>
                          <a:cs typeface="Courier New"/>
                          <a:sym typeface="Courier New"/>
                        </a:rPr>
                        <a:t>))</a:t>
                      </a:r>
                      <a:endParaRPr sz="1400" u="none" cap="none" strike="noStrike"/>
                    </a:p>
                    <a:p>
                      <a:pPr indent="0" lvl="0" marL="0" marR="0" rtl="0" algn="l">
                        <a:lnSpc>
                          <a:spcPct val="100000"/>
                        </a:lnSpc>
                        <a:spcBef>
                          <a:spcPts val="0"/>
                        </a:spcBef>
                        <a:spcAft>
                          <a:spcPts val="0"/>
                        </a:spcAft>
                        <a:buNone/>
                      </a:pPr>
                      <a:r>
                        <a:rPr b="0" i="0" lang="en-US" sz="1050" u="none" cap="none" strike="noStrike">
                          <a:solidFill>
                            <a:srgbClr val="008000"/>
                          </a:solidFill>
                          <a:latin typeface="Courier New"/>
                          <a:ea typeface="Courier New"/>
                          <a:cs typeface="Courier New"/>
                          <a:sym typeface="Courier New"/>
                        </a:rPr>
                        <a:t># Plot the table</a:t>
                      </a:r>
                      <a:endParaRPr sz="1400" u="none" cap="none" strike="noStrike"/>
                    </a:p>
                    <a:p>
                      <a:pPr indent="0" lvl="0" marL="0" marR="0" rtl="0" algn="l">
                        <a:lnSpc>
                          <a:spcPct val="100000"/>
                        </a:lnSpc>
                        <a:spcBef>
                          <a:spcPts val="0"/>
                        </a:spcBef>
                        <a:spcAft>
                          <a:spcPts val="0"/>
                        </a:spcAft>
                        <a:buNone/>
                      </a:pPr>
                      <a:r>
                        <a:rPr b="0" i="0" lang="en-US" sz="1050" u="none" cap="none" strike="noStrike">
                          <a:solidFill>
                            <a:srgbClr val="000000"/>
                          </a:solidFill>
                          <a:latin typeface="Courier New"/>
                          <a:ea typeface="Courier New"/>
                          <a:cs typeface="Courier New"/>
                          <a:sym typeface="Courier New"/>
                        </a:rPr>
                        <a:t>plt.axis(</a:t>
                      </a:r>
                      <a:r>
                        <a:rPr b="0" i="0" lang="en-US" sz="1050" u="none" cap="none" strike="noStrike">
                          <a:solidFill>
                            <a:srgbClr val="A31515"/>
                          </a:solidFill>
                          <a:latin typeface="Courier New"/>
                          <a:ea typeface="Courier New"/>
                          <a:cs typeface="Courier New"/>
                          <a:sym typeface="Courier New"/>
                        </a:rPr>
                        <a:t>'off'</a:t>
                      </a:r>
                      <a:r>
                        <a:rPr b="0" i="0" lang="en-US" sz="1050" u="none" cap="none" strike="noStrike">
                          <a:solidFill>
                            <a:srgbClr val="000000"/>
                          </a:solidFill>
                          <a:latin typeface="Courier New"/>
                          <a:ea typeface="Courier New"/>
                          <a:cs typeface="Courier New"/>
                          <a:sym typeface="Courier New"/>
                        </a:rPr>
                        <a:t>)  </a:t>
                      </a:r>
                      <a:r>
                        <a:rPr b="0" i="0" lang="en-US" sz="1050" u="none" cap="none" strike="noStrike">
                          <a:solidFill>
                            <a:srgbClr val="008000"/>
                          </a:solidFill>
                          <a:latin typeface="Courier New"/>
                          <a:ea typeface="Courier New"/>
                          <a:cs typeface="Courier New"/>
                          <a:sym typeface="Courier New"/>
                        </a:rPr>
                        <a:t># Turn off the axis</a:t>
                      </a:r>
                      <a:endParaRPr sz="1400" u="none" cap="none" strike="noStrike"/>
                    </a:p>
                    <a:p>
                      <a:pPr indent="0" lvl="0" marL="0" marR="0" rtl="0" algn="l">
                        <a:lnSpc>
                          <a:spcPct val="100000"/>
                        </a:lnSpc>
                        <a:spcBef>
                          <a:spcPts val="0"/>
                        </a:spcBef>
                        <a:spcAft>
                          <a:spcPts val="0"/>
                        </a:spcAft>
                        <a:buNone/>
                      </a:pPr>
                      <a:r>
                        <a:rPr b="0" i="0" lang="en-US" sz="1050" u="none" cap="none" strike="noStrike">
                          <a:solidFill>
                            <a:srgbClr val="000000"/>
                          </a:solidFill>
                          <a:latin typeface="Courier New"/>
                          <a:ea typeface="Courier New"/>
                          <a:cs typeface="Courier New"/>
                          <a:sym typeface="Courier New"/>
                        </a:rPr>
                        <a:t>tbl = plt.table(cellText=results_df.values, colLabels=results_df.columns, cellLoc=</a:t>
                      </a:r>
                      <a:r>
                        <a:rPr b="0" i="0" lang="en-US" sz="1050" u="none" cap="none" strike="noStrike">
                          <a:solidFill>
                            <a:srgbClr val="A31515"/>
                          </a:solidFill>
                          <a:latin typeface="Courier New"/>
                          <a:ea typeface="Courier New"/>
                          <a:cs typeface="Courier New"/>
                          <a:sym typeface="Courier New"/>
                        </a:rPr>
                        <a:t>'center'</a:t>
                      </a:r>
                      <a:r>
                        <a:rPr b="0" i="0" lang="en-US" sz="1050" u="none" cap="none" strike="noStrike">
                          <a:solidFill>
                            <a:srgbClr val="000000"/>
                          </a:solidFill>
                          <a:latin typeface="Courier New"/>
                          <a:ea typeface="Courier New"/>
                          <a:cs typeface="Courier New"/>
                          <a:sym typeface="Courier New"/>
                        </a:rPr>
                        <a:t>, loc=</a:t>
                      </a:r>
                      <a:r>
                        <a:rPr b="0" i="0" lang="en-US" sz="1050" u="none" cap="none" strike="noStrike">
                          <a:solidFill>
                            <a:srgbClr val="A31515"/>
                          </a:solidFill>
                          <a:latin typeface="Courier New"/>
                          <a:ea typeface="Courier New"/>
                          <a:cs typeface="Courier New"/>
                          <a:sym typeface="Courier New"/>
                        </a:rPr>
                        <a:t>'center'</a:t>
                      </a:r>
                      <a:r>
                        <a:rPr b="0" i="0" lang="en-US" sz="1050" u="none" cap="none" strike="noStrike">
                          <a:solidFill>
                            <a:srgbClr val="000000"/>
                          </a:solidFill>
                          <a:latin typeface="Courier New"/>
                          <a:ea typeface="Courier New"/>
                          <a:cs typeface="Courier New"/>
                          <a:sym typeface="Courier New"/>
                        </a:rPr>
                        <a:t>)</a:t>
                      </a:r>
                      <a:endParaRPr sz="1400" u="none" cap="none" strike="noStrike"/>
                    </a:p>
                    <a:p>
                      <a:pPr indent="0" lvl="0" marL="0" marR="0" rtl="0" algn="l">
                        <a:lnSpc>
                          <a:spcPct val="100000"/>
                        </a:lnSpc>
                        <a:spcBef>
                          <a:spcPts val="0"/>
                        </a:spcBef>
                        <a:spcAft>
                          <a:spcPts val="0"/>
                        </a:spcAft>
                        <a:buNone/>
                      </a:pPr>
                      <a:r>
                        <a:rPr b="0" i="0" lang="en-US" sz="1050" u="none" cap="none" strike="noStrike">
                          <a:solidFill>
                            <a:srgbClr val="000000"/>
                          </a:solidFill>
                          <a:latin typeface="Courier New"/>
                          <a:ea typeface="Courier New"/>
                          <a:cs typeface="Courier New"/>
                          <a:sym typeface="Courier New"/>
                        </a:rPr>
                        <a:t>tbl.auto_set_font_size(</a:t>
                      </a:r>
                      <a:r>
                        <a:rPr b="0" i="0" lang="en-US" sz="1050" u="none" cap="none" strike="noStrike">
                          <a:solidFill>
                            <a:srgbClr val="0000FF"/>
                          </a:solidFill>
                          <a:latin typeface="Courier New"/>
                          <a:ea typeface="Courier New"/>
                          <a:cs typeface="Courier New"/>
                          <a:sym typeface="Courier New"/>
                        </a:rPr>
                        <a:t>False</a:t>
                      </a:r>
                      <a:r>
                        <a:rPr b="0" i="0" lang="en-US" sz="1050" u="none" cap="none" strike="noStrike">
                          <a:solidFill>
                            <a:srgbClr val="000000"/>
                          </a:solidFill>
                          <a:latin typeface="Courier New"/>
                          <a:ea typeface="Courier New"/>
                          <a:cs typeface="Courier New"/>
                          <a:sym typeface="Courier New"/>
                        </a:rPr>
                        <a:t>)</a:t>
                      </a:r>
                      <a:endParaRPr sz="1400" u="none" cap="none" strike="noStrike"/>
                    </a:p>
                    <a:p>
                      <a:pPr indent="0" lvl="0" marL="0" marR="0" rtl="0" algn="l">
                        <a:lnSpc>
                          <a:spcPct val="100000"/>
                        </a:lnSpc>
                        <a:spcBef>
                          <a:spcPts val="0"/>
                        </a:spcBef>
                        <a:spcAft>
                          <a:spcPts val="0"/>
                        </a:spcAft>
                        <a:buNone/>
                      </a:pPr>
                      <a:r>
                        <a:rPr b="0" i="0" lang="en-US" sz="1050" u="none" cap="none" strike="noStrike">
                          <a:solidFill>
                            <a:srgbClr val="000000"/>
                          </a:solidFill>
                          <a:latin typeface="Courier New"/>
                          <a:ea typeface="Courier New"/>
                          <a:cs typeface="Courier New"/>
                          <a:sym typeface="Courier New"/>
                        </a:rPr>
                        <a:t>tbl.set_fontsize(</a:t>
                      </a:r>
                      <a:r>
                        <a:rPr b="0" i="0" lang="en-US" sz="1050" u="none" cap="none" strike="noStrike">
                          <a:solidFill>
                            <a:srgbClr val="116644"/>
                          </a:solidFill>
                          <a:latin typeface="Courier New"/>
                          <a:ea typeface="Courier New"/>
                          <a:cs typeface="Courier New"/>
                          <a:sym typeface="Courier New"/>
                        </a:rPr>
                        <a:t>10</a:t>
                      </a:r>
                      <a:r>
                        <a:rPr b="0" i="0" lang="en-US" sz="1050" u="none" cap="none" strike="noStrike">
                          <a:solidFill>
                            <a:srgbClr val="000000"/>
                          </a:solidFill>
                          <a:latin typeface="Courier New"/>
                          <a:ea typeface="Courier New"/>
                          <a:cs typeface="Courier New"/>
                          <a:sym typeface="Courier New"/>
                        </a:rPr>
                        <a:t>)</a:t>
                      </a:r>
                      <a:endParaRPr sz="1400" u="none" cap="none" strike="noStrike"/>
                    </a:p>
                    <a:p>
                      <a:pPr indent="0" lvl="0" marL="0" marR="0" rtl="0" algn="l">
                        <a:lnSpc>
                          <a:spcPct val="100000"/>
                        </a:lnSpc>
                        <a:spcBef>
                          <a:spcPts val="0"/>
                        </a:spcBef>
                        <a:spcAft>
                          <a:spcPts val="0"/>
                        </a:spcAft>
                        <a:buNone/>
                      </a:pPr>
                      <a:r>
                        <a:rPr b="0" i="0" lang="en-US" sz="1050" u="none" cap="none" strike="noStrike">
                          <a:solidFill>
                            <a:srgbClr val="000000"/>
                          </a:solidFill>
                          <a:latin typeface="Courier New"/>
                          <a:ea typeface="Courier New"/>
                          <a:cs typeface="Courier New"/>
                          <a:sym typeface="Courier New"/>
                        </a:rPr>
                        <a:t>tbl.scale(</a:t>
                      </a:r>
                      <a:r>
                        <a:rPr b="0" i="0" lang="en-US" sz="1050" u="none" cap="none" strike="noStrike">
                          <a:solidFill>
                            <a:srgbClr val="116644"/>
                          </a:solidFill>
                          <a:latin typeface="Courier New"/>
                          <a:ea typeface="Courier New"/>
                          <a:cs typeface="Courier New"/>
                          <a:sym typeface="Courier New"/>
                        </a:rPr>
                        <a:t>1.2</a:t>
                      </a:r>
                      <a:r>
                        <a:rPr b="0" i="0" lang="en-US" sz="1050" u="none" cap="none" strike="noStrike">
                          <a:solidFill>
                            <a:srgbClr val="000000"/>
                          </a:solidFill>
                          <a:latin typeface="Courier New"/>
                          <a:ea typeface="Courier New"/>
                          <a:cs typeface="Courier New"/>
                          <a:sym typeface="Courier New"/>
                        </a:rPr>
                        <a:t>, </a:t>
                      </a:r>
                      <a:r>
                        <a:rPr b="0" i="0" lang="en-US" sz="1050" u="none" cap="none" strike="noStrike">
                          <a:solidFill>
                            <a:srgbClr val="116644"/>
                          </a:solidFill>
                          <a:latin typeface="Courier New"/>
                          <a:ea typeface="Courier New"/>
                          <a:cs typeface="Courier New"/>
                          <a:sym typeface="Courier New"/>
                        </a:rPr>
                        <a:t>3.6</a:t>
                      </a:r>
                      <a:r>
                        <a:rPr b="0" i="0" lang="en-US" sz="1050" u="none" cap="none" strike="noStrike">
                          <a:solidFill>
                            <a:srgbClr val="000000"/>
                          </a:solidFill>
                          <a:latin typeface="Courier New"/>
                          <a:ea typeface="Courier New"/>
                          <a:cs typeface="Courier New"/>
                          <a:sym typeface="Courier New"/>
                        </a:rPr>
                        <a:t>)</a:t>
                      </a:r>
                      <a:br>
                        <a:rPr b="0" i="0" lang="en-US" sz="1050" u="none" cap="none" strike="noStrike">
                          <a:solidFill>
                            <a:srgbClr val="000000"/>
                          </a:solidFill>
                          <a:latin typeface="Courier New"/>
                          <a:ea typeface="Courier New"/>
                          <a:cs typeface="Courier New"/>
                          <a:sym typeface="Courier New"/>
                        </a:rPr>
                      </a:br>
                      <a:endParaRPr sz="1400" u="none" cap="none" strike="noStrike"/>
                    </a:p>
                    <a:p>
                      <a:pPr indent="0" lvl="0" marL="0" marR="0" rtl="0" algn="l">
                        <a:lnSpc>
                          <a:spcPct val="100000"/>
                        </a:lnSpc>
                        <a:spcBef>
                          <a:spcPts val="0"/>
                        </a:spcBef>
                        <a:spcAft>
                          <a:spcPts val="0"/>
                        </a:spcAft>
                        <a:buNone/>
                      </a:pPr>
                      <a:r>
                        <a:rPr b="0" i="0" lang="en-US" sz="1050" u="none" cap="none" strike="noStrike">
                          <a:solidFill>
                            <a:srgbClr val="008000"/>
                          </a:solidFill>
                          <a:latin typeface="Courier New"/>
                          <a:ea typeface="Courier New"/>
                          <a:cs typeface="Courier New"/>
                          <a:sym typeface="Courier New"/>
                        </a:rPr>
                        <a:t># Adjust layout and show plot</a:t>
                      </a:r>
                      <a:endParaRPr sz="1400" u="none" cap="none" strike="noStrike"/>
                    </a:p>
                    <a:p>
                      <a:pPr indent="0" lvl="0" marL="0" marR="0" rtl="0" algn="l">
                        <a:lnSpc>
                          <a:spcPct val="100000"/>
                        </a:lnSpc>
                        <a:spcBef>
                          <a:spcPts val="0"/>
                        </a:spcBef>
                        <a:spcAft>
                          <a:spcPts val="0"/>
                        </a:spcAft>
                        <a:buNone/>
                      </a:pPr>
                      <a:r>
                        <a:rPr b="0" i="0" lang="en-US" sz="1050" u="none" cap="none" strike="noStrike">
                          <a:solidFill>
                            <a:srgbClr val="000000"/>
                          </a:solidFill>
                          <a:latin typeface="Courier New"/>
                          <a:ea typeface="Courier New"/>
                          <a:cs typeface="Courier New"/>
                          <a:sym typeface="Courier New"/>
                        </a:rPr>
                        <a:t>plt.tight_layout()</a:t>
                      </a:r>
                      <a:endParaRPr sz="1400" u="none" cap="none" strike="noStrike"/>
                    </a:p>
                    <a:p>
                      <a:pPr indent="0" lvl="0" marL="0" marR="0" rtl="0" algn="l">
                        <a:lnSpc>
                          <a:spcPct val="100000"/>
                        </a:lnSpc>
                        <a:spcBef>
                          <a:spcPts val="0"/>
                        </a:spcBef>
                        <a:spcAft>
                          <a:spcPts val="0"/>
                        </a:spcAft>
                        <a:buNone/>
                      </a:pPr>
                      <a:r>
                        <a:rPr b="0" i="0" lang="en-US" sz="1050" u="none" cap="none" strike="noStrike">
                          <a:solidFill>
                            <a:srgbClr val="000000"/>
                          </a:solidFill>
                          <a:latin typeface="Courier New"/>
                          <a:ea typeface="Courier New"/>
                          <a:cs typeface="Courier New"/>
                          <a:sym typeface="Courier New"/>
                        </a:rPr>
                        <a:t>plt.savefig(</a:t>
                      </a:r>
                      <a:r>
                        <a:rPr b="0" i="0" lang="en-US" sz="1050" u="none" cap="none" strike="noStrike">
                          <a:solidFill>
                            <a:srgbClr val="A31515"/>
                          </a:solidFill>
                          <a:latin typeface="Courier New"/>
                          <a:ea typeface="Courier New"/>
                          <a:cs typeface="Courier New"/>
                          <a:sym typeface="Courier New"/>
                        </a:rPr>
                        <a:t>'MLP_tabela_a.png'</a:t>
                      </a:r>
                      <a:r>
                        <a:rPr b="0" i="0" lang="en-US" sz="1050" u="none" cap="none" strike="noStrike">
                          <a:solidFill>
                            <a:srgbClr val="000000"/>
                          </a:solidFill>
                          <a:latin typeface="Courier New"/>
                          <a:ea typeface="Courier New"/>
                          <a:cs typeface="Courier New"/>
                          <a:sym typeface="Courier New"/>
                        </a:rPr>
                        <a:t>)</a:t>
                      </a:r>
                      <a:br>
                        <a:rPr b="0" i="0" lang="en-US" sz="1050" u="none" cap="none" strike="noStrike">
                          <a:solidFill>
                            <a:srgbClr val="000000"/>
                          </a:solidFill>
                          <a:latin typeface="Courier New"/>
                          <a:ea typeface="Courier New"/>
                          <a:cs typeface="Courier New"/>
                          <a:sym typeface="Courier New"/>
                        </a:rPr>
                      </a:br>
                      <a:endParaRPr sz="1400" u="none" cap="none" strike="noStrike"/>
                    </a:p>
                    <a:p>
                      <a:pPr indent="0" lvl="0" marL="0" marR="0" rtl="0" algn="l">
                        <a:lnSpc>
                          <a:spcPct val="100000"/>
                        </a:lnSpc>
                        <a:spcBef>
                          <a:spcPts val="0"/>
                        </a:spcBef>
                        <a:spcAft>
                          <a:spcPts val="0"/>
                        </a:spcAft>
                        <a:buNone/>
                      </a:pPr>
                      <a:r>
                        <a:rPr b="0" i="0" lang="en-US" sz="1050" u="none" cap="none" strike="noStrike">
                          <a:solidFill>
                            <a:srgbClr val="000000"/>
                          </a:solidFill>
                          <a:latin typeface="Courier New"/>
                          <a:ea typeface="Courier New"/>
                          <a:cs typeface="Courier New"/>
                          <a:sym typeface="Courier New"/>
                        </a:rPr>
                        <a:t>model_compare = pd.DataFrame(scores_a)</a:t>
                      </a:r>
                      <a:br>
                        <a:rPr b="0" i="0" lang="en-US" sz="1050" u="none" cap="none" strike="noStrike">
                          <a:solidFill>
                            <a:srgbClr val="000000"/>
                          </a:solidFill>
                          <a:latin typeface="Courier New"/>
                          <a:ea typeface="Courier New"/>
                          <a:cs typeface="Courier New"/>
                          <a:sym typeface="Courier New"/>
                        </a:rPr>
                      </a:br>
                      <a:endParaRPr sz="1400" u="none" cap="none" strike="noStrike"/>
                    </a:p>
                    <a:p>
                      <a:pPr indent="0" lvl="0" marL="0" marR="0" rtl="0" algn="l">
                        <a:lnSpc>
                          <a:spcPct val="100000"/>
                        </a:lnSpc>
                        <a:spcBef>
                          <a:spcPts val="0"/>
                        </a:spcBef>
                        <a:spcAft>
                          <a:spcPts val="0"/>
                        </a:spcAft>
                        <a:buNone/>
                      </a:pPr>
                      <a:r>
                        <a:rPr b="0" i="0" lang="en-US" sz="1050" u="none" cap="none" strike="noStrike">
                          <a:solidFill>
                            <a:srgbClr val="008000"/>
                          </a:solidFill>
                          <a:latin typeface="Courier New"/>
                          <a:ea typeface="Courier New"/>
                          <a:cs typeface="Courier New"/>
                          <a:sym typeface="Courier New"/>
                        </a:rPr>
                        <a:t># Plotting</a:t>
                      </a:r>
                      <a:endParaRPr sz="1400" u="none" cap="none" strike="noStrike"/>
                    </a:p>
                    <a:p>
                      <a:pPr indent="0" lvl="0" marL="0" marR="0" rtl="0" algn="l">
                        <a:lnSpc>
                          <a:spcPct val="100000"/>
                        </a:lnSpc>
                        <a:spcBef>
                          <a:spcPts val="0"/>
                        </a:spcBef>
                        <a:spcAft>
                          <a:spcPts val="0"/>
                        </a:spcAft>
                        <a:buNone/>
                      </a:pPr>
                      <a:r>
                        <a:rPr b="0" i="0" lang="en-US" sz="1050" u="none" cap="none" strike="noStrike">
                          <a:solidFill>
                            <a:srgbClr val="000000"/>
                          </a:solidFill>
                          <a:latin typeface="Courier New"/>
                          <a:ea typeface="Courier New"/>
                          <a:cs typeface="Courier New"/>
                          <a:sym typeface="Courier New"/>
                        </a:rPr>
                        <a:t>model_compare.set_index(</a:t>
                      </a:r>
                      <a:r>
                        <a:rPr b="0" i="0" lang="en-US" sz="1050" u="none" cap="none" strike="noStrike">
                          <a:solidFill>
                            <a:srgbClr val="A31515"/>
                          </a:solidFill>
                          <a:latin typeface="Courier New"/>
                          <a:ea typeface="Courier New"/>
                          <a:cs typeface="Courier New"/>
                          <a:sym typeface="Courier New"/>
                        </a:rPr>
                        <a:t>'Classifier'</a:t>
                      </a:r>
                      <a:r>
                        <a:rPr b="0" i="0" lang="en-US" sz="1050" u="none" cap="none" strike="noStrike">
                          <a:solidFill>
                            <a:srgbClr val="000000"/>
                          </a:solidFill>
                          <a:latin typeface="Courier New"/>
                          <a:ea typeface="Courier New"/>
                          <a:cs typeface="Courier New"/>
                          <a:sym typeface="Courier New"/>
                        </a:rPr>
                        <a:t>, inplace=</a:t>
                      </a:r>
                      <a:r>
                        <a:rPr b="0" i="0" lang="en-US" sz="1050" u="none" cap="none" strike="noStrike">
                          <a:solidFill>
                            <a:srgbClr val="0000FF"/>
                          </a:solidFill>
                          <a:latin typeface="Courier New"/>
                          <a:ea typeface="Courier New"/>
                          <a:cs typeface="Courier New"/>
                          <a:sym typeface="Courier New"/>
                        </a:rPr>
                        <a:t>True</a:t>
                      </a:r>
                      <a:r>
                        <a:rPr b="0" i="0" lang="en-US" sz="1050" u="none" cap="none" strike="noStrike">
                          <a:solidFill>
                            <a:srgbClr val="000000"/>
                          </a:solidFill>
                          <a:latin typeface="Courier New"/>
                          <a:ea typeface="Courier New"/>
                          <a:cs typeface="Courier New"/>
                          <a:sym typeface="Courier New"/>
                        </a:rPr>
                        <a:t>)  </a:t>
                      </a:r>
                      <a:r>
                        <a:rPr b="0" i="0" lang="en-US" sz="1050" u="none" cap="none" strike="noStrike">
                          <a:solidFill>
                            <a:srgbClr val="008000"/>
                          </a:solidFill>
                          <a:latin typeface="Courier New"/>
                          <a:ea typeface="Courier New"/>
                          <a:cs typeface="Courier New"/>
                          <a:sym typeface="Courier New"/>
                        </a:rPr>
                        <a:t># Postavljanje klasifikatora kao indeksa</a:t>
                      </a:r>
                      <a:endParaRPr sz="1400" u="none" cap="none" strike="noStrike"/>
                    </a:p>
                    <a:p>
                      <a:pPr indent="0" lvl="0" marL="0" marR="0" rtl="0" algn="l">
                        <a:lnSpc>
                          <a:spcPct val="100000"/>
                        </a:lnSpc>
                        <a:spcBef>
                          <a:spcPts val="0"/>
                        </a:spcBef>
                        <a:spcAft>
                          <a:spcPts val="0"/>
                        </a:spcAft>
                        <a:buNone/>
                      </a:pPr>
                      <a:r>
                        <a:rPr b="0" i="0" lang="en-US" sz="1050" u="none" cap="none" strike="noStrike">
                          <a:solidFill>
                            <a:srgbClr val="000000"/>
                          </a:solidFill>
                          <a:latin typeface="Courier New"/>
                          <a:ea typeface="Courier New"/>
                          <a:cs typeface="Courier New"/>
                          <a:sym typeface="Courier New"/>
                        </a:rPr>
                        <a:t>model_compare.plot(kind=</a:t>
                      </a:r>
                      <a:r>
                        <a:rPr b="0" i="0" lang="en-US" sz="1050" u="none" cap="none" strike="noStrike">
                          <a:solidFill>
                            <a:srgbClr val="A31515"/>
                          </a:solidFill>
                          <a:latin typeface="Courier New"/>
                          <a:ea typeface="Courier New"/>
                          <a:cs typeface="Courier New"/>
                          <a:sym typeface="Courier New"/>
                        </a:rPr>
                        <a:t>'bar'</a:t>
                      </a:r>
                      <a:r>
                        <a:rPr b="0" i="0" lang="en-US" sz="1050" u="none" cap="none" strike="noStrike">
                          <a:solidFill>
                            <a:srgbClr val="000000"/>
                          </a:solidFill>
                          <a:latin typeface="Courier New"/>
                          <a:ea typeface="Courier New"/>
                          <a:cs typeface="Courier New"/>
                          <a:sym typeface="Courier New"/>
                        </a:rPr>
                        <a:t>, figsize=(</a:t>
                      </a:r>
                      <a:r>
                        <a:rPr b="0" i="0" lang="en-US" sz="1050" u="none" cap="none" strike="noStrike">
                          <a:solidFill>
                            <a:srgbClr val="116644"/>
                          </a:solidFill>
                          <a:latin typeface="Courier New"/>
                          <a:ea typeface="Courier New"/>
                          <a:cs typeface="Courier New"/>
                          <a:sym typeface="Courier New"/>
                        </a:rPr>
                        <a:t>10</a:t>
                      </a:r>
                      <a:r>
                        <a:rPr b="0" i="0" lang="en-US" sz="1050" u="none" cap="none" strike="noStrike">
                          <a:solidFill>
                            <a:srgbClr val="000000"/>
                          </a:solidFill>
                          <a:latin typeface="Courier New"/>
                          <a:ea typeface="Courier New"/>
                          <a:cs typeface="Courier New"/>
                          <a:sym typeface="Courier New"/>
                        </a:rPr>
                        <a:t>, </a:t>
                      </a:r>
                      <a:r>
                        <a:rPr b="0" i="0" lang="en-US" sz="1050" u="none" cap="none" strike="noStrike">
                          <a:solidFill>
                            <a:srgbClr val="116644"/>
                          </a:solidFill>
                          <a:latin typeface="Courier New"/>
                          <a:ea typeface="Courier New"/>
                          <a:cs typeface="Courier New"/>
                          <a:sym typeface="Courier New"/>
                        </a:rPr>
                        <a:t>6</a:t>
                      </a:r>
                      <a:r>
                        <a:rPr b="0" i="0" lang="en-US" sz="1050" u="none" cap="none" strike="noStrike">
                          <a:solidFill>
                            <a:srgbClr val="000000"/>
                          </a:solidFill>
                          <a:latin typeface="Courier New"/>
                          <a:ea typeface="Courier New"/>
                          <a:cs typeface="Courier New"/>
                          <a:sym typeface="Courier New"/>
                        </a:rPr>
                        <a:t>))</a:t>
                      </a:r>
                      <a:endParaRPr sz="1400" u="none" cap="none" strike="noStrike"/>
                    </a:p>
                    <a:p>
                      <a:pPr indent="0" lvl="0" marL="0" marR="0" rtl="0" algn="l">
                        <a:lnSpc>
                          <a:spcPct val="100000"/>
                        </a:lnSpc>
                        <a:spcBef>
                          <a:spcPts val="0"/>
                        </a:spcBef>
                        <a:spcAft>
                          <a:spcPts val="0"/>
                        </a:spcAft>
                        <a:buNone/>
                      </a:pPr>
                      <a:r>
                        <a:rPr b="0" i="0" lang="en-US" sz="1050" u="none" cap="none" strike="noStrike">
                          <a:solidFill>
                            <a:srgbClr val="000000"/>
                          </a:solidFill>
                          <a:latin typeface="Courier New"/>
                          <a:ea typeface="Courier New"/>
                          <a:cs typeface="Courier New"/>
                          <a:sym typeface="Courier New"/>
                        </a:rPr>
                        <a:t>plt.title(</a:t>
                      </a:r>
                      <a:r>
                        <a:rPr b="0" i="0" lang="en-US" sz="1050" u="none" cap="none" strike="noStrike">
                          <a:solidFill>
                            <a:srgbClr val="A31515"/>
                          </a:solidFill>
                          <a:latin typeface="Courier New"/>
                          <a:ea typeface="Courier New"/>
                          <a:cs typeface="Courier New"/>
                          <a:sym typeface="Courier New"/>
                        </a:rPr>
                        <a:t>'Performance Comparison of Classifiers'</a:t>
                      </a:r>
                      <a:r>
                        <a:rPr b="0" i="0" lang="en-US" sz="1050" u="none" cap="none" strike="noStrike">
                          <a:solidFill>
                            <a:srgbClr val="000000"/>
                          </a:solidFill>
                          <a:latin typeface="Courier New"/>
                          <a:ea typeface="Courier New"/>
                          <a:cs typeface="Courier New"/>
                          <a:sym typeface="Courier New"/>
                        </a:rPr>
                        <a:t>)</a:t>
                      </a:r>
                      <a:endParaRPr sz="1400" u="none" cap="none" strike="noStrike"/>
                    </a:p>
                    <a:p>
                      <a:pPr indent="0" lvl="0" marL="0" marR="0" rtl="0" algn="l">
                        <a:lnSpc>
                          <a:spcPct val="100000"/>
                        </a:lnSpc>
                        <a:spcBef>
                          <a:spcPts val="0"/>
                        </a:spcBef>
                        <a:spcAft>
                          <a:spcPts val="0"/>
                        </a:spcAft>
                        <a:buNone/>
                      </a:pPr>
                      <a:r>
                        <a:rPr b="0" i="0" lang="en-US" sz="1050" u="none" cap="none" strike="noStrike">
                          <a:solidFill>
                            <a:srgbClr val="000000"/>
                          </a:solidFill>
                          <a:latin typeface="Courier New"/>
                          <a:ea typeface="Courier New"/>
                          <a:cs typeface="Courier New"/>
                          <a:sym typeface="Courier New"/>
                        </a:rPr>
                        <a:t>plt.xlabel(</a:t>
                      </a:r>
                      <a:r>
                        <a:rPr b="0" i="0" lang="en-US" sz="1050" u="none" cap="none" strike="noStrike">
                          <a:solidFill>
                            <a:srgbClr val="A31515"/>
                          </a:solidFill>
                          <a:latin typeface="Courier New"/>
                          <a:ea typeface="Courier New"/>
                          <a:cs typeface="Courier New"/>
                          <a:sym typeface="Courier New"/>
                        </a:rPr>
                        <a:t>'Classifier'</a:t>
                      </a:r>
                      <a:r>
                        <a:rPr b="0" i="0" lang="en-US" sz="1050" u="none" cap="none" strike="noStrike">
                          <a:solidFill>
                            <a:srgbClr val="000000"/>
                          </a:solidFill>
                          <a:latin typeface="Courier New"/>
                          <a:ea typeface="Courier New"/>
                          <a:cs typeface="Courier New"/>
                          <a:sym typeface="Courier New"/>
                        </a:rPr>
                        <a:t>)</a:t>
                      </a:r>
                      <a:endParaRPr sz="1400" u="none" cap="none" strike="noStrike"/>
                    </a:p>
                    <a:p>
                      <a:pPr indent="0" lvl="0" marL="0" marR="0" rtl="0" algn="l">
                        <a:lnSpc>
                          <a:spcPct val="100000"/>
                        </a:lnSpc>
                        <a:spcBef>
                          <a:spcPts val="0"/>
                        </a:spcBef>
                        <a:spcAft>
                          <a:spcPts val="0"/>
                        </a:spcAft>
                        <a:buNone/>
                      </a:pPr>
                      <a:r>
                        <a:rPr b="0" i="0" lang="en-US" sz="1050" u="none" cap="none" strike="noStrike">
                          <a:solidFill>
                            <a:srgbClr val="000000"/>
                          </a:solidFill>
                          <a:latin typeface="Courier New"/>
                          <a:ea typeface="Courier New"/>
                          <a:cs typeface="Courier New"/>
                          <a:sym typeface="Courier New"/>
                        </a:rPr>
                        <a:t>plt.ylabel(</a:t>
                      </a:r>
                      <a:r>
                        <a:rPr b="0" i="0" lang="en-US" sz="1050" u="none" cap="none" strike="noStrike">
                          <a:solidFill>
                            <a:srgbClr val="A31515"/>
                          </a:solidFill>
                          <a:latin typeface="Courier New"/>
                          <a:ea typeface="Courier New"/>
                          <a:cs typeface="Courier New"/>
                          <a:sym typeface="Courier New"/>
                        </a:rPr>
                        <a:t>'Score'</a:t>
                      </a:r>
                      <a:r>
                        <a:rPr b="0" i="0" lang="en-US" sz="1050" u="none" cap="none" strike="noStrike">
                          <a:solidFill>
                            <a:srgbClr val="000000"/>
                          </a:solidFill>
                          <a:latin typeface="Courier New"/>
                          <a:ea typeface="Courier New"/>
                          <a:cs typeface="Courier New"/>
                          <a:sym typeface="Courier New"/>
                        </a:rPr>
                        <a:t>)</a:t>
                      </a:r>
                      <a:endParaRPr sz="1400" u="none" cap="none" strike="noStrike"/>
                    </a:p>
                    <a:p>
                      <a:pPr indent="0" lvl="0" marL="0" marR="0" rtl="0" algn="l">
                        <a:lnSpc>
                          <a:spcPct val="100000"/>
                        </a:lnSpc>
                        <a:spcBef>
                          <a:spcPts val="0"/>
                        </a:spcBef>
                        <a:spcAft>
                          <a:spcPts val="0"/>
                        </a:spcAft>
                        <a:buNone/>
                      </a:pPr>
                      <a:r>
                        <a:rPr b="0" i="0" lang="en-US" sz="1050" u="none" cap="none" strike="noStrike">
                          <a:solidFill>
                            <a:srgbClr val="000000"/>
                          </a:solidFill>
                          <a:latin typeface="Courier New"/>
                          <a:ea typeface="Courier New"/>
                          <a:cs typeface="Courier New"/>
                          <a:sym typeface="Courier New"/>
                        </a:rPr>
                        <a:t>plt.xticks(rotation=</a:t>
                      </a:r>
                      <a:r>
                        <a:rPr b="0" i="0" lang="en-US" sz="1050" u="none" cap="none" strike="noStrike">
                          <a:solidFill>
                            <a:srgbClr val="116644"/>
                          </a:solidFill>
                          <a:latin typeface="Courier New"/>
                          <a:ea typeface="Courier New"/>
                          <a:cs typeface="Courier New"/>
                          <a:sym typeface="Courier New"/>
                        </a:rPr>
                        <a:t>45</a:t>
                      </a:r>
                      <a:r>
                        <a:rPr b="0" i="0" lang="en-US" sz="1050" u="none" cap="none" strike="noStrike">
                          <a:solidFill>
                            <a:srgbClr val="000000"/>
                          </a:solidFill>
                          <a:latin typeface="Courier New"/>
                          <a:ea typeface="Courier New"/>
                          <a:cs typeface="Courier New"/>
                          <a:sym typeface="Courier New"/>
                        </a:rPr>
                        <a:t>)  </a:t>
                      </a:r>
                      <a:r>
                        <a:rPr b="0" i="0" lang="en-US" sz="1050" u="none" cap="none" strike="noStrike">
                          <a:solidFill>
                            <a:srgbClr val="008000"/>
                          </a:solidFill>
                          <a:latin typeface="Courier New"/>
                          <a:ea typeface="Courier New"/>
                          <a:cs typeface="Courier New"/>
                          <a:sym typeface="Courier New"/>
                        </a:rPr>
                        <a:t># Rotacija oznaka na x-osi za bolju čitljivost</a:t>
                      </a:r>
                      <a:endParaRPr sz="1400" u="none" cap="none" strike="noStrike"/>
                    </a:p>
                    <a:p>
                      <a:pPr indent="0" lvl="0" marL="0" marR="0" rtl="0" algn="l">
                        <a:lnSpc>
                          <a:spcPct val="100000"/>
                        </a:lnSpc>
                        <a:spcBef>
                          <a:spcPts val="0"/>
                        </a:spcBef>
                        <a:spcAft>
                          <a:spcPts val="0"/>
                        </a:spcAft>
                        <a:buNone/>
                      </a:pPr>
                      <a:r>
                        <a:rPr b="0" i="0" lang="en-US" sz="1050" u="none" cap="none" strike="noStrike">
                          <a:solidFill>
                            <a:srgbClr val="000000"/>
                          </a:solidFill>
                          <a:latin typeface="Courier New"/>
                          <a:ea typeface="Courier New"/>
                          <a:cs typeface="Courier New"/>
                          <a:sym typeface="Courier New"/>
                        </a:rPr>
                        <a:t>plt.grid(axis=</a:t>
                      </a:r>
                      <a:r>
                        <a:rPr b="0" i="0" lang="en-US" sz="1050" u="none" cap="none" strike="noStrike">
                          <a:solidFill>
                            <a:srgbClr val="A31515"/>
                          </a:solidFill>
                          <a:latin typeface="Courier New"/>
                          <a:ea typeface="Courier New"/>
                          <a:cs typeface="Courier New"/>
                          <a:sym typeface="Courier New"/>
                        </a:rPr>
                        <a:t>'y'</a:t>
                      </a:r>
                      <a:r>
                        <a:rPr b="0" i="0" lang="en-US" sz="1050" u="none" cap="none" strike="noStrike">
                          <a:solidFill>
                            <a:srgbClr val="000000"/>
                          </a:solidFill>
                          <a:latin typeface="Courier New"/>
                          <a:ea typeface="Courier New"/>
                          <a:cs typeface="Courier New"/>
                          <a:sym typeface="Courier New"/>
                        </a:rPr>
                        <a:t>)  </a:t>
                      </a:r>
                      <a:r>
                        <a:rPr b="0" i="0" lang="en-US" sz="1050" u="none" cap="none" strike="noStrike">
                          <a:solidFill>
                            <a:srgbClr val="008000"/>
                          </a:solidFill>
                          <a:latin typeface="Courier New"/>
                          <a:ea typeface="Courier New"/>
                          <a:cs typeface="Courier New"/>
                          <a:sym typeface="Courier New"/>
                        </a:rPr>
                        <a:t># Prikaz mreže na y-osi</a:t>
                      </a:r>
                      <a:endParaRPr sz="1400" u="none" cap="none" strike="noStrike"/>
                    </a:p>
                    <a:p>
                      <a:pPr indent="0" lvl="0" marL="0" marR="0" rtl="0" algn="l">
                        <a:lnSpc>
                          <a:spcPct val="100000"/>
                        </a:lnSpc>
                        <a:spcBef>
                          <a:spcPts val="0"/>
                        </a:spcBef>
                        <a:spcAft>
                          <a:spcPts val="0"/>
                        </a:spcAft>
                        <a:buNone/>
                      </a:pPr>
                      <a:r>
                        <a:rPr b="0" i="0" lang="en-US" sz="1050" u="none" cap="none" strike="noStrike">
                          <a:solidFill>
                            <a:srgbClr val="000000"/>
                          </a:solidFill>
                          <a:latin typeface="Courier New"/>
                          <a:ea typeface="Courier New"/>
                          <a:cs typeface="Courier New"/>
                          <a:sym typeface="Courier New"/>
                        </a:rPr>
                        <a:t>plt.legend(bbox_to_anchor=(</a:t>
                      </a:r>
                      <a:r>
                        <a:rPr b="0" i="0" lang="en-US" sz="1050" u="none" cap="none" strike="noStrike">
                          <a:solidFill>
                            <a:srgbClr val="116644"/>
                          </a:solidFill>
                          <a:latin typeface="Courier New"/>
                          <a:ea typeface="Courier New"/>
                          <a:cs typeface="Courier New"/>
                          <a:sym typeface="Courier New"/>
                        </a:rPr>
                        <a:t>1.05</a:t>
                      </a:r>
                      <a:r>
                        <a:rPr b="0" i="0" lang="en-US" sz="1050" u="none" cap="none" strike="noStrike">
                          <a:solidFill>
                            <a:srgbClr val="000000"/>
                          </a:solidFill>
                          <a:latin typeface="Courier New"/>
                          <a:ea typeface="Courier New"/>
                          <a:cs typeface="Courier New"/>
                          <a:sym typeface="Courier New"/>
                        </a:rPr>
                        <a:t>, </a:t>
                      </a:r>
                      <a:r>
                        <a:rPr b="0" i="0" lang="en-US" sz="1050" u="none" cap="none" strike="noStrike">
                          <a:solidFill>
                            <a:srgbClr val="116644"/>
                          </a:solidFill>
                          <a:latin typeface="Courier New"/>
                          <a:ea typeface="Courier New"/>
                          <a:cs typeface="Courier New"/>
                          <a:sym typeface="Courier New"/>
                        </a:rPr>
                        <a:t>1</a:t>
                      </a:r>
                      <a:r>
                        <a:rPr b="0" i="0" lang="en-US" sz="1050" u="none" cap="none" strike="noStrike">
                          <a:solidFill>
                            <a:srgbClr val="000000"/>
                          </a:solidFill>
                          <a:latin typeface="Courier New"/>
                          <a:ea typeface="Courier New"/>
                          <a:cs typeface="Courier New"/>
                          <a:sym typeface="Courier New"/>
                        </a:rPr>
                        <a:t>), loc=</a:t>
                      </a:r>
                      <a:r>
                        <a:rPr b="0" i="0" lang="en-US" sz="1050" u="none" cap="none" strike="noStrike">
                          <a:solidFill>
                            <a:srgbClr val="A31515"/>
                          </a:solidFill>
                          <a:latin typeface="Courier New"/>
                          <a:ea typeface="Courier New"/>
                          <a:cs typeface="Courier New"/>
                          <a:sym typeface="Courier New"/>
                        </a:rPr>
                        <a:t>'upper left'</a:t>
                      </a:r>
                      <a:r>
                        <a:rPr b="0" i="0" lang="en-US" sz="1050" u="none" cap="none" strike="noStrike">
                          <a:solidFill>
                            <a:srgbClr val="000000"/>
                          </a:solidFill>
                          <a:latin typeface="Courier New"/>
                          <a:ea typeface="Courier New"/>
                          <a:cs typeface="Courier New"/>
                          <a:sym typeface="Courier New"/>
                        </a:rPr>
                        <a:t>)  </a:t>
                      </a:r>
                      <a:r>
                        <a:rPr b="0" i="0" lang="en-US" sz="1050" u="none" cap="none" strike="noStrike">
                          <a:solidFill>
                            <a:srgbClr val="008000"/>
                          </a:solidFill>
                          <a:latin typeface="Courier New"/>
                          <a:ea typeface="Courier New"/>
                          <a:cs typeface="Courier New"/>
                          <a:sym typeface="Courier New"/>
                        </a:rPr>
                        <a:t># Prikaz legende izvan grafikona</a:t>
                      </a:r>
                      <a:endParaRPr sz="1400" u="none" cap="none" strike="noStrike"/>
                    </a:p>
                    <a:p>
                      <a:pPr indent="0" lvl="0" marL="0" marR="0" rtl="0" algn="l">
                        <a:lnSpc>
                          <a:spcPct val="100000"/>
                        </a:lnSpc>
                        <a:spcBef>
                          <a:spcPts val="0"/>
                        </a:spcBef>
                        <a:spcAft>
                          <a:spcPts val="0"/>
                        </a:spcAft>
                        <a:buNone/>
                      </a:pPr>
                      <a:r>
                        <a:rPr b="0" i="0" lang="en-US" sz="1050" u="none" cap="none" strike="noStrike">
                          <a:solidFill>
                            <a:srgbClr val="000000"/>
                          </a:solidFill>
                          <a:latin typeface="Courier New"/>
                          <a:ea typeface="Courier New"/>
                          <a:cs typeface="Courier New"/>
                          <a:sym typeface="Courier New"/>
                        </a:rPr>
                        <a:t>plt.tight_layout()  </a:t>
                      </a:r>
                      <a:r>
                        <a:rPr b="0" i="0" lang="en-US" sz="1050" u="none" cap="none" strike="noStrike">
                          <a:solidFill>
                            <a:srgbClr val="008000"/>
                          </a:solidFill>
                          <a:latin typeface="Courier New"/>
                          <a:ea typeface="Courier New"/>
                          <a:cs typeface="Courier New"/>
                          <a:sym typeface="Courier New"/>
                        </a:rPr>
                        <a:t># Postavljanje razmaka između podataka radi bolje čitljivosti</a:t>
                      </a:r>
                      <a:endParaRPr sz="1400" u="none" cap="none" strike="noStrike"/>
                    </a:p>
                    <a:p>
                      <a:pPr indent="0" lvl="0" marL="0" marR="0" rtl="0" algn="l">
                        <a:lnSpc>
                          <a:spcPct val="100000"/>
                        </a:lnSpc>
                        <a:spcBef>
                          <a:spcPts val="0"/>
                        </a:spcBef>
                        <a:spcAft>
                          <a:spcPts val="0"/>
                        </a:spcAft>
                        <a:buNone/>
                      </a:pPr>
                      <a:r>
                        <a:rPr b="0" i="0" lang="en-US" sz="1050" u="none" cap="none" strike="noStrike">
                          <a:solidFill>
                            <a:srgbClr val="000000"/>
                          </a:solidFill>
                          <a:latin typeface="Courier New"/>
                          <a:ea typeface="Courier New"/>
                          <a:cs typeface="Courier New"/>
                          <a:sym typeface="Courier New"/>
                        </a:rPr>
                        <a:t>plt.show()</a:t>
                      </a:r>
                      <a:endParaRPr sz="1400" u="none" cap="none" strike="noStrike"/>
                    </a:p>
                  </a:txBody>
                  <a:tcPr marT="45725" marB="45725" marR="91450" marL="9145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15"/>
          <p:cNvSpPr txBox="1"/>
          <p:nvPr>
            <p:ph type="title"/>
          </p:nvPr>
        </p:nvSpPr>
        <p:spPr>
          <a:xfrm>
            <a:off x="1303799" y="598574"/>
            <a:ext cx="7030499" cy="999299"/>
          </a:xfrm>
          <a:prstGeom prst="rect">
            <a:avLst/>
          </a:prstGeom>
          <a:noFill/>
          <a:ln>
            <a:noFill/>
          </a:ln>
        </p:spPr>
        <p:txBody>
          <a:bodyPr anchorCtr="0" anchor="t" bIns="91400" lIns="91400" spcFirstLastPara="1" rIns="91400" wrap="square" tIns="91400">
            <a:normAutofit/>
          </a:bodyPr>
          <a:lstStyle/>
          <a:p>
            <a:pPr indent="0" lvl="0" marL="0" marR="0" rtl="0" algn="l">
              <a:lnSpc>
                <a:spcPct val="100000"/>
              </a:lnSpc>
              <a:spcBef>
                <a:spcPts val="0"/>
              </a:spcBef>
              <a:spcAft>
                <a:spcPts val="0"/>
              </a:spcAft>
              <a:buClr>
                <a:schemeClr val="dk2"/>
              </a:buClr>
              <a:buSzPts val="2800"/>
              <a:buFont typeface="Maven Pro"/>
              <a:buNone/>
            </a:pPr>
            <a:r>
              <a:rPr b="1" i="0" lang="en-US" sz="2800" u="none" cap="none" strike="noStrike">
                <a:solidFill>
                  <a:schemeClr val="dk2"/>
                </a:solidFill>
                <a:latin typeface="Maven Pro"/>
                <a:ea typeface="Maven Pro"/>
                <a:cs typeface="Maven Pro"/>
                <a:sym typeface="Maven Pro"/>
              </a:rPr>
              <a:t>Podešavanje modela b)</a:t>
            </a:r>
            <a:endParaRPr b="1" i="0" sz="2800" u="none" cap="none" strike="noStrike">
              <a:solidFill>
                <a:schemeClr val="dk2"/>
              </a:solidFill>
              <a:latin typeface="Maven Pro"/>
              <a:ea typeface="Maven Pro"/>
              <a:cs typeface="Maven Pro"/>
              <a:sym typeface="Maven Pro"/>
            </a:endParaRPr>
          </a:p>
        </p:txBody>
      </p:sp>
      <p:pic>
        <p:nvPicPr>
          <p:cNvPr id="375" name="Google Shape;375;p15"/>
          <p:cNvPicPr preferRelativeResize="0"/>
          <p:nvPr/>
        </p:nvPicPr>
        <p:blipFill rotWithShape="1">
          <a:blip r:embed="rId3">
            <a:alphaModFix/>
          </a:blip>
          <a:srcRect b="0" l="0" r="0" t="0"/>
          <a:stretch/>
        </p:blipFill>
        <p:spPr>
          <a:xfrm>
            <a:off x="42499" y="1296173"/>
            <a:ext cx="9007603" cy="1337672"/>
          </a:xfrm>
          <a:prstGeom prst="rect">
            <a:avLst/>
          </a:prstGeom>
          <a:noFill/>
          <a:ln>
            <a:noFill/>
          </a:ln>
        </p:spPr>
      </p:pic>
      <p:pic>
        <p:nvPicPr>
          <p:cNvPr id="376" name="Google Shape;376;p15"/>
          <p:cNvPicPr preferRelativeResize="0"/>
          <p:nvPr/>
        </p:nvPicPr>
        <p:blipFill rotWithShape="1">
          <a:blip r:embed="rId4">
            <a:alphaModFix/>
          </a:blip>
          <a:srcRect b="0" l="0" r="0" t="0"/>
          <a:stretch/>
        </p:blipFill>
        <p:spPr>
          <a:xfrm>
            <a:off x="-25516" y="2883958"/>
            <a:ext cx="9195033" cy="161576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16"/>
          <p:cNvSpPr txBox="1"/>
          <p:nvPr>
            <p:ph type="title"/>
          </p:nvPr>
        </p:nvSpPr>
        <p:spPr>
          <a:xfrm>
            <a:off x="1303799" y="598574"/>
            <a:ext cx="7030499" cy="999299"/>
          </a:xfrm>
          <a:prstGeom prst="rect">
            <a:avLst/>
          </a:prstGeom>
          <a:noFill/>
          <a:ln>
            <a:noFill/>
          </a:ln>
        </p:spPr>
        <p:txBody>
          <a:bodyPr anchorCtr="0" anchor="t" bIns="91400" lIns="91400" spcFirstLastPara="1" rIns="91400" wrap="square" tIns="91400">
            <a:normAutofit/>
          </a:bodyPr>
          <a:lstStyle/>
          <a:p>
            <a:pPr indent="0" lvl="0" marL="0" marR="0" rtl="0" algn="l">
              <a:lnSpc>
                <a:spcPct val="100000"/>
              </a:lnSpc>
              <a:spcBef>
                <a:spcPts val="0"/>
              </a:spcBef>
              <a:spcAft>
                <a:spcPts val="0"/>
              </a:spcAft>
              <a:buClr>
                <a:schemeClr val="dk2"/>
              </a:buClr>
              <a:buSzPts val="2800"/>
              <a:buFont typeface="Maven Pro"/>
              <a:buNone/>
            </a:pPr>
            <a:r>
              <a:t/>
            </a:r>
            <a:endParaRPr b="1" i="0" sz="2800" u="none" cap="none" strike="noStrike">
              <a:solidFill>
                <a:schemeClr val="dk2"/>
              </a:solidFill>
              <a:latin typeface="Maven Pro"/>
              <a:ea typeface="Maven Pro"/>
              <a:cs typeface="Maven Pro"/>
              <a:sym typeface="Maven Pro"/>
            </a:endParaRPr>
          </a:p>
        </p:txBody>
      </p:sp>
      <p:sp>
        <p:nvSpPr>
          <p:cNvPr id="383" name="Google Shape;383;p16"/>
          <p:cNvSpPr txBox="1"/>
          <p:nvPr>
            <p:ph idx="1" type="body"/>
          </p:nvPr>
        </p:nvSpPr>
        <p:spPr>
          <a:xfrm>
            <a:off x="1303799" y="1990049"/>
            <a:ext cx="7030499" cy="2541599"/>
          </a:xfrm>
          <a:prstGeom prst="rect">
            <a:avLst/>
          </a:prstGeom>
          <a:noFill/>
          <a:ln>
            <a:noFill/>
          </a:ln>
        </p:spPr>
        <p:txBody>
          <a:bodyPr anchorCtr="0" anchor="t" bIns="91400" lIns="91400" spcFirstLastPara="1" rIns="91400" wrap="square" tIns="91400">
            <a:normAutofit/>
          </a:bodyPr>
          <a:lstStyle/>
          <a:p>
            <a:pPr indent="-228598" lvl="0" marL="457200" marR="0" rtl="0" algn="l">
              <a:lnSpc>
                <a:spcPct val="114999"/>
              </a:lnSpc>
              <a:spcBef>
                <a:spcPts val="0"/>
              </a:spcBef>
              <a:spcAft>
                <a:spcPts val="0"/>
              </a:spcAft>
              <a:buClr>
                <a:schemeClr val="dk2"/>
              </a:buClr>
              <a:buSzPts val="1300"/>
              <a:buFont typeface="Nunito"/>
              <a:buNone/>
            </a:pPr>
            <a:r>
              <a:t/>
            </a:r>
            <a:endParaRPr b="0" i="0" sz="1300" u="none" cap="none" strike="noStrike">
              <a:solidFill>
                <a:schemeClr val="dk2"/>
              </a:solidFill>
              <a:latin typeface="Nunito"/>
              <a:ea typeface="Nunito"/>
              <a:cs typeface="Nunito"/>
              <a:sym typeface="Nunito"/>
            </a:endParaRPr>
          </a:p>
        </p:txBody>
      </p:sp>
      <p:pic>
        <p:nvPicPr>
          <p:cNvPr id="384" name="Google Shape;384;p16"/>
          <p:cNvPicPr preferRelativeResize="0"/>
          <p:nvPr/>
        </p:nvPicPr>
        <p:blipFill rotWithShape="1">
          <a:blip r:embed="rId3">
            <a:alphaModFix/>
          </a:blip>
          <a:srcRect b="0" l="0" r="0" t="0"/>
          <a:stretch/>
        </p:blipFill>
        <p:spPr>
          <a:xfrm>
            <a:off x="27781" y="130200"/>
            <a:ext cx="9088437" cy="1708099"/>
          </a:xfrm>
          <a:prstGeom prst="rect">
            <a:avLst/>
          </a:prstGeom>
          <a:noFill/>
          <a:ln>
            <a:noFill/>
          </a:ln>
        </p:spPr>
      </p:pic>
      <p:pic>
        <p:nvPicPr>
          <p:cNvPr id="385" name="Google Shape;385;p16"/>
          <p:cNvPicPr preferRelativeResize="0"/>
          <p:nvPr/>
        </p:nvPicPr>
        <p:blipFill rotWithShape="1">
          <a:blip r:embed="rId4">
            <a:alphaModFix/>
          </a:blip>
          <a:srcRect b="0" l="0" r="0" t="0"/>
          <a:stretch/>
        </p:blipFill>
        <p:spPr>
          <a:xfrm>
            <a:off x="1641770" y="1838299"/>
            <a:ext cx="5595937" cy="333293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17"/>
          <p:cNvSpPr txBox="1"/>
          <p:nvPr>
            <p:ph type="title"/>
          </p:nvPr>
        </p:nvSpPr>
        <p:spPr>
          <a:xfrm>
            <a:off x="1303799" y="598574"/>
            <a:ext cx="7030499" cy="999299"/>
          </a:xfrm>
          <a:prstGeom prst="rect">
            <a:avLst/>
          </a:prstGeom>
          <a:noFill/>
          <a:ln>
            <a:noFill/>
          </a:ln>
        </p:spPr>
        <p:txBody>
          <a:bodyPr anchorCtr="0" anchor="t" bIns="91400" lIns="91400" spcFirstLastPara="1" rIns="91400" wrap="square" tIns="91400">
            <a:normAutofit/>
          </a:bodyPr>
          <a:lstStyle/>
          <a:p>
            <a:pPr indent="0" lvl="0" marL="0" marR="0" rtl="0" algn="l">
              <a:lnSpc>
                <a:spcPct val="100000"/>
              </a:lnSpc>
              <a:spcBef>
                <a:spcPts val="0"/>
              </a:spcBef>
              <a:spcAft>
                <a:spcPts val="0"/>
              </a:spcAft>
              <a:buClr>
                <a:schemeClr val="dk2"/>
              </a:buClr>
              <a:buSzPts val="2800"/>
              <a:buFont typeface="Maven Pro"/>
              <a:buNone/>
            </a:pPr>
            <a:r>
              <a:rPr b="1" i="0" lang="en-US" sz="2800" u="none" cap="none" strike="noStrike">
                <a:solidFill>
                  <a:schemeClr val="dk2"/>
                </a:solidFill>
                <a:latin typeface="Maven Pro"/>
                <a:ea typeface="Maven Pro"/>
                <a:cs typeface="Maven Pro"/>
                <a:sym typeface="Maven Pro"/>
              </a:rPr>
              <a:t>Podešavanje modela c)</a:t>
            </a:r>
            <a:endParaRPr b="1" i="0" sz="2800" u="none" cap="none" strike="noStrike">
              <a:solidFill>
                <a:schemeClr val="dk2"/>
              </a:solidFill>
              <a:latin typeface="Maven Pro"/>
              <a:ea typeface="Maven Pro"/>
              <a:cs typeface="Maven Pro"/>
              <a:sym typeface="Maven Pro"/>
            </a:endParaRPr>
          </a:p>
        </p:txBody>
      </p:sp>
      <p:sp>
        <p:nvSpPr>
          <p:cNvPr id="392" name="Google Shape;392;p17"/>
          <p:cNvSpPr txBox="1"/>
          <p:nvPr>
            <p:ph idx="1" type="body"/>
          </p:nvPr>
        </p:nvSpPr>
        <p:spPr>
          <a:xfrm>
            <a:off x="1303799" y="1990049"/>
            <a:ext cx="7030499" cy="2541599"/>
          </a:xfrm>
          <a:prstGeom prst="rect">
            <a:avLst/>
          </a:prstGeom>
          <a:noFill/>
          <a:ln>
            <a:noFill/>
          </a:ln>
        </p:spPr>
        <p:txBody>
          <a:bodyPr anchorCtr="0" anchor="t" bIns="91400" lIns="91400" spcFirstLastPara="1" rIns="91400" wrap="square" tIns="91400">
            <a:normAutofit/>
          </a:bodyPr>
          <a:lstStyle/>
          <a:p>
            <a:pPr indent="-228598" lvl="0" marL="457200" marR="0" rtl="0" algn="l">
              <a:lnSpc>
                <a:spcPct val="114999"/>
              </a:lnSpc>
              <a:spcBef>
                <a:spcPts val="0"/>
              </a:spcBef>
              <a:spcAft>
                <a:spcPts val="0"/>
              </a:spcAft>
              <a:buClr>
                <a:schemeClr val="dk2"/>
              </a:buClr>
              <a:buSzPts val="1300"/>
              <a:buFont typeface="Nunito"/>
              <a:buNone/>
            </a:pPr>
            <a:r>
              <a:t/>
            </a:r>
            <a:endParaRPr b="0" i="0" sz="1300" u="none" cap="none" strike="noStrike">
              <a:solidFill>
                <a:schemeClr val="dk2"/>
              </a:solidFill>
              <a:latin typeface="Nunito"/>
              <a:ea typeface="Nunito"/>
              <a:cs typeface="Nunito"/>
              <a:sym typeface="Nunito"/>
            </a:endParaRPr>
          </a:p>
        </p:txBody>
      </p:sp>
      <p:pic>
        <p:nvPicPr>
          <p:cNvPr id="393" name="Google Shape;393;p17"/>
          <p:cNvPicPr preferRelativeResize="0"/>
          <p:nvPr/>
        </p:nvPicPr>
        <p:blipFill rotWithShape="1">
          <a:blip r:embed="rId3">
            <a:alphaModFix/>
          </a:blip>
          <a:srcRect b="0" l="0" r="0" t="0"/>
          <a:stretch/>
        </p:blipFill>
        <p:spPr>
          <a:xfrm>
            <a:off x="68410" y="1296458"/>
            <a:ext cx="9007179" cy="269906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18"/>
          <p:cNvSpPr txBox="1"/>
          <p:nvPr>
            <p:ph type="title"/>
          </p:nvPr>
        </p:nvSpPr>
        <p:spPr>
          <a:xfrm>
            <a:off x="1303799" y="598574"/>
            <a:ext cx="7030499" cy="999299"/>
          </a:xfrm>
          <a:prstGeom prst="rect">
            <a:avLst/>
          </a:prstGeom>
          <a:noFill/>
          <a:ln>
            <a:noFill/>
          </a:ln>
        </p:spPr>
        <p:txBody>
          <a:bodyPr anchorCtr="0" anchor="t" bIns="91400" lIns="91400" spcFirstLastPara="1" rIns="91400" wrap="square" tIns="91400">
            <a:normAutofit/>
          </a:bodyPr>
          <a:lstStyle/>
          <a:p>
            <a:pPr indent="0" lvl="0" marL="0" marR="0" rtl="0" algn="l">
              <a:lnSpc>
                <a:spcPct val="100000"/>
              </a:lnSpc>
              <a:spcBef>
                <a:spcPts val="0"/>
              </a:spcBef>
              <a:spcAft>
                <a:spcPts val="0"/>
              </a:spcAft>
              <a:buClr>
                <a:schemeClr val="dk2"/>
              </a:buClr>
              <a:buSzPts val="2800"/>
              <a:buFont typeface="Maven Pro"/>
              <a:buNone/>
            </a:pPr>
            <a:r>
              <a:t/>
            </a:r>
            <a:endParaRPr b="1" i="0" sz="2800" u="none" cap="none" strike="noStrike">
              <a:solidFill>
                <a:schemeClr val="dk2"/>
              </a:solidFill>
              <a:latin typeface="Maven Pro"/>
              <a:ea typeface="Maven Pro"/>
              <a:cs typeface="Maven Pro"/>
              <a:sym typeface="Maven Pro"/>
            </a:endParaRPr>
          </a:p>
        </p:txBody>
      </p:sp>
      <p:sp>
        <p:nvSpPr>
          <p:cNvPr id="400" name="Google Shape;400;p18"/>
          <p:cNvSpPr txBox="1"/>
          <p:nvPr>
            <p:ph idx="1" type="body"/>
          </p:nvPr>
        </p:nvSpPr>
        <p:spPr>
          <a:xfrm>
            <a:off x="1303799" y="1990049"/>
            <a:ext cx="7030499" cy="2541599"/>
          </a:xfrm>
          <a:prstGeom prst="rect">
            <a:avLst/>
          </a:prstGeom>
          <a:noFill/>
          <a:ln>
            <a:noFill/>
          </a:ln>
        </p:spPr>
        <p:txBody>
          <a:bodyPr anchorCtr="0" anchor="t" bIns="91400" lIns="91400" spcFirstLastPara="1" rIns="91400" wrap="square" tIns="91400">
            <a:normAutofit/>
          </a:bodyPr>
          <a:lstStyle/>
          <a:p>
            <a:pPr indent="-228598" lvl="0" marL="457200" marR="0" rtl="0" algn="l">
              <a:lnSpc>
                <a:spcPct val="114999"/>
              </a:lnSpc>
              <a:spcBef>
                <a:spcPts val="0"/>
              </a:spcBef>
              <a:spcAft>
                <a:spcPts val="0"/>
              </a:spcAft>
              <a:buClr>
                <a:schemeClr val="dk2"/>
              </a:buClr>
              <a:buSzPts val="1300"/>
              <a:buFont typeface="Nunito"/>
              <a:buNone/>
            </a:pPr>
            <a:r>
              <a:t/>
            </a:r>
            <a:endParaRPr b="0" i="0" sz="1300" u="none" cap="none" strike="noStrike">
              <a:solidFill>
                <a:schemeClr val="dk2"/>
              </a:solidFill>
              <a:latin typeface="Nunito"/>
              <a:ea typeface="Nunito"/>
              <a:cs typeface="Nunito"/>
              <a:sym typeface="Nunito"/>
            </a:endParaRPr>
          </a:p>
        </p:txBody>
      </p:sp>
      <p:pic>
        <p:nvPicPr>
          <p:cNvPr id="401" name="Google Shape;401;p18"/>
          <p:cNvPicPr preferRelativeResize="0"/>
          <p:nvPr/>
        </p:nvPicPr>
        <p:blipFill rotWithShape="1">
          <a:blip r:embed="rId3">
            <a:alphaModFix/>
          </a:blip>
          <a:srcRect b="0" l="0" r="0" t="0"/>
          <a:stretch/>
        </p:blipFill>
        <p:spPr>
          <a:xfrm>
            <a:off x="40099" y="806589"/>
            <a:ext cx="9063799" cy="264614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19"/>
          <p:cNvSpPr txBox="1"/>
          <p:nvPr>
            <p:ph type="title"/>
          </p:nvPr>
        </p:nvSpPr>
        <p:spPr>
          <a:xfrm>
            <a:off x="1303799" y="598574"/>
            <a:ext cx="7030499" cy="999299"/>
          </a:xfrm>
          <a:prstGeom prst="rect">
            <a:avLst/>
          </a:prstGeom>
          <a:noFill/>
          <a:ln>
            <a:noFill/>
          </a:ln>
        </p:spPr>
        <p:txBody>
          <a:bodyPr anchorCtr="0" anchor="t" bIns="91400" lIns="91400" spcFirstLastPara="1" rIns="91400" wrap="square" tIns="91400">
            <a:normAutofit/>
          </a:bodyPr>
          <a:lstStyle/>
          <a:p>
            <a:pPr indent="0" lvl="0" marL="0" marR="0" rtl="0" algn="l">
              <a:lnSpc>
                <a:spcPct val="100000"/>
              </a:lnSpc>
              <a:spcBef>
                <a:spcPts val="0"/>
              </a:spcBef>
              <a:spcAft>
                <a:spcPts val="0"/>
              </a:spcAft>
              <a:buClr>
                <a:schemeClr val="dk2"/>
              </a:buClr>
              <a:buSzPts val="2800"/>
              <a:buFont typeface="Maven Pro"/>
              <a:buNone/>
            </a:pPr>
            <a:r>
              <a:t/>
            </a:r>
            <a:endParaRPr b="1" i="0" sz="2800" u="none" cap="none" strike="noStrike">
              <a:solidFill>
                <a:schemeClr val="dk2"/>
              </a:solidFill>
              <a:latin typeface="Maven Pro"/>
              <a:ea typeface="Maven Pro"/>
              <a:cs typeface="Maven Pro"/>
              <a:sym typeface="Maven Pro"/>
            </a:endParaRPr>
          </a:p>
        </p:txBody>
      </p:sp>
      <p:sp>
        <p:nvSpPr>
          <p:cNvPr id="408" name="Google Shape;408;p19"/>
          <p:cNvSpPr txBox="1"/>
          <p:nvPr>
            <p:ph idx="1" type="body"/>
          </p:nvPr>
        </p:nvSpPr>
        <p:spPr>
          <a:xfrm>
            <a:off x="1303799" y="1990049"/>
            <a:ext cx="7030499" cy="2541599"/>
          </a:xfrm>
          <a:prstGeom prst="rect">
            <a:avLst/>
          </a:prstGeom>
          <a:noFill/>
          <a:ln>
            <a:noFill/>
          </a:ln>
        </p:spPr>
        <p:txBody>
          <a:bodyPr anchorCtr="0" anchor="t" bIns="91400" lIns="91400" spcFirstLastPara="1" rIns="91400" wrap="square" tIns="91400">
            <a:normAutofit/>
          </a:bodyPr>
          <a:lstStyle/>
          <a:p>
            <a:pPr indent="-228598" lvl="0" marL="457200" marR="0" rtl="0" algn="l">
              <a:lnSpc>
                <a:spcPct val="114999"/>
              </a:lnSpc>
              <a:spcBef>
                <a:spcPts val="0"/>
              </a:spcBef>
              <a:spcAft>
                <a:spcPts val="0"/>
              </a:spcAft>
              <a:buClr>
                <a:schemeClr val="dk2"/>
              </a:buClr>
              <a:buSzPts val="1300"/>
              <a:buFont typeface="Nunito"/>
              <a:buNone/>
            </a:pPr>
            <a:r>
              <a:t/>
            </a:r>
            <a:endParaRPr b="0" i="0" sz="1300" u="none" cap="none" strike="noStrike">
              <a:solidFill>
                <a:schemeClr val="dk2"/>
              </a:solidFill>
              <a:latin typeface="Nunito"/>
              <a:ea typeface="Nunito"/>
              <a:cs typeface="Nunito"/>
              <a:sym typeface="Nunito"/>
            </a:endParaRPr>
          </a:p>
        </p:txBody>
      </p:sp>
      <p:pic>
        <p:nvPicPr>
          <p:cNvPr id="409" name="Google Shape;409;p19"/>
          <p:cNvPicPr preferRelativeResize="0"/>
          <p:nvPr/>
        </p:nvPicPr>
        <p:blipFill rotWithShape="1">
          <a:blip r:embed="rId3">
            <a:alphaModFix/>
          </a:blip>
          <a:srcRect b="0" l="0" r="0" t="0"/>
          <a:stretch/>
        </p:blipFill>
        <p:spPr>
          <a:xfrm>
            <a:off x="27812" y="370416"/>
            <a:ext cx="9064565" cy="35983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US">
                <a:solidFill>
                  <a:schemeClr val="lt1"/>
                </a:solidFill>
              </a:rPr>
              <a:t>Zadatak 1.</a:t>
            </a:r>
            <a:endParaRPr>
              <a:solidFill>
                <a:schemeClr val="lt1"/>
              </a:solidFill>
            </a:endParaRPr>
          </a:p>
        </p:txBody>
      </p:sp>
      <p:sp>
        <p:nvSpPr>
          <p:cNvPr id="284" name="Google Shape;284;p2"/>
          <p:cNvSpPr txBox="1"/>
          <p:nvPr/>
        </p:nvSpPr>
        <p:spPr>
          <a:xfrm>
            <a:off x="790925" y="1136325"/>
            <a:ext cx="6360300" cy="2605800"/>
          </a:xfrm>
          <a:prstGeom prst="rect">
            <a:avLst/>
          </a:prstGeom>
          <a:noFill/>
          <a:ln>
            <a:noFill/>
          </a:ln>
        </p:spPr>
        <p:txBody>
          <a:bodyPr anchorCtr="0" anchor="ctr" bIns="91425" lIns="91425" spcFirstLastPara="1" rIns="91425" wrap="square" tIns="91425">
            <a:noAutofit/>
          </a:bodyPr>
          <a:lstStyle/>
          <a:p>
            <a:pPr indent="0" lvl="0" marL="408940" marR="0" rtl="0" algn="l">
              <a:lnSpc>
                <a:spcPct val="107915"/>
              </a:lnSpc>
              <a:spcBef>
                <a:spcPts val="0"/>
              </a:spcBef>
              <a:spcAft>
                <a:spcPts val="0"/>
              </a:spcAft>
              <a:buClr>
                <a:srgbClr val="000000"/>
              </a:buClr>
              <a:buSzPts val="1200"/>
              <a:buFont typeface="Arial"/>
              <a:buNone/>
            </a:pPr>
            <a:r>
              <a:t/>
            </a:r>
            <a:endParaRPr b="0" i="0" sz="1200" u="none" cap="none" strike="noStrike">
              <a:solidFill>
                <a:schemeClr val="lt1"/>
              </a:solidFill>
              <a:latin typeface="Times New Roman"/>
              <a:ea typeface="Times New Roman"/>
              <a:cs typeface="Times New Roman"/>
              <a:sym typeface="Times New Roman"/>
            </a:endParaRPr>
          </a:p>
          <a:p>
            <a:pPr indent="0" lvl="0" marL="408940" marR="0" rtl="0" algn="l">
              <a:lnSpc>
                <a:spcPct val="107915"/>
              </a:lnSpc>
              <a:spcBef>
                <a:spcPts val="800"/>
              </a:spcBef>
              <a:spcAft>
                <a:spcPts val="0"/>
              </a:spcAft>
              <a:buClr>
                <a:srgbClr val="000000"/>
              </a:buClr>
              <a:buSzPts val="1200"/>
              <a:buFont typeface="Arial"/>
              <a:buNone/>
            </a:pPr>
            <a:r>
              <a:t/>
            </a:r>
            <a:endParaRPr b="0" i="0" sz="1200" u="none" cap="none" strike="noStrike">
              <a:solidFill>
                <a:schemeClr val="lt1"/>
              </a:solidFill>
              <a:latin typeface="Times New Roman"/>
              <a:ea typeface="Times New Roman"/>
              <a:cs typeface="Times New Roman"/>
              <a:sym typeface="Times New Roman"/>
            </a:endParaRPr>
          </a:p>
          <a:p>
            <a:pPr indent="0" lvl="0" marL="408940" marR="0" rtl="0" algn="l">
              <a:lnSpc>
                <a:spcPct val="107915"/>
              </a:lnSpc>
              <a:spcBef>
                <a:spcPts val="800"/>
              </a:spcBef>
              <a:spcAft>
                <a:spcPts val="0"/>
              </a:spcAft>
              <a:buClr>
                <a:srgbClr val="000000"/>
              </a:buClr>
              <a:buSzPts val="1200"/>
              <a:buFont typeface="Arial"/>
              <a:buNone/>
            </a:pPr>
            <a:r>
              <a:rPr b="0" i="0" lang="en-US" sz="1200" u="none" cap="none" strike="noStrike">
                <a:solidFill>
                  <a:schemeClr val="lt1"/>
                </a:solidFill>
                <a:latin typeface="Times New Roman"/>
                <a:ea typeface="Times New Roman"/>
                <a:cs typeface="Times New Roman"/>
                <a:sym typeface="Times New Roman"/>
              </a:rPr>
              <a:t>Litijumske baterije igraju ključnu ulogu u modernim tehnologijama zbog svoje visoke energetske gustine, dugog životnog vijeka i pouzdanosti. Njihove performanse i karakteristike u velikoj mjeri zavise od kristalnog sistema materijala korištenih u elektrodama. U ovom izvještaju fokusiramo se na klasifikaciju litijumskih baterija prema tri kristalna sistema: </a:t>
            </a:r>
            <a:endParaRPr b="0" i="0" sz="1200" u="none" cap="none" strike="noStrike">
              <a:solidFill>
                <a:schemeClr val="lt1"/>
              </a:solidFill>
              <a:latin typeface="Times New Roman"/>
              <a:ea typeface="Times New Roman"/>
              <a:cs typeface="Times New Roman"/>
              <a:sym typeface="Times New Roman"/>
            </a:endParaRPr>
          </a:p>
          <a:p>
            <a:pPr indent="-304800" lvl="0" marL="914400" marR="0" rtl="0" algn="l">
              <a:lnSpc>
                <a:spcPct val="107915"/>
              </a:lnSpc>
              <a:spcBef>
                <a:spcPts val="800"/>
              </a:spcBef>
              <a:spcAft>
                <a:spcPts val="0"/>
              </a:spcAft>
              <a:buClr>
                <a:schemeClr val="lt1"/>
              </a:buClr>
              <a:buSzPts val="1200"/>
              <a:buFont typeface="Times New Roman"/>
              <a:buChar char="●"/>
            </a:pPr>
            <a:r>
              <a:rPr b="0" i="0" lang="en-US" sz="1200" u="none" cap="none" strike="noStrike">
                <a:solidFill>
                  <a:schemeClr val="lt1"/>
                </a:solidFill>
                <a:latin typeface="Times New Roman"/>
                <a:ea typeface="Times New Roman"/>
                <a:cs typeface="Times New Roman"/>
                <a:sym typeface="Times New Roman"/>
              </a:rPr>
              <a:t>monoklinski,</a:t>
            </a:r>
            <a:endParaRPr b="0" i="0" sz="1200" u="none" cap="none" strike="noStrike">
              <a:solidFill>
                <a:schemeClr val="lt1"/>
              </a:solidFill>
              <a:latin typeface="Times New Roman"/>
              <a:ea typeface="Times New Roman"/>
              <a:cs typeface="Times New Roman"/>
              <a:sym typeface="Times New Roman"/>
            </a:endParaRPr>
          </a:p>
          <a:p>
            <a:pPr indent="-304800" lvl="0" marL="914400" marR="0" rtl="0" algn="l">
              <a:lnSpc>
                <a:spcPct val="107915"/>
              </a:lnSpc>
              <a:spcBef>
                <a:spcPts val="0"/>
              </a:spcBef>
              <a:spcAft>
                <a:spcPts val="0"/>
              </a:spcAft>
              <a:buClr>
                <a:schemeClr val="lt1"/>
              </a:buClr>
              <a:buSzPts val="1200"/>
              <a:buFont typeface="Times New Roman"/>
              <a:buChar char="●"/>
            </a:pPr>
            <a:r>
              <a:rPr b="0" i="0" lang="en-US" sz="1200" u="none" cap="none" strike="noStrike">
                <a:solidFill>
                  <a:schemeClr val="lt1"/>
                </a:solidFill>
                <a:latin typeface="Times New Roman"/>
                <a:ea typeface="Times New Roman"/>
                <a:cs typeface="Times New Roman"/>
                <a:sym typeface="Times New Roman"/>
              </a:rPr>
              <a:t>ortorombični </a:t>
            </a:r>
            <a:endParaRPr b="0" i="0" sz="1200" u="none" cap="none" strike="noStrike">
              <a:solidFill>
                <a:schemeClr val="lt1"/>
              </a:solidFill>
              <a:latin typeface="Times New Roman"/>
              <a:ea typeface="Times New Roman"/>
              <a:cs typeface="Times New Roman"/>
              <a:sym typeface="Times New Roman"/>
            </a:endParaRPr>
          </a:p>
          <a:p>
            <a:pPr indent="-304800" lvl="0" marL="914400" marR="0" rtl="0" algn="l">
              <a:lnSpc>
                <a:spcPct val="107915"/>
              </a:lnSpc>
              <a:spcBef>
                <a:spcPts val="0"/>
              </a:spcBef>
              <a:spcAft>
                <a:spcPts val="0"/>
              </a:spcAft>
              <a:buClr>
                <a:schemeClr val="lt1"/>
              </a:buClr>
              <a:buSzPts val="1200"/>
              <a:buFont typeface="Times New Roman"/>
              <a:buChar char="●"/>
            </a:pPr>
            <a:r>
              <a:rPr b="0" i="0" lang="en-US" sz="1200" u="none" cap="none" strike="noStrike">
                <a:solidFill>
                  <a:schemeClr val="lt1"/>
                </a:solidFill>
                <a:latin typeface="Times New Roman"/>
                <a:ea typeface="Times New Roman"/>
                <a:cs typeface="Times New Roman"/>
                <a:sym typeface="Times New Roman"/>
              </a:rPr>
              <a:t>triklinasti.</a:t>
            </a:r>
            <a:endParaRPr b="0" i="0" sz="1200" u="none" cap="none" strike="noStrike">
              <a:solidFill>
                <a:schemeClr val="lt1"/>
              </a:solidFill>
              <a:latin typeface="Times New Roman"/>
              <a:ea typeface="Times New Roman"/>
              <a:cs typeface="Times New Roman"/>
              <a:sym typeface="Times New Roman"/>
            </a:endParaRPr>
          </a:p>
          <a:p>
            <a:pPr indent="0" lvl="0" marL="408940" marR="0" rtl="0" algn="l">
              <a:lnSpc>
                <a:spcPct val="107915"/>
              </a:lnSpc>
              <a:spcBef>
                <a:spcPts val="800"/>
              </a:spcBef>
              <a:spcAft>
                <a:spcPts val="0"/>
              </a:spcAft>
              <a:buClr>
                <a:srgbClr val="000000"/>
              </a:buClr>
              <a:buSzPts val="1200"/>
              <a:buFont typeface="Arial"/>
              <a:buNone/>
            </a:pPr>
            <a:r>
              <a:rPr b="0" i="0" lang="en-US" sz="1200" u="none" cap="none" strike="noStrike">
                <a:solidFill>
                  <a:schemeClr val="lt1"/>
                </a:solidFill>
                <a:latin typeface="Times New Roman"/>
                <a:ea typeface="Times New Roman"/>
                <a:cs typeface="Times New Roman"/>
                <a:sym typeface="Times New Roman"/>
              </a:rPr>
              <a:t>Korišteni dataset: </a:t>
            </a:r>
            <a:r>
              <a:rPr b="0" i="0" lang="en-US" sz="1200" u="sng" cap="none" strike="noStrike">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https://www.kaggle.com/datasets/divyansh22/crystal-system-properties-for-liion-batteries</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14999"/>
              </a:lnSpc>
              <a:spcBef>
                <a:spcPts val="80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a:p>
            <a:pPr indent="0" lvl="0" marL="0" marR="0" rtl="0" algn="l">
              <a:lnSpc>
                <a:spcPct val="114999"/>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20"/>
          <p:cNvSpPr txBox="1"/>
          <p:nvPr>
            <p:ph type="title"/>
          </p:nvPr>
        </p:nvSpPr>
        <p:spPr>
          <a:xfrm>
            <a:off x="1303799" y="598574"/>
            <a:ext cx="7030499" cy="999299"/>
          </a:xfrm>
          <a:prstGeom prst="rect">
            <a:avLst/>
          </a:prstGeom>
          <a:noFill/>
          <a:ln>
            <a:noFill/>
          </a:ln>
        </p:spPr>
        <p:txBody>
          <a:bodyPr anchorCtr="0" anchor="t" bIns="91400" lIns="91400" spcFirstLastPara="1" rIns="91400" wrap="square" tIns="91400">
            <a:normAutofit/>
          </a:bodyPr>
          <a:lstStyle/>
          <a:p>
            <a:pPr indent="0" lvl="0" marL="0" marR="0" rtl="0" algn="l">
              <a:lnSpc>
                <a:spcPct val="100000"/>
              </a:lnSpc>
              <a:spcBef>
                <a:spcPts val="0"/>
              </a:spcBef>
              <a:spcAft>
                <a:spcPts val="0"/>
              </a:spcAft>
              <a:buClr>
                <a:schemeClr val="dk2"/>
              </a:buClr>
              <a:buSzPts val="2800"/>
              <a:buFont typeface="Maven Pro"/>
              <a:buNone/>
            </a:pPr>
            <a:r>
              <a:t/>
            </a:r>
            <a:endParaRPr b="1" i="0" sz="2800" u="none" cap="none" strike="noStrike">
              <a:solidFill>
                <a:schemeClr val="dk2"/>
              </a:solidFill>
              <a:latin typeface="Maven Pro"/>
              <a:ea typeface="Maven Pro"/>
              <a:cs typeface="Maven Pro"/>
              <a:sym typeface="Maven Pro"/>
            </a:endParaRPr>
          </a:p>
        </p:txBody>
      </p:sp>
      <p:sp>
        <p:nvSpPr>
          <p:cNvPr id="416" name="Google Shape;416;p20"/>
          <p:cNvSpPr txBox="1"/>
          <p:nvPr>
            <p:ph idx="1" type="body"/>
          </p:nvPr>
        </p:nvSpPr>
        <p:spPr>
          <a:xfrm>
            <a:off x="1303799" y="1990049"/>
            <a:ext cx="7030499" cy="2541599"/>
          </a:xfrm>
          <a:prstGeom prst="rect">
            <a:avLst/>
          </a:prstGeom>
          <a:noFill/>
          <a:ln>
            <a:noFill/>
          </a:ln>
        </p:spPr>
        <p:txBody>
          <a:bodyPr anchorCtr="0" anchor="t" bIns="91400" lIns="91400" spcFirstLastPara="1" rIns="91400" wrap="square" tIns="91400">
            <a:normAutofit/>
          </a:bodyPr>
          <a:lstStyle/>
          <a:p>
            <a:pPr indent="-228598" lvl="0" marL="457200" marR="0" rtl="0" algn="l">
              <a:lnSpc>
                <a:spcPct val="114999"/>
              </a:lnSpc>
              <a:spcBef>
                <a:spcPts val="0"/>
              </a:spcBef>
              <a:spcAft>
                <a:spcPts val="0"/>
              </a:spcAft>
              <a:buClr>
                <a:schemeClr val="dk2"/>
              </a:buClr>
              <a:buSzPts val="1300"/>
              <a:buFont typeface="Nunito"/>
              <a:buNone/>
            </a:pPr>
            <a:r>
              <a:t/>
            </a:r>
            <a:endParaRPr b="0" i="0" sz="1300" u="none" cap="none" strike="noStrike">
              <a:solidFill>
                <a:schemeClr val="dk2"/>
              </a:solidFill>
              <a:latin typeface="Nunito"/>
              <a:ea typeface="Nunito"/>
              <a:cs typeface="Nunito"/>
              <a:sym typeface="Nunito"/>
            </a:endParaRPr>
          </a:p>
        </p:txBody>
      </p:sp>
      <p:pic>
        <p:nvPicPr>
          <p:cNvPr id="417" name="Google Shape;417;p20"/>
          <p:cNvPicPr preferRelativeResize="0"/>
          <p:nvPr/>
        </p:nvPicPr>
        <p:blipFill rotWithShape="1">
          <a:blip r:embed="rId3">
            <a:alphaModFix/>
          </a:blip>
          <a:srcRect b="0" l="0" r="0" t="0"/>
          <a:stretch/>
        </p:blipFill>
        <p:spPr>
          <a:xfrm>
            <a:off x="1177395" y="542395"/>
            <a:ext cx="6192604" cy="368139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21"/>
          <p:cNvSpPr txBox="1"/>
          <p:nvPr>
            <p:ph type="title"/>
          </p:nvPr>
        </p:nvSpPr>
        <p:spPr>
          <a:xfrm>
            <a:off x="1303799" y="598574"/>
            <a:ext cx="7030499" cy="999299"/>
          </a:xfrm>
          <a:prstGeom prst="rect">
            <a:avLst/>
          </a:prstGeom>
          <a:noFill/>
          <a:ln>
            <a:noFill/>
          </a:ln>
        </p:spPr>
        <p:txBody>
          <a:bodyPr anchorCtr="0" anchor="t" bIns="91400" lIns="91400" spcFirstLastPara="1" rIns="91400" wrap="square" tIns="91400">
            <a:normAutofit/>
          </a:bodyPr>
          <a:lstStyle/>
          <a:p>
            <a:pPr indent="0" lvl="0" marL="0" marR="0" rtl="0" algn="l">
              <a:lnSpc>
                <a:spcPct val="100000"/>
              </a:lnSpc>
              <a:spcBef>
                <a:spcPts val="0"/>
              </a:spcBef>
              <a:spcAft>
                <a:spcPts val="0"/>
              </a:spcAft>
              <a:buClr>
                <a:schemeClr val="dk2"/>
              </a:buClr>
              <a:buSzPts val="2800"/>
              <a:buFont typeface="Maven Pro"/>
              <a:buNone/>
            </a:pPr>
            <a:r>
              <a:rPr b="1" i="0" lang="en-US" sz="2800" u="none" cap="none" strike="noStrike">
                <a:solidFill>
                  <a:schemeClr val="dk2"/>
                </a:solidFill>
                <a:latin typeface="Maven Pro"/>
                <a:ea typeface="Maven Pro"/>
                <a:cs typeface="Maven Pro"/>
                <a:sym typeface="Maven Pro"/>
              </a:rPr>
              <a:t>Podešavanje modela d)</a:t>
            </a:r>
            <a:endParaRPr b="1" i="0" sz="2800" u="none" cap="none" strike="noStrike">
              <a:solidFill>
                <a:schemeClr val="dk2"/>
              </a:solidFill>
              <a:latin typeface="Maven Pro"/>
              <a:ea typeface="Maven Pro"/>
              <a:cs typeface="Maven Pro"/>
              <a:sym typeface="Maven Pro"/>
            </a:endParaRPr>
          </a:p>
        </p:txBody>
      </p:sp>
      <p:sp>
        <p:nvSpPr>
          <p:cNvPr id="424" name="Google Shape;424;p21"/>
          <p:cNvSpPr txBox="1"/>
          <p:nvPr>
            <p:ph idx="1" type="body"/>
          </p:nvPr>
        </p:nvSpPr>
        <p:spPr>
          <a:xfrm>
            <a:off x="1303799" y="1990049"/>
            <a:ext cx="7030499" cy="2541599"/>
          </a:xfrm>
          <a:prstGeom prst="rect">
            <a:avLst/>
          </a:prstGeom>
          <a:noFill/>
          <a:ln>
            <a:noFill/>
          </a:ln>
        </p:spPr>
        <p:txBody>
          <a:bodyPr anchorCtr="0" anchor="t" bIns="91400" lIns="91400" spcFirstLastPara="1" rIns="91400" wrap="square" tIns="91400">
            <a:normAutofit/>
          </a:bodyPr>
          <a:lstStyle/>
          <a:p>
            <a:pPr indent="-228598" lvl="0" marL="457200" marR="0" rtl="0" algn="l">
              <a:lnSpc>
                <a:spcPct val="114999"/>
              </a:lnSpc>
              <a:spcBef>
                <a:spcPts val="0"/>
              </a:spcBef>
              <a:spcAft>
                <a:spcPts val="0"/>
              </a:spcAft>
              <a:buClr>
                <a:schemeClr val="dk2"/>
              </a:buClr>
              <a:buSzPts val="1300"/>
              <a:buFont typeface="Nunito"/>
              <a:buNone/>
            </a:pPr>
            <a:r>
              <a:t/>
            </a:r>
            <a:endParaRPr b="0" i="0" sz="1300" u="none" cap="none" strike="noStrike">
              <a:solidFill>
                <a:schemeClr val="dk2"/>
              </a:solidFill>
              <a:latin typeface="Nunito"/>
              <a:ea typeface="Nunito"/>
              <a:cs typeface="Nunito"/>
              <a:sym typeface="Nunito"/>
            </a:endParaRPr>
          </a:p>
        </p:txBody>
      </p:sp>
      <p:pic>
        <p:nvPicPr>
          <p:cNvPr id="425" name="Google Shape;425;p21"/>
          <p:cNvPicPr preferRelativeResize="0"/>
          <p:nvPr/>
        </p:nvPicPr>
        <p:blipFill rotWithShape="1">
          <a:blip r:embed="rId3">
            <a:alphaModFix/>
          </a:blip>
          <a:srcRect b="0" l="0" r="0" t="0"/>
          <a:stretch/>
        </p:blipFill>
        <p:spPr>
          <a:xfrm>
            <a:off x="14583" y="1177953"/>
            <a:ext cx="9128124" cy="1864801"/>
          </a:xfrm>
          <a:prstGeom prst="rect">
            <a:avLst/>
          </a:prstGeom>
          <a:noFill/>
          <a:ln>
            <a:noFill/>
          </a:ln>
        </p:spPr>
      </p:pic>
      <p:pic>
        <p:nvPicPr>
          <p:cNvPr id="426" name="Google Shape;426;p21"/>
          <p:cNvPicPr preferRelativeResize="0"/>
          <p:nvPr/>
        </p:nvPicPr>
        <p:blipFill rotWithShape="1">
          <a:blip r:embed="rId4">
            <a:alphaModFix/>
          </a:blip>
          <a:srcRect b="0" l="0" r="0" t="0"/>
          <a:stretch/>
        </p:blipFill>
        <p:spPr>
          <a:xfrm>
            <a:off x="14583" y="3148541"/>
            <a:ext cx="9128124" cy="180556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22"/>
          <p:cNvSpPr txBox="1"/>
          <p:nvPr>
            <p:ph type="title"/>
          </p:nvPr>
        </p:nvSpPr>
        <p:spPr>
          <a:xfrm>
            <a:off x="1303799" y="598574"/>
            <a:ext cx="7030499" cy="999299"/>
          </a:xfrm>
          <a:prstGeom prst="rect">
            <a:avLst/>
          </a:prstGeom>
          <a:noFill/>
          <a:ln>
            <a:noFill/>
          </a:ln>
        </p:spPr>
        <p:txBody>
          <a:bodyPr anchorCtr="0" anchor="t" bIns="91400" lIns="91400" spcFirstLastPara="1" rIns="91400" wrap="square" tIns="91400">
            <a:normAutofit/>
          </a:bodyPr>
          <a:lstStyle/>
          <a:p>
            <a:pPr indent="0" lvl="0" marL="0" marR="0" rtl="0" algn="l">
              <a:lnSpc>
                <a:spcPct val="100000"/>
              </a:lnSpc>
              <a:spcBef>
                <a:spcPts val="0"/>
              </a:spcBef>
              <a:spcAft>
                <a:spcPts val="0"/>
              </a:spcAft>
              <a:buClr>
                <a:schemeClr val="dk2"/>
              </a:buClr>
              <a:buSzPts val="2800"/>
              <a:buFont typeface="Maven Pro"/>
              <a:buNone/>
            </a:pPr>
            <a:r>
              <a:t/>
            </a:r>
            <a:endParaRPr b="1" i="0" sz="2800" u="none" cap="none" strike="noStrike">
              <a:solidFill>
                <a:schemeClr val="dk2"/>
              </a:solidFill>
              <a:latin typeface="Maven Pro"/>
              <a:ea typeface="Maven Pro"/>
              <a:cs typeface="Maven Pro"/>
              <a:sym typeface="Maven Pro"/>
            </a:endParaRPr>
          </a:p>
        </p:txBody>
      </p:sp>
      <p:sp>
        <p:nvSpPr>
          <p:cNvPr id="433" name="Google Shape;433;p22"/>
          <p:cNvSpPr txBox="1"/>
          <p:nvPr>
            <p:ph idx="1" type="body"/>
          </p:nvPr>
        </p:nvSpPr>
        <p:spPr>
          <a:xfrm>
            <a:off x="1303799" y="1990049"/>
            <a:ext cx="7030499" cy="2541599"/>
          </a:xfrm>
          <a:prstGeom prst="rect">
            <a:avLst/>
          </a:prstGeom>
          <a:noFill/>
          <a:ln>
            <a:noFill/>
          </a:ln>
        </p:spPr>
        <p:txBody>
          <a:bodyPr anchorCtr="0" anchor="t" bIns="91400" lIns="91400" spcFirstLastPara="1" rIns="91400" wrap="square" tIns="91400">
            <a:normAutofit/>
          </a:bodyPr>
          <a:lstStyle/>
          <a:p>
            <a:pPr indent="-228598" lvl="0" marL="457200" marR="0" rtl="0" algn="l">
              <a:lnSpc>
                <a:spcPct val="114999"/>
              </a:lnSpc>
              <a:spcBef>
                <a:spcPts val="0"/>
              </a:spcBef>
              <a:spcAft>
                <a:spcPts val="0"/>
              </a:spcAft>
              <a:buClr>
                <a:schemeClr val="dk2"/>
              </a:buClr>
              <a:buSzPts val="1300"/>
              <a:buFont typeface="Nunito"/>
              <a:buNone/>
            </a:pPr>
            <a:r>
              <a:t/>
            </a:r>
            <a:endParaRPr b="0" i="0" sz="1300" u="none" cap="none" strike="noStrike">
              <a:solidFill>
                <a:schemeClr val="dk2"/>
              </a:solidFill>
              <a:latin typeface="Nunito"/>
              <a:ea typeface="Nunito"/>
              <a:cs typeface="Nunito"/>
              <a:sym typeface="Nunito"/>
            </a:endParaRPr>
          </a:p>
        </p:txBody>
      </p:sp>
      <p:pic>
        <p:nvPicPr>
          <p:cNvPr id="434" name="Google Shape;434;p22"/>
          <p:cNvPicPr preferRelativeResize="0"/>
          <p:nvPr/>
        </p:nvPicPr>
        <p:blipFill rotWithShape="1">
          <a:blip r:embed="rId3">
            <a:alphaModFix/>
          </a:blip>
          <a:srcRect b="0" l="0" r="0" t="0"/>
          <a:stretch/>
        </p:blipFill>
        <p:spPr>
          <a:xfrm>
            <a:off x="-27234" y="154077"/>
            <a:ext cx="9198469" cy="1499568"/>
          </a:xfrm>
          <a:prstGeom prst="rect">
            <a:avLst/>
          </a:prstGeom>
          <a:noFill/>
          <a:ln>
            <a:noFill/>
          </a:ln>
        </p:spPr>
      </p:pic>
      <p:pic>
        <p:nvPicPr>
          <p:cNvPr id="435" name="Google Shape;435;p22"/>
          <p:cNvPicPr preferRelativeResize="0"/>
          <p:nvPr/>
        </p:nvPicPr>
        <p:blipFill rotWithShape="1">
          <a:blip r:embed="rId4">
            <a:alphaModFix/>
          </a:blip>
          <a:srcRect b="0" l="0" r="0" t="0"/>
          <a:stretch/>
        </p:blipFill>
        <p:spPr>
          <a:xfrm>
            <a:off x="1700916" y="1772708"/>
            <a:ext cx="5742166" cy="334827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23"/>
          <p:cNvSpPr txBox="1"/>
          <p:nvPr>
            <p:ph type="title"/>
          </p:nvPr>
        </p:nvSpPr>
        <p:spPr>
          <a:xfrm>
            <a:off x="1303799" y="598574"/>
            <a:ext cx="7030499" cy="999299"/>
          </a:xfrm>
          <a:prstGeom prst="rect">
            <a:avLst/>
          </a:prstGeom>
          <a:noFill/>
          <a:ln>
            <a:noFill/>
          </a:ln>
        </p:spPr>
        <p:txBody>
          <a:bodyPr anchorCtr="0" anchor="t" bIns="91400" lIns="91400" spcFirstLastPara="1" rIns="91400" wrap="square" tIns="91400">
            <a:normAutofit/>
          </a:bodyPr>
          <a:lstStyle/>
          <a:p>
            <a:pPr indent="0" lvl="0" marL="0" marR="0" rtl="0" algn="l">
              <a:lnSpc>
                <a:spcPct val="100000"/>
              </a:lnSpc>
              <a:spcBef>
                <a:spcPts val="0"/>
              </a:spcBef>
              <a:spcAft>
                <a:spcPts val="0"/>
              </a:spcAft>
              <a:buClr>
                <a:schemeClr val="dk2"/>
              </a:buClr>
              <a:buSzPts val="2800"/>
              <a:buFont typeface="Maven Pro"/>
              <a:buNone/>
            </a:pPr>
            <a:r>
              <a:rPr b="1" i="0" lang="en-US" sz="2800" u="none" cap="none" strike="noStrike">
                <a:solidFill>
                  <a:schemeClr val="dk2"/>
                </a:solidFill>
                <a:latin typeface="Maven Pro"/>
                <a:ea typeface="Maven Pro"/>
                <a:cs typeface="Maven Pro"/>
                <a:sym typeface="Maven Pro"/>
              </a:rPr>
              <a:t>Dodatno podešavanje modela </a:t>
            </a:r>
            <a:endParaRPr b="1" i="0" sz="2800" u="none" cap="none" strike="noStrike">
              <a:solidFill>
                <a:schemeClr val="dk2"/>
              </a:solidFill>
              <a:latin typeface="Maven Pro"/>
              <a:ea typeface="Maven Pro"/>
              <a:cs typeface="Maven Pro"/>
              <a:sym typeface="Maven Pro"/>
            </a:endParaRPr>
          </a:p>
        </p:txBody>
      </p:sp>
      <p:sp>
        <p:nvSpPr>
          <p:cNvPr id="442" name="Google Shape;442;p23"/>
          <p:cNvSpPr txBox="1"/>
          <p:nvPr>
            <p:ph idx="1" type="body"/>
          </p:nvPr>
        </p:nvSpPr>
        <p:spPr>
          <a:xfrm>
            <a:off x="1303799" y="1990049"/>
            <a:ext cx="7030499" cy="2541599"/>
          </a:xfrm>
          <a:prstGeom prst="rect">
            <a:avLst/>
          </a:prstGeom>
          <a:noFill/>
          <a:ln>
            <a:noFill/>
          </a:ln>
        </p:spPr>
        <p:txBody>
          <a:bodyPr anchorCtr="0" anchor="t" bIns="91400" lIns="91400" spcFirstLastPara="1" rIns="91400" wrap="square" tIns="91400">
            <a:normAutofit/>
          </a:bodyPr>
          <a:lstStyle/>
          <a:p>
            <a:pPr indent="-228598" lvl="0" marL="457200" marR="0" rtl="0" algn="l">
              <a:lnSpc>
                <a:spcPct val="114999"/>
              </a:lnSpc>
              <a:spcBef>
                <a:spcPts val="0"/>
              </a:spcBef>
              <a:spcAft>
                <a:spcPts val="0"/>
              </a:spcAft>
              <a:buClr>
                <a:schemeClr val="dk2"/>
              </a:buClr>
              <a:buSzPts val="1300"/>
              <a:buFont typeface="Nunito"/>
              <a:buNone/>
            </a:pPr>
            <a:r>
              <a:t/>
            </a:r>
            <a:endParaRPr b="0" i="0" sz="1300" u="none" cap="none" strike="noStrike">
              <a:solidFill>
                <a:schemeClr val="dk2"/>
              </a:solidFill>
              <a:latin typeface="Nunito"/>
              <a:ea typeface="Nunito"/>
              <a:cs typeface="Nunito"/>
              <a:sym typeface="Nunito"/>
            </a:endParaRPr>
          </a:p>
        </p:txBody>
      </p:sp>
      <p:pic>
        <p:nvPicPr>
          <p:cNvPr id="443" name="Google Shape;443;p23"/>
          <p:cNvPicPr preferRelativeResize="0"/>
          <p:nvPr/>
        </p:nvPicPr>
        <p:blipFill rotWithShape="1">
          <a:blip r:embed="rId3">
            <a:alphaModFix/>
          </a:blip>
          <a:srcRect b="0" l="0" r="0" t="0"/>
          <a:stretch/>
        </p:blipFill>
        <p:spPr>
          <a:xfrm>
            <a:off x="-8499" y="1272179"/>
            <a:ext cx="8993640" cy="1761319"/>
          </a:xfrm>
          <a:prstGeom prst="rect">
            <a:avLst/>
          </a:prstGeom>
          <a:noFill/>
          <a:ln>
            <a:noFill/>
          </a:ln>
        </p:spPr>
      </p:pic>
      <p:pic>
        <p:nvPicPr>
          <p:cNvPr id="444" name="Google Shape;444;p23"/>
          <p:cNvPicPr preferRelativeResize="0"/>
          <p:nvPr/>
        </p:nvPicPr>
        <p:blipFill rotWithShape="1">
          <a:blip r:embed="rId4">
            <a:alphaModFix/>
          </a:blip>
          <a:srcRect b="0" l="0" r="0" t="0"/>
          <a:stretch/>
        </p:blipFill>
        <p:spPr>
          <a:xfrm>
            <a:off x="-8499" y="3179020"/>
            <a:ext cx="9126195" cy="179898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24"/>
          <p:cNvSpPr txBox="1"/>
          <p:nvPr>
            <p:ph type="title"/>
          </p:nvPr>
        </p:nvSpPr>
        <p:spPr>
          <a:xfrm>
            <a:off x="1303799" y="598574"/>
            <a:ext cx="7030499" cy="999299"/>
          </a:xfrm>
          <a:prstGeom prst="rect">
            <a:avLst/>
          </a:prstGeom>
          <a:noFill/>
          <a:ln>
            <a:noFill/>
          </a:ln>
        </p:spPr>
        <p:txBody>
          <a:bodyPr anchorCtr="0" anchor="t" bIns="91400" lIns="91400" spcFirstLastPara="1" rIns="91400" wrap="square" tIns="91400">
            <a:normAutofit/>
          </a:bodyPr>
          <a:lstStyle/>
          <a:p>
            <a:pPr indent="0" lvl="0" marL="0" marR="0" rtl="0" algn="l">
              <a:lnSpc>
                <a:spcPct val="100000"/>
              </a:lnSpc>
              <a:spcBef>
                <a:spcPts val="0"/>
              </a:spcBef>
              <a:spcAft>
                <a:spcPts val="0"/>
              </a:spcAft>
              <a:buClr>
                <a:schemeClr val="dk2"/>
              </a:buClr>
              <a:buSzPts val="2800"/>
              <a:buFont typeface="Maven Pro"/>
              <a:buNone/>
            </a:pPr>
            <a:r>
              <a:t/>
            </a:r>
            <a:endParaRPr b="1" i="0" sz="2800" u="none" cap="none" strike="noStrike">
              <a:solidFill>
                <a:schemeClr val="dk2"/>
              </a:solidFill>
              <a:latin typeface="Maven Pro"/>
              <a:ea typeface="Maven Pro"/>
              <a:cs typeface="Maven Pro"/>
              <a:sym typeface="Maven Pro"/>
            </a:endParaRPr>
          </a:p>
        </p:txBody>
      </p:sp>
      <p:sp>
        <p:nvSpPr>
          <p:cNvPr id="451" name="Google Shape;451;p24"/>
          <p:cNvSpPr txBox="1"/>
          <p:nvPr>
            <p:ph idx="1" type="body"/>
          </p:nvPr>
        </p:nvSpPr>
        <p:spPr>
          <a:xfrm>
            <a:off x="1303799" y="1990049"/>
            <a:ext cx="7030499" cy="2541599"/>
          </a:xfrm>
          <a:prstGeom prst="rect">
            <a:avLst/>
          </a:prstGeom>
          <a:noFill/>
          <a:ln>
            <a:noFill/>
          </a:ln>
        </p:spPr>
        <p:txBody>
          <a:bodyPr anchorCtr="0" anchor="t" bIns="91400" lIns="91400" spcFirstLastPara="1" rIns="91400" wrap="square" tIns="91400">
            <a:normAutofit/>
          </a:bodyPr>
          <a:lstStyle/>
          <a:p>
            <a:pPr indent="-228598" lvl="0" marL="457200" marR="0" rtl="0" algn="l">
              <a:lnSpc>
                <a:spcPct val="114999"/>
              </a:lnSpc>
              <a:spcBef>
                <a:spcPts val="0"/>
              </a:spcBef>
              <a:spcAft>
                <a:spcPts val="0"/>
              </a:spcAft>
              <a:buClr>
                <a:schemeClr val="dk2"/>
              </a:buClr>
              <a:buSzPts val="1300"/>
              <a:buFont typeface="Nunito"/>
              <a:buNone/>
            </a:pPr>
            <a:r>
              <a:t/>
            </a:r>
            <a:endParaRPr b="0" i="0" sz="1300" u="none" cap="none" strike="noStrike">
              <a:solidFill>
                <a:schemeClr val="dk2"/>
              </a:solidFill>
              <a:latin typeface="Nunito"/>
              <a:ea typeface="Nunito"/>
              <a:cs typeface="Nunito"/>
              <a:sym typeface="Nunito"/>
            </a:endParaRPr>
          </a:p>
        </p:txBody>
      </p:sp>
      <p:pic>
        <p:nvPicPr>
          <p:cNvPr id="452" name="Google Shape;452;p24"/>
          <p:cNvPicPr preferRelativeResize="0"/>
          <p:nvPr/>
        </p:nvPicPr>
        <p:blipFill rotWithShape="1">
          <a:blip r:embed="rId3">
            <a:alphaModFix/>
          </a:blip>
          <a:srcRect b="0" l="0" r="0" t="0"/>
          <a:stretch/>
        </p:blipFill>
        <p:spPr>
          <a:xfrm>
            <a:off x="-19695" y="317499"/>
            <a:ext cx="9183391" cy="1428898"/>
          </a:xfrm>
          <a:prstGeom prst="rect">
            <a:avLst/>
          </a:prstGeom>
          <a:noFill/>
          <a:ln>
            <a:noFill/>
          </a:ln>
        </p:spPr>
      </p:pic>
      <p:pic>
        <p:nvPicPr>
          <p:cNvPr id="453" name="Google Shape;453;p24"/>
          <p:cNvPicPr preferRelativeResize="0"/>
          <p:nvPr/>
        </p:nvPicPr>
        <p:blipFill rotWithShape="1">
          <a:blip r:embed="rId4">
            <a:alphaModFix/>
          </a:blip>
          <a:srcRect b="0" l="0" r="0" t="0"/>
          <a:stretch/>
        </p:blipFill>
        <p:spPr>
          <a:xfrm>
            <a:off x="1827432" y="1849228"/>
            <a:ext cx="5665735" cy="328903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2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US">
                <a:solidFill>
                  <a:schemeClr val="lt1"/>
                </a:solidFill>
              </a:rPr>
              <a:t>Zadatak 2.</a:t>
            </a:r>
            <a:endParaRPr>
              <a:solidFill>
                <a:schemeClr val="lt1"/>
              </a:solidFill>
            </a:endParaRPr>
          </a:p>
        </p:txBody>
      </p:sp>
      <p:graphicFrame>
        <p:nvGraphicFramePr>
          <p:cNvPr id="459" name="Google Shape;459;p25"/>
          <p:cNvGraphicFramePr/>
          <p:nvPr/>
        </p:nvGraphicFramePr>
        <p:xfrm>
          <a:off x="1522250" y="4018500"/>
          <a:ext cx="3000000" cy="3000000"/>
        </p:xfrm>
        <a:graphic>
          <a:graphicData uri="http://schemas.openxmlformats.org/drawingml/2006/table">
            <a:tbl>
              <a:tblPr>
                <a:noFill/>
                <a:tableStyleId>{1BB0397E-E84B-4044-86B2-A7FDDAC6794A}</a:tableStyleId>
              </a:tblPr>
              <a:tblGrid>
                <a:gridCol w="5731200"/>
              </a:tblGrid>
              <a:tr h="711250">
                <a:tc>
                  <a:txBody>
                    <a:bodyPr/>
                    <a:lstStyle/>
                    <a:p>
                      <a:pPr indent="0" lvl="0" marL="0" marR="0" rtl="0" algn="l">
                        <a:lnSpc>
                          <a:spcPct val="114999"/>
                        </a:lnSpc>
                        <a:spcBef>
                          <a:spcPts val="0"/>
                        </a:spcBef>
                        <a:spcAft>
                          <a:spcPts val="0"/>
                        </a:spcAft>
                        <a:buClr>
                          <a:srgbClr val="000000"/>
                        </a:buClr>
                        <a:buSzPts val="1100"/>
                        <a:buFont typeface="Arial"/>
                        <a:buNone/>
                      </a:pPr>
                      <a:r>
                        <a:rPr lang="en-US" sz="1100" u="none" cap="none" strike="noStrike">
                          <a:solidFill>
                            <a:schemeClr val="lt1"/>
                          </a:solidFill>
                        </a:rPr>
                        <a:t>def is_temperature_optimal(room_temperature):</a:t>
                      </a:r>
                      <a:endParaRPr sz="1100" u="none" cap="none" strike="noStrike">
                        <a:solidFill>
                          <a:schemeClr val="lt1"/>
                        </a:solidFill>
                      </a:endParaRPr>
                    </a:p>
                    <a:p>
                      <a:pPr indent="0" lvl="0" marL="0" marR="0" rtl="0" algn="l">
                        <a:lnSpc>
                          <a:spcPct val="114999"/>
                        </a:lnSpc>
                        <a:spcBef>
                          <a:spcPts val="0"/>
                        </a:spcBef>
                        <a:spcAft>
                          <a:spcPts val="0"/>
                        </a:spcAft>
                        <a:buClr>
                          <a:srgbClr val="000000"/>
                        </a:buClr>
                        <a:buSzPts val="1100"/>
                        <a:buFont typeface="Arial"/>
                        <a:buNone/>
                      </a:pPr>
                      <a:r>
                        <a:rPr lang="en-US" sz="1100" u="none" cap="none" strike="noStrike">
                          <a:solidFill>
                            <a:schemeClr val="lt1"/>
                          </a:solidFill>
                        </a:rPr>
                        <a:t>	return 21 &lt;= room_temperature &lt;= 24</a:t>
                      </a:r>
                      <a:endParaRPr sz="1100" u="none" cap="none" strike="noStrike">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
        <p:nvSpPr>
          <p:cNvPr id="460" name="Google Shape;460;p25"/>
          <p:cNvSpPr txBox="1"/>
          <p:nvPr/>
        </p:nvSpPr>
        <p:spPr>
          <a:xfrm>
            <a:off x="1391850" y="1268850"/>
            <a:ext cx="6360300" cy="2749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900">
                <a:solidFill>
                  <a:schemeClr val="lt1"/>
                </a:solidFill>
              </a:rPr>
              <a:t>Sistem kontrole temperature prostorije implementira pristup reinforcement learning (RL, učenje sa podrškom) kako bi se održala temperatura prostorije unutar željenog raspona. RL je grana mašinskog učenja gdje agent uči kako donositi odluke interakcijom s okolinom i primanjem povratnih informacija u obliku nagrada.</a:t>
            </a:r>
            <a:endParaRPr sz="900">
              <a:solidFill>
                <a:schemeClr val="lt1"/>
              </a:solidFill>
            </a:endParaRPr>
          </a:p>
          <a:p>
            <a:pPr indent="0" lvl="0" marL="0" rtl="0" algn="l">
              <a:lnSpc>
                <a:spcPct val="115000"/>
              </a:lnSpc>
              <a:spcBef>
                <a:spcPts val="1800"/>
              </a:spcBef>
              <a:spcAft>
                <a:spcPts val="0"/>
              </a:spcAft>
              <a:buNone/>
            </a:pPr>
            <a:r>
              <a:rPr lang="en-US">
                <a:solidFill>
                  <a:schemeClr val="lt1"/>
                </a:solidFill>
              </a:rPr>
              <a:t>Opis Problema</a:t>
            </a:r>
            <a:endParaRPr>
              <a:solidFill>
                <a:schemeClr val="lt1"/>
              </a:solidFill>
            </a:endParaRPr>
          </a:p>
          <a:p>
            <a:pPr indent="0" lvl="0" marL="0" rtl="0" algn="l">
              <a:lnSpc>
                <a:spcPct val="115000"/>
              </a:lnSpc>
              <a:spcBef>
                <a:spcPts val="600"/>
              </a:spcBef>
              <a:spcAft>
                <a:spcPts val="0"/>
              </a:spcAft>
              <a:buNone/>
            </a:pPr>
            <a:r>
              <a:rPr lang="en-US" sz="900">
                <a:solidFill>
                  <a:schemeClr val="lt1"/>
                </a:solidFill>
              </a:rPr>
              <a:t>Glavni cilj sistema je regulirati temperaturu prostorije tako da bude unutar optimalnog raspona od 21 do 24 stepeni Celzijusa. To se postiže dinamičkim prilagođavanjem sistema grijanja na temelju trenutne temperature prostorije i  temperature van prostorije.</a:t>
            </a:r>
            <a:endParaRPr sz="900">
              <a:solidFill>
                <a:schemeClr val="lt1"/>
              </a:solidFill>
            </a:endParaRPr>
          </a:p>
          <a:p>
            <a:pPr indent="0" lvl="0" marL="0" rtl="0" algn="l">
              <a:lnSpc>
                <a:spcPct val="115000"/>
              </a:lnSpc>
              <a:spcBef>
                <a:spcPts val="0"/>
              </a:spcBef>
              <a:spcAft>
                <a:spcPts val="0"/>
              </a:spcAft>
              <a:buNone/>
            </a:pPr>
            <a:r>
              <a:t/>
            </a:r>
            <a:endParaRPr sz="900">
              <a:solidFill>
                <a:schemeClr val="lt1"/>
              </a:solidFill>
            </a:endParaRPr>
          </a:p>
          <a:p>
            <a:pPr indent="0" lvl="0" marL="0" rtl="0" algn="l">
              <a:lnSpc>
                <a:spcPct val="115000"/>
              </a:lnSpc>
              <a:spcBef>
                <a:spcPts val="0"/>
              </a:spcBef>
              <a:spcAft>
                <a:spcPts val="0"/>
              </a:spcAft>
              <a:buNone/>
            </a:pPr>
            <a:r>
              <a:rPr lang="en-US" sz="900">
                <a:solidFill>
                  <a:schemeClr val="lt1"/>
                </a:solidFill>
              </a:rPr>
              <a:t>Imamo 2 ulaza:</a:t>
            </a:r>
            <a:endParaRPr sz="900">
              <a:solidFill>
                <a:schemeClr val="lt1"/>
              </a:solidFill>
            </a:endParaRPr>
          </a:p>
          <a:p>
            <a:pPr indent="-285750" lvl="0" marL="457200" rtl="0" algn="l">
              <a:lnSpc>
                <a:spcPct val="115000"/>
              </a:lnSpc>
              <a:spcBef>
                <a:spcPts val="0"/>
              </a:spcBef>
              <a:spcAft>
                <a:spcPts val="0"/>
              </a:spcAft>
              <a:buClr>
                <a:schemeClr val="lt1"/>
              </a:buClr>
              <a:buSzPts val="900"/>
              <a:buChar char="-"/>
            </a:pPr>
            <a:r>
              <a:rPr lang="en-US" sz="900">
                <a:solidFill>
                  <a:schemeClr val="lt1"/>
                </a:solidFill>
              </a:rPr>
              <a:t>trenutna temperatura sobe</a:t>
            </a:r>
            <a:endParaRPr sz="900">
              <a:solidFill>
                <a:schemeClr val="lt1"/>
              </a:solidFill>
            </a:endParaRPr>
          </a:p>
          <a:p>
            <a:pPr indent="-285750" lvl="0" marL="457200" rtl="0" algn="l">
              <a:lnSpc>
                <a:spcPct val="115000"/>
              </a:lnSpc>
              <a:spcBef>
                <a:spcPts val="0"/>
              </a:spcBef>
              <a:spcAft>
                <a:spcPts val="0"/>
              </a:spcAft>
              <a:buClr>
                <a:schemeClr val="lt1"/>
              </a:buClr>
              <a:buSzPts val="900"/>
              <a:buChar char="-"/>
            </a:pPr>
            <a:r>
              <a:rPr lang="en-US" sz="900">
                <a:solidFill>
                  <a:schemeClr val="lt1"/>
                </a:solidFill>
              </a:rPr>
              <a:t>trenutno stanje (ukljucen/iskljucen) grijač</a:t>
            </a:r>
            <a:endParaRPr sz="900">
              <a:solidFill>
                <a:schemeClr val="lt1"/>
              </a:solidFill>
            </a:endParaRPr>
          </a:p>
          <a:p>
            <a:pPr indent="0" lvl="0" marL="0" rtl="0" algn="l">
              <a:lnSpc>
                <a:spcPct val="115000"/>
              </a:lnSpc>
              <a:spcBef>
                <a:spcPts val="0"/>
              </a:spcBef>
              <a:spcAft>
                <a:spcPts val="0"/>
              </a:spcAft>
              <a:buNone/>
            </a:pPr>
            <a:r>
              <a:rPr lang="en-US" sz="900">
                <a:solidFill>
                  <a:schemeClr val="lt1"/>
                </a:solidFill>
              </a:rPr>
              <a:t>Tri su moguće akcije koje se mogu poduzeti:</a:t>
            </a:r>
            <a:endParaRPr sz="900">
              <a:solidFill>
                <a:schemeClr val="lt1"/>
              </a:solidFill>
            </a:endParaRPr>
          </a:p>
          <a:p>
            <a:pPr indent="-285750" lvl="0" marL="457200" rtl="0" algn="l">
              <a:lnSpc>
                <a:spcPct val="115000"/>
              </a:lnSpc>
              <a:spcBef>
                <a:spcPts val="0"/>
              </a:spcBef>
              <a:spcAft>
                <a:spcPts val="0"/>
              </a:spcAft>
              <a:buClr>
                <a:schemeClr val="lt1"/>
              </a:buClr>
              <a:buSzPts val="900"/>
              <a:buChar char="-"/>
            </a:pPr>
            <a:r>
              <a:rPr lang="en-US" sz="900">
                <a:solidFill>
                  <a:schemeClr val="lt1"/>
                </a:solidFill>
              </a:rPr>
              <a:t>ukljuci grijac</a:t>
            </a:r>
            <a:endParaRPr sz="900">
              <a:solidFill>
                <a:schemeClr val="lt1"/>
              </a:solidFill>
            </a:endParaRPr>
          </a:p>
          <a:p>
            <a:pPr indent="-285750" lvl="0" marL="457200" rtl="0" algn="l">
              <a:lnSpc>
                <a:spcPct val="115000"/>
              </a:lnSpc>
              <a:spcBef>
                <a:spcPts val="0"/>
              </a:spcBef>
              <a:spcAft>
                <a:spcPts val="0"/>
              </a:spcAft>
              <a:buClr>
                <a:schemeClr val="lt1"/>
              </a:buClr>
              <a:buSzPts val="900"/>
              <a:buChar char="-"/>
            </a:pPr>
            <a:r>
              <a:rPr lang="en-US" sz="900">
                <a:solidFill>
                  <a:schemeClr val="lt1"/>
                </a:solidFill>
              </a:rPr>
              <a:t>iskljuci grijac</a:t>
            </a:r>
            <a:endParaRPr sz="900">
              <a:solidFill>
                <a:schemeClr val="lt1"/>
              </a:solidFill>
            </a:endParaRPr>
          </a:p>
          <a:p>
            <a:pPr indent="-285750" lvl="0" marL="457200" rtl="0" algn="l">
              <a:lnSpc>
                <a:spcPct val="115000"/>
              </a:lnSpc>
              <a:spcBef>
                <a:spcPts val="0"/>
              </a:spcBef>
              <a:spcAft>
                <a:spcPts val="0"/>
              </a:spcAft>
              <a:buClr>
                <a:schemeClr val="lt1"/>
              </a:buClr>
              <a:buSzPts val="900"/>
              <a:buChar char="-"/>
            </a:pPr>
            <a:r>
              <a:rPr lang="en-US" sz="900">
                <a:solidFill>
                  <a:schemeClr val="lt1"/>
                </a:solidFill>
              </a:rPr>
              <a:t>ne mijenjaj stanje grijaca</a:t>
            </a:r>
            <a:endParaRPr sz="900">
              <a:solidFill>
                <a:schemeClr val="lt1"/>
              </a:solidFill>
            </a:endParaRPr>
          </a:p>
          <a:p>
            <a:pPr indent="0" lvl="0" marL="0" marR="0" rtl="0" algn="l">
              <a:lnSpc>
                <a:spcPct val="114999"/>
              </a:lnSpc>
              <a:spcBef>
                <a:spcPts val="600"/>
              </a:spcBef>
              <a:spcAft>
                <a:spcPts val="0"/>
              </a:spcAft>
              <a:buClr>
                <a:srgbClr val="000000"/>
              </a:buClr>
              <a:buSzPts val="1100"/>
              <a:buFont typeface="Arial"/>
              <a:buNone/>
            </a:pPr>
            <a:r>
              <a:t/>
            </a:r>
            <a:endParaRPr sz="11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26"/>
          <p:cNvSpPr txBox="1"/>
          <p:nvPr>
            <p:ph type="title"/>
          </p:nvPr>
        </p:nvSpPr>
        <p:spPr>
          <a:xfrm>
            <a:off x="298900" y="219100"/>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US">
                <a:solidFill>
                  <a:schemeClr val="lt1"/>
                </a:solidFill>
              </a:rPr>
              <a:t>Komponente</a:t>
            </a:r>
            <a:endParaRPr>
              <a:solidFill>
                <a:schemeClr val="lt1"/>
              </a:solidFill>
            </a:endParaRPr>
          </a:p>
        </p:txBody>
      </p:sp>
      <p:sp>
        <p:nvSpPr>
          <p:cNvPr id="466" name="Google Shape;466;p26"/>
          <p:cNvSpPr txBox="1"/>
          <p:nvPr>
            <p:ph idx="1" type="body"/>
          </p:nvPr>
        </p:nvSpPr>
        <p:spPr>
          <a:xfrm>
            <a:off x="234900" y="807025"/>
            <a:ext cx="4034700" cy="2541600"/>
          </a:xfrm>
          <a:prstGeom prst="rect">
            <a:avLst/>
          </a:prstGeom>
          <a:noFill/>
          <a:ln>
            <a:noFill/>
          </a:ln>
        </p:spPr>
        <p:txBody>
          <a:bodyPr anchorCtr="0" anchor="t" bIns="91425" lIns="91425" spcFirstLastPara="1" rIns="91425" wrap="square" tIns="91425">
            <a:normAutofit/>
          </a:bodyPr>
          <a:lstStyle/>
          <a:p>
            <a:pPr indent="-323850" lvl="0" marL="457200" rtl="0" algn="l">
              <a:lnSpc>
                <a:spcPct val="114999"/>
              </a:lnSpc>
              <a:spcBef>
                <a:spcPts val="1600"/>
              </a:spcBef>
              <a:spcAft>
                <a:spcPts val="0"/>
              </a:spcAft>
              <a:buClr>
                <a:schemeClr val="lt1"/>
              </a:buClr>
              <a:buSzPts val="1500"/>
              <a:buFont typeface="Arial"/>
              <a:buChar char="●"/>
            </a:pPr>
            <a:r>
              <a:rPr b="1" lang="en-US" sz="1500">
                <a:solidFill>
                  <a:schemeClr val="lt1"/>
                </a:solidFill>
                <a:latin typeface="Arial"/>
                <a:ea typeface="Arial"/>
                <a:cs typeface="Arial"/>
                <a:sym typeface="Arial"/>
              </a:rPr>
              <a:t>Neuronska Mreža (QNetwork)</a:t>
            </a:r>
            <a:endParaRPr b="1" sz="1500">
              <a:solidFill>
                <a:schemeClr val="lt1"/>
              </a:solidFill>
              <a:latin typeface="Arial"/>
              <a:ea typeface="Arial"/>
              <a:cs typeface="Arial"/>
              <a:sym typeface="Arial"/>
            </a:endParaRPr>
          </a:p>
          <a:p>
            <a:pPr indent="-323850" lvl="0" marL="457200" rtl="0" algn="l">
              <a:lnSpc>
                <a:spcPct val="114999"/>
              </a:lnSpc>
              <a:spcBef>
                <a:spcPts val="0"/>
              </a:spcBef>
              <a:spcAft>
                <a:spcPts val="0"/>
              </a:spcAft>
              <a:buClr>
                <a:schemeClr val="lt1"/>
              </a:buClr>
              <a:buSzPts val="1500"/>
              <a:buFont typeface="Arial"/>
              <a:buChar char="●"/>
            </a:pPr>
            <a:r>
              <a:rPr b="1" lang="en-US" sz="1500">
                <a:solidFill>
                  <a:schemeClr val="lt1"/>
                </a:solidFill>
                <a:latin typeface="Arial"/>
                <a:ea typeface="Arial"/>
                <a:cs typeface="Arial"/>
                <a:sym typeface="Arial"/>
              </a:rPr>
              <a:t>Funkcija Nagrade (get_reward)</a:t>
            </a:r>
            <a:endParaRPr b="1" sz="1500">
              <a:solidFill>
                <a:schemeClr val="lt1"/>
              </a:solidFill>
              <a:latin typeface="Arial"/>
              <a:ea typeface="Arial"/>
              <a:cs typeface="Arial"/>
              <a:sym typeface="Arial"/>
            </a:endParaRPr>
          </a:p>
          <a:p>
            <a:pPr indent="-323850" lvl="0" marL="457200" rtl="0" algn="l">
              <a:lnSpc>
                <a:spcPct val="114999"/>
              </a:lnSpc>
              <a:spcBef>
                <a:spcPts val="0"/>
              </a:spcBef>
              <a:spcAft>
                <a:spcPts val="0"/>
              </a:spcAft>
              <a:buClr>
                <a:schemeClr val="lt1"/>
              </a:buClr>
              <a:buSzPts val="1500"/>
              <a:buFont typeface="Arial"/>
              <a:buChar char="●"/>
            </a:pPr>
            <a:r>
              <a:rPr b="1" lang="en-US" sz="1500">
                <a:solidFill>
                  <a:schemeClr val="lt1"/>
                </a:solidFill>
                <a:latin typeface="Arial"/>
                <a:ea typeface="Arial"/>
                <a:cs typeface="Arial"/>
                <a:sym typeface="Arial"/>
              </a:rPr>
              <a:t>Petlja za obuku</a:t>
            </a:r>
            <a:endParaRPr b="1" sz="1500">
              <a:solidFill>
                <a:schemeClr val="lt1"/>
              </a:solidFill>
              <a:latin typeface="Arial"/>
              <a:ea typeface="Arial"/>
              <a:cs typeface="Arial"/>
              <a:sym typeface="Arial"/>
            </a:endParaRPr>
          </a:p>
          <a:p>
            <a:pPr indent="-323850" lvl="0" marL="457200" rtl="0" algn="l">
              <a:lnSpc>
                <a:spcPct val="114999"/>
              </a:lnSpc>
              <a:spcBef>
                <a:spcPts val="0"/>
              </a:spcBef>
              <a:spcAft>
                <a:spcPts val="0"/>
              </a:spcAft>
              <a:buClr>
                <a:schemeClr val="lt1"/>
              </a:buClr>
              <a:buSzPts val="1500"/>
              <a:buFont typeface="Arial"/>
              <a:buChar char="●"/>
            </a:pPr>
            <a:r>
              <a:rPr b="1" lang="en-US" sz="1500">
                <a:solidFill>
                  <a:schemeClr val="lt1"/>
                </a:solidFill>
                <a:latin typeface="Arial"/>
                <a:ea typeface="Arial"/>
                <a:cs typeface="Arial"/>
                <a:sym typeface="Arial"/>
              </a:rPr>
              <a:t>Kontrolni sistem</a:t>
            </a:r>
            <a:endParaRPr b="1" sz="1500">
              <a:solidFill>
                <a:schemeClr val="lt1"/>
              </a:solidFill>
              <a:latin typeface="Arial"/>
              <a:ea typeface="Arial"/>
              <a:cs typeface="Arial"/>
              <a:sym typeface="Arial"/>
            </a:endParaRPr>
          </a:p>
          <a:p>
            <a:pPr indent="0" lvl="0" marL="0" rtl="0" algn="l">
              <a:lnSpc>
                <a:spcPct val="114999"/>
              </a:lnSpc>
              <a:spcBef>
                <a:spcPts val="400"/>
              </a:spcBef>
              <a:spcAft>
                <a:spcPts val="1200"/>
              </a:spcAft>
              <a:buSzPts val="1300"/>
              <a:buNone/>
            </a:pPr>
            <a:r>
              <a:t/>
            </a:r>
            <a:endParaRPr>
              <a:solidFill>
                <a:schemeClr val="lt1"/>
              </a:solidFill>
            </a:endParaRPr>
          </a:p>
        </p:txBody>
      </p:sp>
      <p:graphicFrame>
        <p:nvGraphicFramePr>
          <p:cNvPr id="467" name="Google Shape;467;p26"/>
          <p:cNvGraphicFramePr/>
          <p:nvPr/>
        </p:nvGraphicFramePr>
        <p:xfrm>
          <a:off x="5338475" y="219100"/>
          <a:ext cx="3000000" cy="3000000"/>
        </p:xfrm>
        <a:graphic>
          <a:graphicData uri="http://schemas.openxmlformats.org/drawingml/2006/table">
            <a:tbl>
              <a:tblPr>
                <a:noFill/>
                <a:tableStyleId>{1BB0397E-E84B-4044-86B2-A7FDDAC6794A}</a:tableStyleId>
              </a:tblPr>
              <a:tblGrid>
                <a:gridCol w="3590900"/>
              </a:tblGrid>
              <a:tr h="1333100">
                <a:tc>
                  <a:txBody>
                    <a:bodyPr/>
                    <a:lstStyle/>
                    <a:p>
                      <a:pPr indent="0" lvl="0" marL="0" marR="0" rtl="0" algn="l">
                        <a:lnSpc>
                          <a:spcPct val="100000"/>
                        </a:lnSpc>
                        <a:spcBef>
                          <a:spcPts val="0"/>
                        </a:spcBef>
                        <a:spcAft>
                          <a:spcPts val="0"/>
                        </a:spcAft>
                        <a:buClr>
                          <a:srgbClr val="000000"/>
                        </a:buClr>
                        <a:buSzPts val="700"/>
                        <a:buFont typeface="Arial"/>
                        <a:buNone/>
                      </a:pPr>
                      <a:r>
                        <a:rPr lang="en-US" sz="700" u="none" cap="none" strike="noStrike">
                          <a:solidFill>
                            <a:schemeClr val="lt1"/>
                          </a:solidFill>
                        </a:rPr>
                        <a:t>def control_system(room_temp, temp_outside, heating):</a:t>
                      </a:r>
                      <a:endParaRPr sz="700" u="none" cap="none" strike="noStrike">
                        <a:solidFill>
                          <a:schemeClr val="lt1"/>
                        </a:solidFill>
                      </a:endParaRPr>
                    </a:p>
                    <a:p>
                      <a:pPr indent="0" lvl="0" marL="0" marR="0" rtl="0" algn="l">
                        <a:lnSpc>
                          <a:spcPct val="100000"/>
                        </a:lnSpc>
                        <a:spcBef>
                          <a:spcPts val="0"/>
                        </a:spcBef>
                        <a:spcAft>
                          <a:spcPts val="0"/>
                        </a:spcAft>
                        <a:buClr>
                          <a:srgbClr val="000000"/>
                        </a:buClr>
                        <a:buSzPts val="700"/>
                        <a:buFont typeface="Arial"/>
                        <a:buNone/>
                      </a:pPr>
                      <a:r>
                        <a:rPr lang="en-US" sz="700" u="none" cap="none" strike="noStrike">
                          <a:solidFill>
                            <a:schemeClr val="lt1"/>
                          </a:solidFill>
                        </a:rPr>
                        <a:t>	global room_temperature, temperature_outside, heating_on</a:t>
                      </a:r>
                      <a:endParaRPr sz="700" u="none" cap="none" strike="noStrike">
                        <a:solidFill>
                          <a:schemeClr val="lt1"/>
                        </a:solidFill>
                      </a:endParaRPr>
                    </a:p>
                    <a:p>
                      <a:pPr indent="0" lvl="0" marL="0" marR="0" rtl="0" algn="l">
                        <a:lnSpc>
                          <a:spcPct val="100000"/>
                        </a:lnSpc>
                        <a:spcBef>
                          <a:spcPts val="0"/>
                        </a:spcBef>
                        <a:spcAft>
                          <a:spcPts val="0"/>
                        </a:spcAft>
                        <a:buClr>
                          <a:srgbClr val="000000"/>
                        </a:buClr>
                        <a:buSzPts val="700"/>
                        <a:buFont typeface="Arial"/>
                        <a:buNone/>
                      </a:pPr>
                      <a:r>
                        <a:rPr lang="en-US" sz="700" u="none" cap="none" strike="noStrike">
                          <a:solidFill>
                            <a:schemeClr val="lt1"/>
                          </a:solidFill>
                        </a:rPr>
                        <a:t>	#state = torch.tensor([room_temp, temp_outside, heating], dtype=torch.float).unsqueeze(0)</a:t>
                      </a:r>
                      <a:endParaRPr sz="700" u="none" cap="none" strike="noStrike">
                        <a:solidFill>
                          <a:schemeClr val="lt1"/>
                        </a:solidFill>
                      </a:endParaRPr>
                    </a:p>
                    <a:p>
                      <a:pPr indent="0" lvl="0" marL="0" marR="0" rtl="0" algn="l">
                        <a:lnSpc>
                          <a:spcPct val="100000"/>
                        </a:lnSpc>
                        <a:spcBef>
                          <a:spcPts val="0"/>
                        </a:spcBef>
                        <a:spcAft>
                          <a:spcPts val="0"/>
                        </a:spcAft>
                        <a:buClr>
                          <a:srgbClr val="000000"/>
                        </a:buClr>
                        <a:buSzPts val="700"/>
                        <a:buFont typeface="Arial"/>
                        <a:buNone/>
                      </a:pPr>
                      <a:r>
                        <a:rPr lang="en-US" sz="700" u="none" cap="none" strike="noStrike">
                          <a:solidFill>
                            <a:schemeClr val="lt1"/>
                          </a:solidFill>
                        </a:rPr>
                        <a:t>	state = torch.tensor([room_temp, heating], dtype=torch.float).unsqueeze(0)</a:t>
                      </a:r>
                      <a:endParaRPr sz="700" u="none" cap="none" strike="noStrike">
                        <a:solidFill>
                          <a:schemeClr val="lt1"/>
                        </a:solidFill>
                      </a:endParaRPr>
                    </a:p>
                    <a:p>
                      <a:pPr indent="0" lvl="0" marL="0" marR="0" rtl="0" algn="l">
                        <a:lnSpc>
                          <a:spcPct val="100000"/>
                        </a:lnSpc>
                        <a:spcBef>
                          <a:spcPts val="0"/>
                        </a:spcBef>
                        <a:spcAft>
                          <a:spcPts val="0"/>
                        </a:spcAft>
                        <a:buClr>
                          <a:srgbClr val="000000"/>
                        </a:buClr>
                        <a:buSzPts val="700"/>
                        <a:buFont typeface="Arial"/>
                        <a:buNone/>
                      </a:pPr>
                      <a:r>
                        <a:rPr lang="en-US" sz="700" u="none" cap="none" strike="noStrike">
                          <a:solidFill>
                            <a:schemeClr val="lt1"/>
                          </a:solidFill>
                        </a:rPr>
                        <a:t>    </a:t>
                      </a:r>
                      <a:endParaRPr sz="700" u="none" cap="none" strike="noStrike">
                        <a:solidFill>
                          <a:schemeClr val="lt1"/>
                        </a:solidFill>
                      </a:endParaRPr>
                    </a:p>
                    <a:p>
                      <a:pPr indent="0" lvl="0" marL="0" marR="0" rtl="0" algn="l">
                        <a:lnSpc>
                          <a:spcPct val="100000"/>
                        </a:lnSpc>
                        <a:spcBef>
                          <a:spcPts val="0"/>
                        </a:spcBef>
                        <a:spcAft>
                          <a:spcPts val="0"/>
                        </a:spcAft>
                        <a:buClr>
                          <a:srgbClr val="000000"/>
                        </a:buClr>
                        <a:buSzPts val="700"/>
                        <a:buFont typeface="Arial"/>
                        <a:buNone/>
                      </a:pPr>
                      <a:r>
                        <a:rPr lang="en-US" sz="700" u="none" cap="none" strike="noStrike">
                          <a:solidFill>
                            <a:schemeClr val="lt1"/>
                          </a:solidFill>
                        </a:rPr>
                        <a:t>	with torch.no_grad():</a:t>
                      </a:r>
                      <a:endParaRPr sz="700" u="none" cap="none" strike="noStrike">
                        <a:solidFill>
                          <a:schemeClr val="lt1"/>
                        </a:solidFill>
                      </a:endParaRPr>
                    </a:p>
                    <a:p>
                      <a:pPr indent="0" lvl="0" marL="0" marR="0" rtl="0" algn="l">
                        <a:lnSpc>
                          <a:spcPct val="100000"/>
                        </a:lnSpc>
                        <a:spcBef>
                          <a:spcPts val="0"/>
                        </a:spcBef>
                        <a:spcAft>
                          <a:spcPts val="0"/>
                        </a:spcAft>
                        <a:buClr>
                          <a:srgbClr val="000000"/>
                        </a:buClr>
                        <a:buSzPts val="700"/>
                        <a:buFont typeface="Arial"/>
                        <a:buNone/>
                      </a:pPr>
                      <a:r>
                        <a:rPr lang="en-US" sz="700" u="none" cap="none" strike="noStrike">
                          <a:solidFill>
                            <a:schemeClr val="lt1"/>
                          </a:solidFill>
                        </a:rPr>
                        <a:t>    	q_values = q_network(state)</a:t>
                      </a:r>
                      <a:endParaRPr sz="700" u="none" cap="none" strike="noStrike">
                        <a:solidFill>
                          <a:schemeClr val="lt1"/>
                        </a:solidFill>
                      </a:endParaRPr>
                    </a:p>
                    <a:p>
                      <a:pPr indent="0" lvl="0" marL="0" marR="0" rtl="0" algn="l">
                        <a:lnSpc>
                          <a:spcPct val="100000"/>
                        </a:lnSpc>
                        <a:spcBef>
                          <a:spcPts val="0"/>
                        </a:spcBef>
                        <a:spcAft>
                          <a:spcPts val="0"/>
                        </a:spcAft>
                        <a:buClr>
                          <a:srgbClr val="000000"/>
                        </a:buClr>
                        <a:buSzPts val="700"/>
                        <a:buFont typeface="Arial"/>
                        <a:buNone/>
                      </a:pPr>
                      <a:r>
                        <a:rPr lang="en-US" sz="700" u="none" cap="none" strike="noStrike">
                          <a:solidFill>
                            <a:schemeClr val="lt1"/>
                          </a:solidFill>
                        </a:rPr>
                        <a:t>    	action_index = q_values.argmax().item()</a:t>
                      </a:r>
                      <a:endParaRPr sz="700" u="none" cap="none" strike="noStrike">
                        <a:solidFill>
                          <a:schemeClr val="lt1"/>
                        </a:solidFill>
                      </a:endParaRPr>
                    </a:p>
                    <a:p>
                      <a:pPr indent="0" lvl="0" marL="0" marR="0" rtl="0" algn="l">
                        <a:lnSpc>
                          <a:spcPct val="100000"/>
                        </a:lnSpc>
                        <a:spcBef>
                          <a:spcPts val="0"/>
                        </a:spcBef>
                        <a:spcAft>
                          <a:spcPts val="0"/>
                        </a:spcAft>
                        <a:buClr>
                          <a:srgbClr val="000000"/>
                        </a:buClr>
                        <a:buSzPts val="700"/>
                        <a:buFont typeface="Arial"/>
                        <a:buNone/>
                      </a:pPr>
                      <a:r>
                        <a:rPr lang="en-US" sz="700" u="none" cap="none" strike="noStrike">
                          <a:solidFill>
                            <a:schemeClr val="lt1"/>
                          </a:solidFill>
                        </a:rPr>
                        <a:t>	action = index_to_action(action_index)</a:t>
                      </a:r>
                      <a:endParaRPr sz="700" u="none" cap="none" strike="noStrike">
                        <a:solidFill>
                          <a:schemeClr val="lt1"/>
                        </a:solidFill>
                      </a:endParaRPr>
                    </a:p>
                    <a:p>
                      <a:pPr indent="0" lvl="0" marL="0" marR="0" rtl="0" algn="l">
                        <a:lnSpc>
                          <a:spcPct val="100000"/>
                        </a:lnSpc>
                        <a:spcBef>
                          <a:spcPts val="0"/>
                        </a:spcBef>
                        <a:spcAft>
                          <a:spcPts val="0"/>
                        </a:spcAft>
                        <a:buClr>
                          <a:srgbClr val="000000"/>
                        </a:buClr>
                        <a:buSzPts val="700"/>
                        <a:buFont typeface="Arial"/>
                        <a:buNone/>
                      </a:pPr>
                      <a:r>
                        <a:rPr lang="en-US" sz="700" u="none" cap="none" strike="noStrike">
                          <a:solidFill>
                            <a:schemeClr val="lt1"/>
                          </a:solidFill>
                        </a:rPr>
                        <a:t>	return action</a:t>
                      </a:r>
                      <a:endParaRPr sz="700" u="none" cap="none" strike="noStrike">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468" name="Google Shape;468;p26"/>
          <p:cNvGraphicFramePr/>
          <p:nvPr/>
        </p:nvGraphicFramePr>
        <p:xfrm>
          <a:off x="5338475" y="1589550"/>
          <a:ext cx="3000000" cy="3000000"/>
        </p:xfrm>
        <a:graphic>
          <a:graphicData uri="http://schemas.openxmlformats.org/drawingml/2006/table">
            <a:tbl>
              <a:tblPr>
                <a:noFill/>
                <a:tableStyleId>{1BB0397E-E84B-4044-86B2-A7FDDAC6794A}</a:tableStyleId>
              </a:tblPr>
              <a:tblGrid>
                <a:gridCol w="3590900"/>
              </a:tblGrid>
              <a:tr h="2643925">
                <a:tc>
                  <a:txBody>
                    <a:bodyPr/>
                    <a:lstStyle/>
                    <a:p>
                      <a:pPr indent="0" lvl="0" marL="0" marR="0" rtl="0" algn="l">
                        <a:lnSpc>
                          <a:spcPct val="114999"/>
                        </a:lnSpc>
                        <a:spcBef>
                          <a:spcPts val="0"/>
                        </a:spcBef>
                        <a:spcAft>
                          <a:spcPts val="0"/>
                        </a:spcAft>
                        <a:buClr>
                          <a:srgbClr val="000000"/>
                        </a:buClr>
                        <a:buSzPts val="700"/>
                        <a:buFont typeface="Arial"/>
                        <a:buNone/>
                      </a:pPr>
                      <a:r>
                        <a:rPr lang="en-US" sz="700" u="none" cap="none" strike="noStrike">
                          <a:solidFill>
                            <a:schemeClr val="lt1"/>
                          </a:solidFill>
                        </a:rPr>
                        <a:t>def get_reward(room_temp, heating_on):</a:t>
                      </a:r>
                      <a:endParaRPr sz="700" u="none" cap="none" strike="noStrike">
                        <a:solidFill>
                          <a:schemeClr val="lt1"/>
                        </a:solidFill>
                      </a:endParaRPr>
                    </a:p>
                    <a:p>
                      <a:pPr indent="0" lvl="0" marL="0" marR="0" rtl="0" algn="l">
                        <a:lnSpc>
                          <a:spcPct val="114999"/>
                        </a:lnSpc>
                        <a:spcBef>
                          <a:spcPts val="0"/>
                        </a:spcBef>
                        <a:spcAft>
                          <a:spcPts val="0"/>
                        </a:spcAft>
                        <a:buClr>
                          <a:srgbClr val="000000"/>
                        </a:buClr>
                        <a:buSzPts val="700"/>
                        <a:buFont typeface="Arial"/>
                        <a:buNone/>
                      </a:pPr>
                      <a:r>
                        <a:rPr lang="en-US" sz="700" u="none" cap="none" strike="noStrike">
                          <a:solidFill>
                            <a:schemeClr val="lt1"/>
                          </a:solidFill>
                        </a:rPr>
                        <a:t>	def get_reward(room_temp, heating_on):</a:t>
                      </a:r>
                      <a:endParaRPr sz="700" u="none" cap="none" strike="noStrike">
                        <a:solidFill>
                          <a:schemeClr val="lt1"/>
                        </a:solidFill>
                      </a:endParaRPr>
                    </a:p>
                    <a:p>
                      <a:pPr indent="0" lvl="0" marL="0" marR="0" rtl="0" algn="l">
                        <a:lnSpc>
                          <a:spcPct val="114999"/>
                        </a:lnSpc>
                        <a:spcBef>
                          <a:spcPts val="0"/>
                        </a:spcBef>
                        <a:spcAft>
                          <a:spcPts val="0"/>
                        </a:spcAft>
                        <a:buClr>
                          <a:srgbClr val="000000"/>
                        </a:buClr>
                        <a:buSzPts val="700"/>
                        <a:buFont typeface="Arial"/>
                        <a:buNone/>
                      </a:pPr>
                      <a:r>
                        <a:rPr lang="en-US" sz="700" u="none" cap="none" strike="noStrike">
                          <a:solidFill>
                            <a:schemeClr val="lt1"/>
                          </a:solidFill>
                        </a:rPr>
                        <a:t>	if room_temp &lt; 21 and heating_on==1:</a:t>
                      </a:r>
                      <a:endParaRPr sz="700" u="none" cap="none" strike="noStrike">
                        <a:solidFill>
                          <a:schemeClr val="lt1"/>
                        </a:solidFill>
                      </a:endParaRPr>
                    </a:p>
                    <a:p>
                      <a:pPr indent="0" lvl="0" marL="0" marR="0" rtl="0" algn="l">
                        <a:lnSpc>
                          <a:spcPct val="114999"/>
                        </a:lnSpc>
                        <a:spcBef>
                          <a:spcPts val="0"/>
                        </a:spcBef>
                        <a:spcAft>
                          <a:spcPts val="0"/>
                        </a:spcAft>
                        <a:buClr>
                          <a:srgbClr val="000000"/>
                        </a:buClr>
                        <a:buSzPts val="700"/>
                        <a:buFont typeface="Arial"/>
                        <a:buNone/>
                      </a:pPr>
                      <a:r>
                        <a:rPr lang="en-US" sz="700" u="none" cap="none" strike="noStrike">
                          <a:solidFill>
                            <a:schemeClr val="lt1"/>
                          </a:solidFill>
                        </a:rPr>
                        <a:t>    		return 10</a:t>
                      </a:r>
                      <a:endParaRPr sz="700" u="none" cap="none" strike="noStrike">
                        <a:solidFill>
                          <a:schemeClr val="lt1"/>
                        </a:solidFill>
                      </a:endParaRPr>
                    </a:p>
                    <a:p>
                      <a:pPr indent="0" lvl="0" marL="0" marR="0" rtl="0" algn="l">
                        <a:lnSpc>
                          <a:spcPct val="114999"/>
                        </a:lnSpc>
                        <a:spcBef>
                          <a:spcPts val="0"/>
                        </a:spcBef>
                        <a:spcAft>
                          <a:spcPts val="0"/>
                        </a:spcAft>
                        <a:buClr>
                          <a:srgbClr val="000000"/>
                        </a:buClr>
                        <a:buSzPts val="700"/>
                        <a:buFont typeface="Arial"/>
                        <a:buNone/>
                      </a:pPr>
                      <a:r>
                        <a:rPr lang="en-US" sz="700" u="none" cap="none" strike="noStrike">
                          <a:solidFill>
                            <a:schemeClr val="lt1"/>
                          </a:solidFill>
                        </a:rPr>
                        <a:t>	elif room_temp&lt;21 and heating_on==0:</a:t>
                      </a:r>
                      <a:endParaRPr sz="700" u="none" cap="none" strike="noStrike">
                        <a:solidFill>
                          <a:schemeClr val="lt1"/>
                        </a:solidFill>
                      </a:endParaRPr>
                    </a:p>
                    <a:p>
                      <a:pPr indent="0" lvl="0" marL="0" marR="0" rtl="0" algn="l">
                        <a:lnSpc>
                          <a:spcPct val="114999"/>
                        </a:lnSpc>
                        <a:spcBef>
                          <a:spcPts val="0"/>
                        </a:spcBef>
                        <a:spcAft>
                          <a:spcPts val="0"/>
                        </a:spcAft>
                        <a:buClr>
                          <a:srgbClr val="000000"/>
                        </a:buClr>
                        <a:buSzPts val="700"/>
                        <a:buFont typeface="Arial"/>
                        <a:buNone/>
                      </a:pPr>
                      <a:r>
                        <a:rPr lang="en-US" sz="700" u="none" cap="none" strike="noStrike">
                          <a:solidFill>
                            <a:schemeClr val="lt1"/>
                          </a:solidFill>
                        </a:rPr>
                        <a:t>    		return -10</a:t>
                      </a:r>
                      <a:endParaRPr sz="700" u="none" cap="none" strike="noStrike">
                        <a:solidFill>
                          <a:schemeClr val="lt1"/>
                        </a:solidFill>
                      </a:endParaRPr>
                    </a:p>
                    <a:p>
                      <a:pPr indent="0" lvl="0" marL="0" marR="0" rtl="0" algn="l">
                        <a:lnSpc>
                          <a:spcPct val="114999"/>
                        </a:lnSpc>
                        <a:spcBef>
                          <a:spcPts val="0"/>
                        </a:spcBef>
                        <a:spcAft>
                          <a:spcPts val="0"/>
                        </a:spcAft>
                        <a:buClr>
                          <a:srgbClr val="000000"/>
                        </a:buClr>
                        <a:buSzPts val="700"/>
                        <a:buFont typeface="Arial"/>
                        <a:buNone/>
                      </a:pPr>
                      <a:r>
                        <a:rPr lang="en-US" sz="700" u="none" cap="none" strike="noStrike">
                          <a:solidFill>
                            <a:schemeClr val="lt1"/>
                          </a:solidFill>
                        </a:rPr>
                        <a:t>	if 21 &lt;= room_temp &lt;= 22 and heating_on==1:</a:t>
                      </a:r>
                      <a:endParaRPr sz="700" u="none" cap="none" strike="noStrike">
                        <a:solidFill>
                          <a:schemeClr val="lt1"/>
                        </a:solidFill>
                      </a:endParaRPr>
                    </a:p>
                    <a:p>
                      <a:pPr indent="0" lvl="0" marL="0" marR="0" rtl="0" algn="l">
                        <a:lnSpc>
                          <a:spcPct val="114999"/>
                        </a:lnSpc>
                        <a:spcBef>
                          <a:spcPts val="0"/>
                        </a:spcBef>
                        <a:spcAft>
                          <a:spcPts val="0"/>
                        </a:spcAft>
                        <a:buClr>
                          <a:srgbClr val="000000"/>
                        </a:buClr>
                        <a:buSzPts val="700"/>
                        <a:buFont typeface="Arial"/>
                        <a:buNone/>
                      </a:pPr>
                      <a:r>
                        <a:rPr lang="en-US" sz="700" u="none" cap="none" strike="noStrike">
                          <a:solidFill>
                            <a:schemeClr val="lt1"/>
                          </a:solidFill>
                        </a:rPr>
                        <a:t>    		return 10</a:t>
                      </a:r>
                      <a:endParaRPr sz="700" u="none" cap="none" strike="noStrike">
                        <a:solidFill>
                          <a:schemeClr val="lt1"/>
                        </a:solidFill>
                      </a:endParaRPr>
                    </a:p>
                    <a:p>
                      <a:pPr indent="0" lvl="0" marL="0" marR="0" rtl="0" algn="l">
                        <a:lnSpc>
                          <a:spcPct val="114999"/>
                        </a:lnSpc>
                        <a:spcBef>
                          <a:spcPts val="0"/>
                        </a:spcBef>
                        <a:spcAft>
                          <a:spcPts val="0"/>
                        </a:spcAft>
                        <a:buClr>
                          <a:srgbClr val="000000"/>
                        </a:buClr>
                        <a:buSzPts val="700"/>
                        <a:buFont typeface="Arial"/>
                        <a:buNone/>
                      </a:pPr>
                      <a:r>
                        <a:rPr lang="en-US" sz="700" u="none" cap="none" strike="noStrike">
                          <a:solidFill>
                            <a:schemeClr val="lt1"/>
                          </a:solidFill>
                        </a:rPr>
                        <a:t>	elif 22&lt;= room_temp &lt;= 24 and heating_on==0:</a:t>
                      </a:r>
                      <a:endParaRPr sz="700" u="none" cap="none" strike="noStrike">
                        <a:solidFill>
                          <a:schemeClr val="lt1"/>
                        </a:solidFill>
                      </a:endParaRPr>
                    </a:p>
                    <a:p>
                      <a:pPr indent="0" lvl="0" marL="0" marR="0" rtl="0" algn="l">
                        <a:lnSpc>
                          <a:spcPct val="114999"/>
                        </a:lnSpc>
                        <a:spcBef>
                          <a:spcPts val="0"/>
                        </a:spcBef>
                        <a:spcAft>
                          <a:spcPts val="0"/>
                        </a:spcAft>
                        <a:buClr>
                          <a:srgbClr val="000000"/>
                        </a:buClr>
                        <a:buSzPts val="700"/>
                        <a:buFont typeface="Arial"/>
                        <a:buNone/>
                      </a:pPr>
                      <a:r>
                        <a:rPr lang="en-US" sz="700" u="none" cap="none" strike="noStrike">
                          <a:solidFill>
                            <a:schemeClr val="lt1"/>
                          </a:solidFill>
                        </a:rPr>
                        <a:t>    		return 10</a:t>
                      </a:r>
                      <a:endParaRPr sz="700" u="none" cap="none" strike="noStrike">
                        <a:solidFill>
                          <a:schemeClr val="lt1"/>
                        </a:solidFill>
                      </a:endParaRPr>
                    </a:p>
                    <a:p>
                      <a:pPr indent="0" lvl="0" marL="0" marR="0" rtl="0" algn="l">
                        <a:lnSpc>
                          <a:spcPct val="114999"/>
                        </a:lnSpc>
                        <a:spcBef>
                          <a:spcPts val="0"/>
                        </a:spcBef>
                        <a:spcAft>
                          <a:spcPts val="0"/>
                        </a:spcAft>
                        <a:buClr>
                          <a:srgbClr val="000000"/>
                        </a:buClr>
                        <a:buSzPts val="700"/>
                        <a:buFont typeface="Arial"/>
                        <a:buNone/>
                      </a:pPr>
                      <a:r>
                        <a:rPr lang="en-US" sz="700" u="none" cap="none" strike="noStrike">
                          <a:solidFill>
                            <a:schemeClr val="lt1"/>
                          </a:solidFill>
                        </a:rPr>
                        <a:t>	elif 23&lt;= room_temp &lt;= 24 and heating_on ==1:</a:t>
                      </a:r>
                      <a:endParaRPr sz="700" u="none" cap="none" strike="noStrike">
                        <a:solidFill>
                          <a:schemeClr val="lt1"/>
                        </a:solidFill>
                      </a:endParaRPr>
                    </a:p>
                    <a:p>
                      <a:pPr indent="0" lvl="0" marL="0" marR="0" rtl="0" algn="l">
                        <a:lnSpc>
                          <a:spcPct val="114999"/>
                        </a:lnSpc>
                        <a:spcBef>
                          <a:spcPts val="0"/>
                        </a:spcBef>
                        <a:spcAft>
                          <a:spcPts val="0"/>
                        </a:spcAft>
                        <a:buClr>
                          <a:srgbClr val="000000"/>
                        </a:buClr>
                        <a:buSzPts val="700"/>
                        <a:buFont typeface="Arial"/>
                        <a:buNone/>
                      </a:pPr>
                      <a:r>
                        <a:rPr lang="en-US" sz="700" u="none" cap="none" strike="noStrike">
                          <a:solidFill>
                            <a:schemeClr val="lt1"/>
                          </a:solidFill>
                        </a:rPr>
                        <a:t>    		return 1</a:t>
                      </a:r>
                      <a:endParaRPr sz="700" u="none" cap="none" strike="noStrike">
                        <a:solidFill>
                          <a:schemeClr val="lt1"/>
                        </a:solidFill>
                      </a:endParaRPr>
                    </a:p>
                    <a:p>
                      <a:pPr indent="0" lvl="0" marL="0" marR="0" rtl="0" algn="l">
                        <a:lnSpc>
                          <a:spcPct val="114999"/>
                        </a:lnSpc>
                        <a:spcBef>
                          <a:spcPts val="0"/>
                        </a:spcBef>
                        <a:spcAft>
                          <a:spcPts val="0"/>
                        </a:spcAft>
                        <a:buClr>
                          <a:srgbClr val="000000"/>
                        </a:buClr>
                        <a:buSzPts val="700"/>
                        <a:buFont typeface="Arial"/>
                        <a:buNone/>
                      </a:pPr>
                      <a:r>
                        <a:rPr lang="en-US" sz="700" u="none" cap="none" strike="noStrike">
                          <a:solidFill>
                            <a:schemeClr val="lt1"/>
                          </a:solidFill>
                        </a:rPr>
                        <a:t>	elif room_temp &gt; 24 and room_temp&lt;=25 and heating_on ==1:</a:t>
                      </a:r>
                      <a:endParaRPr sz="700" u="none" cap="none" strike="noStrike">
                        <a:solidFill>
                          <a:schemeClr val="lt1"/>
                        </a:solidFill>
                      </a:endParaRPr>
                    </a:p>
                    <a:p>
                      <a:pPr indent="0" lvl="0" marL="0" marR="0" rtl="0" algn="l">
                        <a:lnSpc>
                          <a:spcPct val="114999"/>
                        </a:lnSpc>
                        <a:spcBef>
                          <a:spcPts val="0"/>
                        </a:spcBef>
                        <a:spcAft>
                          <a:spcPts val="0"/>
                        </a:spcAft>
                        <a:buClr>
                          <a:srgbClr val="000000"/>
                        </a:buClr>
                        <a:buSzPts val="700"/>
                        <a:buFont typeface="Arial"/>
                        <a:buNone/>
                      </a:pPr>
                      <a:r>
                        <a:rPr lang="en-US" sz="700" u="none" cap="none" strike="noStrike">
                          <a:solidFill>
                            <a:schemeClr val="lt1"/>
                          </a:solidFill>
                        </a:rPr>
                        <a:t>    		return -5</a:t>
                      </a:r>
                      <a:endParaRPr sz="700" u="none" cap="none" strike="noStrike">
                        <a:solidFill>
                          <a:schemeClr val="lt1"/>
                        </a:solidFill>
                      </a:endParaRPr>
                    </a:p>
                    <a:p>
                      <a:pPr indent="0" lvl="0" marL="0" marR="0" rtl="0" algn="l">
                        <a:lnSpc>
                          <a:spcPct val="114999"/>
                        </a:lnSpc>
                        <a:spcBef>
                          <a:spcPts val="0"/>
                        </a:spcBef>
                        <a:spcAft>
                          <a:spcPts val="0"/>
                        </a:spcAft>
                        <a:buClr>
                          <a:srgbClr val="000000"/>
                        </a:buClr>
                        <a:buSzPts val="700"/>
                        <a:buFont typeface="Arial"/>
                        <a:buNone/>
                      </a:pPr>
                      <a:r>
                        <a:rPr lang="en-US" sz="700" u="none" cap="none" strike="noStrike">
                          <a:solidFill>
                            <a:schemeClr val="lt1"/>
                          </a:solidFill>
                        </a:rPr>
                        <a:t>	elif room_temp &gt;25 and heating_on==0:</a:t>
                      </a:r>
                      <a:endParaRPr sz="700" u="none" cap="none" strike="noStrike">
                        <a:solidFill>
                          <a:schemeClr val="lt1"/>
                        </a:solidFill>
                      </a:endParaRPr>
                    </a:p>
                    <a:p>
                      <a:pPr indent="0" lvl="0" marL="0" marR="0" rtl="0" algn="l">
                        <a:lnSpc>
                          <a:spcPct val="114999"/>
                        </a:lnSpc>
                        <a:spcBef>
                          <a:spcPts val="0"/>
                        </a:spcBef>
                        <a:spcAft>
                          <a:spcPts val="0"/>
                        </a:spcAft>
                        <a:buClr>
                          <a:srgbClr val="000000"/>
                        </a:buClr>
                        <a:buSzPts val="700"/>
                        <a:buFont typeface="Arial"/>
                        <a:buNone/>
                      </a:pPr>
                      <a:r>
                        <a:rPr lang="en-US" sz="700" u="none" cap="none" strike="noStrike">
                          <a:solidFill>
                            <a:schemeClr val="lt1"/>
                          </a:solidFill>
                        </a:rPr>
                        <a:t>    		return 10</a:t>
                      </a:r>
                      <a:endParaRPr sz="700" u="none" cap="none" strike="noStrike">
                        <a:solidFill>
                          <a:schemeClr val="lt1"/>
                        </a:solidFill>
                      </a:endParaRPr>
                    </a:p>
                    <a:p>
                      <a:pPr indent="0" lvl="0" marL="0" marR="0" rtl="0" algn="l">
                        <a:lnSpc>
                          <a:spcPct val="114999"/>
                        </a:lnSpc>
                        <a:spcBef>
                          <a:spcPts val="0"/>
                        </a:spcBef>
                        <a:spcAft>
                          <a:spcPts val="0"/>
                        </a:spcAft>
                        <a:buClr>
                          <a:srgbClr val="000000"/>
                        </a:buClr>
                        <a:buSzPts val="700"/>
                        <a:buFont typeface="Arial"/>
                        <a:buNone/>
                      </a:pPr>
                      <a:r>
                        <a:rPr lang="en-US" sz="700" u="none" cap="none" strike="noStrike">
                          <a:solidFill>
                            <a:schemeClr val="lt1"/>
                          </a:solidFill>
                        </a:rPr>
                        <a:t>	elif room_temp &gt; 25 and heating_on ==1:</a:t>
                      </a:r>
                      <a:endParaRPr sz="700" u="none" cap="none" strike="noStrike">
                        <a:solidFill>
                          <a:schemeClr val="lt1"/>
                        </a:solidFill>
                      </a:endParaRPr>
                    </a:p>
                    <a:p>
                      <a:pPr indent="0" lvl="0" marL="0" marR="0" rtl="0" algn="l">
                        <a:lnSpc>
                          <a:spcPct val="114999"/>
                        </a:lnSpc>
                        <a:spcBef>
                          <a:spcPts val="0"/>
                        </a:spcBef>
                        <a:spcAft>
                          <a:spcPts val="0"/>
                        </a:spcAft>
                        <a:buClr>
                          <a:srgbClr val="000000"/>
                        </a:buClr>
                        <a:buSzPts val="700"/>
                        <a:buFont typeface="Arial"/>
                        <a:buNone/>
                      </a:pPr>
                      <a:r>
                        <a:rPr lang="en-US" sz="700" u="none" cap="none" strike="noStrike">
                          <a:solidFill>
                            <a:schemeClr val="lt1"/>
                          </a:solidFill>
                        </a:rPr>
                        <a:t>    		return -15</a:t>
                      </a:r>
                      <a:endParaRPr sz="700" u="none" cap="none" strike="noStrike">
                        <a:solidFill>
                          <a:schemeClr val="lt1"/>
                        </a:solidFill>
                      </a:endParaRPr>
                    </a:p>
                    <a:p>
                      <a:pPr indent="0" lvl="0" marL="0" marR="0" rtl="0" algn="l">
                        <a:lnSpc>
                          <a:spcPct val="114999"/>
                        </a:lnSpc>
                        <a:spcBef>
                          <a:spcPts val="0"/>
                        </a:spcBef>
                        <a:spcAft>
                          <a:spcPts val="0"/>
                        </a:spcAft>
                        <a:buClr>
                          <a:srgbClr val="000000"/>
                        </a:buClr>
                        <a:buSzPts val="700"/>
                        <a:buFont typeface="Arial"/>
                        <a:buNone/>
                      </a:pPr>
                      <a:r>
                        <a:rPr lang="en-US" sz="700" u="none" cap="none" strike="noStrike">
                          <a:solidFill>
                            <a:schemeClr val="lt1"/>
                          </a:solidFill>
                        </a:rPr>
                        <a:t>	else:</a:t>
                      </a:r>
                      <a:endParaRPr sz="700" u="none" cap="none" strike="noStrike">
                        <a:solidFill>
                          <a:schemeClr val="lt1"/>
                        </a:solidFill>
                      </a:endParaRPr>
                    </a:p>
                    <a:p>
                      <a:pPr indent="0" lvl="0" marL="0" marR="0" rtl="0" algn="l">
                        <a:lnSpc>
                          <a:spcPct val="114999"/>
                        </a:lnSpc>
                        <a:spcBef>
                          <a:spcPts val="0"/>
                        </a:spcBef>
                        <a:spcAft>
                          <a:spcPts val="0"/>
                        </a:spcAft>
                        <a:buClr>
                          <a:srgbClr val="000000"/>
                        </a:buClr>
                        <a:buSzPts val="700"/>
                        <a:buFont typeface="Arial"/>
                        <a:buNone/>
                      </a:pPr>
                      <a:r>
                        <a:rPr lang="en-US" sz="700" u="none" cap="none" strike="noStrike">
                          <a:solidFill>
                            <a:schemeClr val="lt1"/>
                          </a:solidFill>
                        </a:rPr>
                        <a:t>    		return -5</a:t>
                      </a:r>
                      <a:endParaRPr sz="700" u="none" cap="none" strike="noStrike">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469" name="Google Shape;469;p26"/>
          <p:cNvGraphicFramePr/>
          <p:nvPr/>
        </p:nvGraphicFramePr>
        <p:xfrm>
          <a:off x="5338475" y="4270825"/>
          <a:ext cx="3000000" cy="3000000"/>
        </p:xfrm>
        <a:graphic>
          <a:graphicData uri="http://schemas.openxmlformats.org/drawingml/2006/table">
            <a:tbl>
              <a:tblPr>
                <a:noFill/>
                <a:tableStyleId>{1BB0397E-E84B-4044-86B2-A7FDDAC6794A}</a:tableStyleId>
              </a:tblPr>
              <a:tblGrid>
                <a:gridCol w="3590900"/>
              </a:tblGrid>
              <a:tr h="653725">
                <a:tc>
                  <a:txBody>
                    <a:bodyPr/>
                    <a:lstStyle/>
                    <a:p>
                      <a:pPr indent="0" lvl="0" marL="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class QNetwork(nn.Module):</a:t>
                      </a:r>
                      <a:endParaRPr sz="500" u="none" cap="none" strike="noStrike">
                        <a:solidFill>
                          <a:schemeClr val="lt1"/>
                        </a:solidFill>
                      </a:endParaRPr>
                    </a:p>
                    <a:p>
                      <a:pPr indent="0" lvl="0" marL="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def __init__(self, input_size, output_size):</a:t>
                      </a:r>
                      <a:endParaRPr sz="500" u="none" cap="none" strike="noStrike">
                        <a:solidFill>
                          <a:schemeClr val="lt1"/>
                        </a:solidFill>
                      </a:endParaRPr>
                    </a:p>
                    <a:p>
                      <a:pPr indent="0" lvl="0" marL="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super(QNetwork, self).__init__()</a:t>
                      </a:r>
                      <a:endParaRPr sz="500" u="none" cap="none" strike="noStrike">
                        <a:solidFill>
                          <a:schemeClr val="lt1"/>
                        </a:solidFill>
                      </a:endParaRPr>
                    </a:p>
                    <a:p>
                      <a:pPr indent="0" lvl="0" marL="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self.fc1 = nn.Linear(input_size, 128)</a:t>
                      </a:r>
                      <a:endParaRPr sz="500" u="none" cap="none" strike="noStrike">
                        <a:solidFill>
                          <a:schemeClr val="lt1"/>
                        </a:solidFill>
                      </a:endParaRPr>
                    </a:p>
                    <a:p>
                      <a:pPr indent="0" lvl="0" marL="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self.fc2 = nn.Linear(128, output_size)  </a:t>
                      </a:r>
                      <a:endParaRPr sz="500" u="none" cap="none" strike="noStrike">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470" name="Google Shape;470;p26"/>
          <p:cNvGraphicFramePr/>
          <p:nvPr/>
        </p:nvGraphicFramePr>
        <p:xfrm>
          <a:off x="192325" y="2140075"/>
          <a:ext cx="3000000" cy="3000000"/>
        </p:xfrm>
        <a:graphic>
          <a:graphicData uri="http://schemas.openxmlformats.org/drawingml/2006/table">
            <a:tbl>
              <a:tblPr>
                <a:noFill/>
                <a:tableStyleId>{1BB0397E-E84B-4044-86B2-A7FDDAC6794A}</a:tableStyleId>
              </a:tblPr>
              <a:tblGrid>
                <a:gridCol w="2566225"/>
              </a:tblGrid>
              <a:tr h="2209350">
                <a:tc>
                  <a:txBody>
                    <a:bodyPr/>
                    <a:lstStyle/>
                    <a:p>
                      <a:pPr indent="0" lvl="0" marL="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for episode in range(num_episodes):</a:t>
                      </a:r>
                      <a:endParaRPr sz="500" u="none" cap="none" strike="noStrike">
                        <a:solidFill>
                          <a:schemeClr val="lt1"/>
                        </a:solidFill>
                      </a:endParaRPr>
                    </a:p>
                    <a:p>
                      <a:pPr indent="0" lvl="0" marL="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 Initialize environment</a:t>
                      </a:r>
                      <a:endParaRPr sz="500" u="none" cap="none" strike="noStrike">
                        <a:solidFill>
                          <a:schemeClr val="lt1"/>
                        </a:solidFill>
                      </a:endParaRPr>
                    </a:p>
                    <a:p>
                      <a:pPr indent="0" lvl="0" marL="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total_reward = 0</a:t>
                      </a:r>
                      <a:endParaRPr sz="500" u="none" cap="none" strike="noStrike">
                        <a:solidFill>
                          <a:schemeClr val="lt1"/>
                        </a:solidFill>
                      </a:endParaRPr>
                    </a:p>
                    <a:p>
                      <a:pPr indent="0" lvl="0" marL="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temp_outside = np.random.randint(0, 41)</a:t>
                      </a:r>
                      <a:endParaRPr sz="500" u="none" cap="none" strike="noStrike">
                        <a:solidFill>
                          <a:schemeClr val="lt1"/>
                        </a:solidFill>
                      </a:endParaRPr>
                    </a:p>
                    <a:p>
                      <a:pPr indent="0" lvl="0" marL="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heating = np.random.randint(0, 2)</a:t>
                      </a:r>
                      <a:endParaRPr sz="500" u="none" cap="none" strike="noStrike">
                        <a:solidFill>
                          <a:schemeClr val="lt1"/>
                        </a:solidFill>
                      </a:endParaRPr>
                    </a:p>
                    <a:p>
                      <a:pPr indent="0" lvl="0" marL="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room_temp = temp_outside * 0.8</a:t>
                      </a:r>
                      <a:endParaRPr sz="500" u="none" cap="none" strike="noStrike">
                        <a:solidFill>
                          <a:schemeClr val="lt1"/>
                        </a:solidFill>
                      </a:endParaRPr>
                    </a:p>
                    <a:p>
                      <a:pPr indent="0" lvl="0" marL="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#state = torch.tensor([room_temp, temp_outside, heating], dtype=torch.float).unsqueeze(0)</a:t>
                      </a:r>
                      <a:endParaRPr sz="500" u="none" cap="none" strike="noStrike">
                        <a:solidFill>
                          <a:schemeClr val="lt1"/>
                        </a:solidFill>
                      </a:endParaRPr>
                    </a:p>
                    <a:p>
                      <a:pPr indent="0" lvl="0" marL="0" marR="0" rtl="0" algn="l">
                        <a:lnSpc>
                          <a:spcPct val="114999"/>
                        </a:lnSpc>
                        <a:spcBef>
                          <a:spcPts val="0"/>
                        </a:spcBef>
                        <a:spcAft>
                          <a:spcPts val="0"/>
                        </a:spcAft>
                        <a:buClr>
                          <a:srgbClr val="000000"/>
                        </a:buClr>
                        <a:buSzPts val="500"/>
                        <a:buFont typeface="Arial"/>
                        <a:buNone/>
                      </a:pPr>
                      <a:r>
                        <a:t/>
                      </a:r>
                      <a:endParaRPr sz="500" u="none" cap="none" strike="noStrike">
                        <a:solidFill>
                          <a:schemeClr val="lt1"/>
                        </a:solidFill>
                      </a:endParaRPr>
                    </a:p>
                    <a:p>
                      <a:pPr indent="0" lvl="0" marL="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state = torch.tensor([room_temp, heating], dtype=torch.float).unsqueeze(0)</a:t>
                      </a:r>
                      <a:endParaRPr sz="500" u="none" cap="none" strike="noStrike">
                        <a:solidFill>
                          <a:schemeClr val="lt1"/>
                        </a:solidFill>
                      </a:endParaRPr>
                    </a:p>
                    <a:p>
                      <a:pPr indent="0" lvl="0" marL="0" marR="0" rtl="0" algn="l">
                        <a:lnSpc>
                          <a:spcPct val="114999"/>
                        </a:lnSpc>
                        <a:spcBef>
                          <a:spcPts val="0"/>
                        </a:spcBef>
                        <a:spcAft>
                          <a:spcPts val="0"/>
                        </a:spcAft>
                        <a:buClr>
                          <a:srgbClr val="000000"/>
                        </a:buClr>
                        <a:buSzPts val="500"/>
                        <a:buFont typeface="Arial"/>
                        <a:buNone/>
                      </a:pPr>
                      <a:r>
                        <a:t/>
                      </a:r>
                      <a:endParaRPr sz="500" u="none" cap="none" strike="noStrike">
                        <a:solidFill>
                          <a:schemeClr val="lt1"/>
                        </a:solidFill>
                      </a:endParaRPr>
                    </a:p>
                    <a:p>
                      <a:pPr indent="0" lvl="0" marL="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done = False</a:t>
                      </a:r>
                      <a:endParaRPr sz="500" u="none" cap="none" strike="noStrike">
                        <a:solidFill>
                          <a:schemeClr val="lt1"/>
                        </a:solidFill>
                      </a:endParaRPr>
                    </a:p>
                    <a:p>
                      <a:pPr indent="0" lvl="0" marL="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step = 0  # Track the number of steps</a:t>
                      </a:r>
                      <a:endParaRPr sz="500" u="none" cap="none" strike="noStrike">
                        <a:solidFill>
                          <a:schemeClr val="lt1"/>
                        </a:solidFill>
                      </a:endParaRPr>
                    </a:p>
                    <a:p>
                      <a:pPr indent="0" lvl="0" marL="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while not done and step &lt; max_steps:  # Add condition for maximum number of steps</a:t>
                      </a:r>
                      <a:endParaRPr sz="500" u="none" cap="none" strike="noStrike">
                        <a:solidFill>
                          <a:schemeClr val="lt1"/>
                        </a:solidFill>
                      </a:endParaRPr>
                    </a:p>
                    <a:p>
                      <a:pPr indent="0" lvl="0" marL="45720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 Select action</a:t>
                      </a:r>
                      <a:endParaRPr sz="500" u="none" cap="none" strike="noStrike">
                        <a:solidFill>
                          <a:schemeClr val="lt1"/>
                        </a:solidFill>
                      </a:endParaRPr>
                    </a:p>
                    <a:p>
                      <a:pPr indent="0" lvl="0" marL="45720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action = select_action(state, epsilon)</a:t>
                      </a:r>
                      <a:endParaRPr sz="500" u="none" cap="none" strike="noStrike">
                        <a:solidFill>
                          <a:schemeClr val="lt1"/>
                        </a:solidFill>
                      </a:endParaRPr>
                    </a:p>
                    <a:p>
                      <a:pPr indent="0" lvl="0" marL="457200" marR="0" rtl="0" algn="l">
                        <a:lnSpc>
                          <a:spcPct val="114999"/>
                        </a:lnSpc>
                        <a:spcBef>
                          <a:spcPts val="0"/>
                        </a:spcBef>
                        <a:spcAft>
                          <a:spcPts val="0"/>
                        </a:spcAft>
                        <a:buClr>
                          <a:srgbClr val="000000"/>
                        </a:buClr>
                        <a:buSzPts val="500"/>
                        <a:buFont typeface="Arial"/>
                        <a:buNone/>
                      </a:pPr>
                      <a:r>
                        <a:t/>
                      </a:r>
                      <a:endParaRPr sz="500" u="none" cap="none" strike="noStrike">
                        <a:solidFill>
                          <a:schemeClr val="lt1"/>
                        </a:solidFill>
                      </a:endParaRPr>
                    </a:p>
                    <a:p>
                      <a:pPr indent="0" lvl="0" marL="45720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 Perform action</a:t>
                      </a:r>
                      <a:endParaRPr sz="500" u="none" cap="none" strike="noStrike">
                        <a:solidFill>
                          <a:schemeClr val="lt1"/>
                        </a:solidFill>
                      </a:endParaRPr>
                    </a:p>
                    <a:p>
                      <a:pPr indent="0" lvl="0" marL="45720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if action == 'heating_on':</a:t>
                      </a:r>
                      <a:endParaRPr sz="500" u="none" cap="none" strike="noStrike">
                        <a:solidFill>
                          <a:schemeClr val="lt1"/>
                        </a:solidFill>
                      </a:endParaRPr>
                    </a:p>
                    <a:p>
                      <a:pPr indent="0" lvl="0" marL="45720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heating = 1</a:t>
                      </a:r>
                      <a:endParaRPr sz="500" u="none" cap="none" strike="noStrike">
                        <a:solidFill>
                          <a:schemeClr val="lt1"/>
                        </a:solidFill>
                      </a:endParaRPr>
                    </a:p>
                    <a:p>
                      <a:pPr indent="0" lvl="0" marL="45720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room_temp += calculate_added_temperature(1, room_temp)</a:t>
                      </a:r>
                      <a:endParaRPr sz="500" u="none" cap="none" strike="noStrike">
                        <a:solidFill>
                          <a:schemeClr val="lt1"/>
                        </a:solidFill>
                      </a:endParaRPr>
                    </a:p>
                    <a:p>
                      <a:pPr indent="0" lvl="0" marL="45720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if room_temp &gt; 35:</a:t>
                      </a:r>
                      <a:endParaRPr sz="500" u="none" cap="none" strike="noStrike">
                        <a:solidFill>
                          <a:schemeClr val="lt1"/>
                        </a:solidFill>
                      </a:endParaRPr>
                    </a:p>
                    <a:p>
                      <a:pPr indent="0" lvl="0" marL="45720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room_temp = 35</a:t>
                      </a:r>
                      <a:endParaRPr sz="500" u="none" cap="none" strike="noStrike">
                        <a:solidFill>
                          <a:schemeClr val="lt1"/>
                        </a:solidFill>
                      </a:endParaRPr>
                    </a:p>
                    <a:p>
                      <a:pPr indent="0" lvl="0" marL="45720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room_temp = round(room_temp, 2)</a:t>
                      </a:r>
                      <a:endParaRPr sz="500" u="none" cap="none" strike="noStrike">
                        <a:solidFill>
                          <a:schemeClr val="lt1"/>
                        </a:solidFill>
                      </a:endParaRPr>
                    </a:p>
                    <a:p>
                      <a:pPr indent="0" lvl="0" marL="45720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elif action == 'heating_off':</a:t>
                      </a:r>
                      <a:endParaRPr sz="500" u="none" cap="none" strike="noStrike">
                        <a:solidFill>
                          <a:schemeClr val="lt1"/>
                        </a:solidFill>
                      </a:endParaRPr>
                    </a:p>
                    <a:p>
                      <a:pPr indent="0" lvl="0" marL="45720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heating = 0</a:t>
                      </a:r>
                      <a:endParaRPr sz="500" u="none" cap="none" strike="noStrike">
                        <a:solidFill>
                          <a:schemeClr val="lt1"/>
                        </a:solidFill>
                      </a:endParaRPr>
                    </a:p>
                    <a:p>
                      <a:pPr indent="0" lvl="0" marL="45720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room_temp -= 0.02</a:t>
                      </a:r>
                      <a:endParaRPr sz="500" u="none" cap="none" strike="noStrike">
                        <a:solidFill>
                          <a:schemeClr val="lt1"/>
                        </a:solidFill>
                      </a:endParaRPr>
                    </a:p>
                    <a:p>
                      <a:pPr indent="0" lvl="0" marL="45720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elif action == 'keep_heating':</a:t>
                      </a:r>
                      <a:endParaRPr sz="1200" u="none" cap="none" strike="noStrike">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471" name="Google Shape;471;p26"/>
          <p:cNvGraphicFramePr/>
          <p:nvPr/>
        </p:nvGraphicFramePr>
        <p:xfrm>
          <a:off x="2845500" y="1746375"/>
          <a:ext cx="3000000" cy="3000000"/>
        </p:xfrm>
        <a:graphic>
          <a:graphicData uri="http://schemas.openxmlformats.org/drawingml/2006/table">
            <a:tbl>
              <a:tblPr>
                <a:noFill/>
                <a:tableStyleId>{1BB0397E-E84B-4044-86B2-A7FDDAC6794A}</a:tableStyleId>
              </a:tblPr>
              <a:tblGrid>
                <a:gridCol w="2406025"/>
              </a:tblGrid>
              <a:tr h="3178175">
                <a:tc>
                  <a:txBody>
                    <a:bodyPr/>
                    <a:lstStyle/>
                    <a:p>
                      <a:pPr indent="0" lvl="0" marL="45720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if heating == 1 :</a:t>
                      </a:r>
                      <a:endParaRPr sz="500" u="none" cap="none" strike="noStrike">
                        <a:solidFill>
                          <a:schemeClr val="lt1"/>
                        </a:solidFill>
                      </a:endParaRPr>
                    </a:p>
                    <a:p>
                      <a:pPr indent="0" lvl="0" marL="45720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room_temp += calculate_added_temperature(1, room_temp)</a:t>
                      </a:r>
                      <a:endParaRPr sz="500" u="none" cap="none" strike="noStrike">
                        <a:solidFill>
                          <a:schemeClr val="lt1"/>
                        </a:solidFill>
                      </a:endParaRPr>
                    </a:p>
                    <a:p>
                      <a:pPr indent="0" lvl="0" marL="45720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if room_temp &gt; 35:</a:t>
                      </a:r>
                      <a:endParaRPr sz="500" u="none" cap="none" strike="noStrike">
                        <a:solidFill>
                          <a:schemeClr val="lt1"/>
                        </a:solidFill>
                      </a:endParaRPr>
                    </a:p>
                    <a:p>
                      <a:pPr indent="0" lvl="0" marL="45720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room_temp = 35</a:t>
                      </a:r>
                      <a:endParaRPr sz="500" u="none" cap="none" strike="noStrike">
                        <a:solidFill>
                          <a:schemeClr val="lt1"/>
                        </a:solidFill>
                      </a:endParaRPr>
                    </a:p>
                    <a:p>
                      <a:pPr indent="0" lvl="0" marL="45720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room_temp = round(room_temp, 2)</a:t>
                      </a:r>
                      <a:endParaRPr sz="500" u="none" cap="none" strike="noStrike">
                        <a:solidFill>
                          <a:schemeClr val="lt1"/>
                        </a:solidFill>
                      </a:endParaRPr>
                    </a:p>
                    <a:p>
                      <a:pPr indent="0" lvl="0" marL="45720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else:</a:t>
                      </a:r>
                      <a:endParaRPr sz="500" u="none" cap="none" strike="noStrike">
                        <a:solidFill>
                          <a:schemeClr val="lt1"/>
                        </a:solidFill>
                      </a:endParaRPr>
                    </a:p>
                    <a:p>
                      <a:pPr indent="0" lvl="0" marL="45720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room_temp -= 0.02</a:t>
                      </a:r>
                      <a:endParaRPr sz="500" u="none" cap="none" strike="noStrike">
                        <a:solidFill>
                          <a:schemeClr val="lt1"/>
                        </a:solidFill>
                      </a:endParaRPr>
                    </a:p>
                    <a:p>
                      <a:pPr indent="0" lvl="0" marL="45720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 Get reward</a:t>
                      </a:r>
                      <a:endParaRPr sz="500" u="none" cap="none" strike="noStrike">
                        <a:solidFill>
                          <a:schemeClr val="lt1"/>
                        </a:solidFill>
                      </a:endParaRPr>
                    </a:p>
                    <a:p>
                      <a:pPr indent="0" lvl="0" marL="45720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reward = get_reward(room_temp, heating)</a:t>
                      </a:r>
                      <a:endParaRPr sz="500" u="none" cap="none" strike="noStrike">
                        <a:solidFill>
                          <a:schemeClr val="lt1"/>
                        </a:solidFill>
                      </a:endParaRPr>
                    </a:p>
                    <a:p>
                      <a:pPr indent="0" lvl="0" marL="45720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total_reward += reward</a:t>
                      </a:r>
                      <a:endParaRPr sz="500" u="none" cap="none" strike="noStrike">
                        <a:solidFill>
                          <a:schemeClr val="lt1"/>
                        </a:solidFill>
                      </a:endParaRPr>
                    </a:p>
                    <a:p>
                      <a:pPr indent="0" lvl="0" marL="45720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 Update environment</a:t>
                      </a:r>
                      <a:endParaRPr sz="500" u="none" cap="none" strike="noStrike">
                        <a:solidFill>
                          <a:schemeClr val="lt1"/>
                        </a:solidFill>
                      </a:endParaRPr>
                    </a:p>
                    <a:p>
                      <a:pPr indent="0" lvl="0" marL="45720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#next_state = torch.tensor([room_temp, temp_outside, heating], dtype=torch.float).unsqueeze(0)</a:t>
                      </a:r>
                      <a:endParaRPr sz="500" u="none" cap="none" strike="noStrike">
                        <a:solidFill>
                          <a:schemeClr val="lt1"/>
                        </a:solidFill>
                      </a:endParaRPr>
                    </a:p>
                    <a:p>
                      <a:pPr indent="0" lvl="0" marL="45720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next_state = torch.tensor([room_temp, heating], dtype=torch.float).unsqueeze(0)</a:t>
                      </a:r>
                      <a:endParaRPr sz="500" u="none" cap="none" strike="noStrike">
                        <a:solidFill>
                          <a:schemeClr val="lt1"/>
                        </a:solidFill>
                      </a:endParaRPr>
                    </a:p>
                    <a:p>
                      <a:pPr indent="0" lvl="0" marL="45720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a:t>
                      </a:r>
                      <a:endParaRPr sz="500" u="none" cap="none" strike="noStrike">
                        <a:solidFill>
                          <a:schemeClr val="lt1"/>
                        </a:solidFill>
                      </a:endParaRPr>
                    </a:p>
                    <a:p>
                      <a:pPr indent="0" lvl="0" marL="45720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done = is_temperature_optimal(room_temp)</a:t>
                      </a:r>
                      <a:endParaRPr sz="500" u="none" cap="none" strike="noStrike">
                        <a:solidFill>
                          <a:schemeClr val="lt1"/>
                        </a:solidFill>
                      </a:endParaRPr>
                    </a:p>
                    <a:p>
                      <a:pPr indent="0" lvl="0" marL="457200" marR="0" rtl="0" algn="l">
                        <a:lnSpc>
                          <a:spcPct val="114999"/>
                        </a:lnSpc>
                        <a:spcBef>
                          <a:spcPts val="0"/>
                        </a:spcBef>
                        <a:spcAft>
                          <a:spcPts val="0"/>
                        </a:spcAft>
                        <a:buClr>
                          <a:srgbClr val="000000"/>
                        </a:buClr>
                        <a:buSzPts val="500"/>
                        <a:buFont typeface="Arial"/>
                        <a:buNone/>
                      </a:pPr>
                      <a:r>
                        <a:t/>
                      </a:r>
                      <a:endParaRPr sz="500" u="none" cap="none" strike="noStrike">
                        <a:solidFill>
                          <a:schemeClr val="lt1"/>
                        </a:solidFill>
                      </a:endParaRPr>
                    </a:p>
                    <a:p>
                      <a:pPr indent="0" lvl="0" marL="45720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 Update Q-network</a:t>
                      </a:r>
                      <a:endParaRPr sz="500" u="none" cap="none" strike="noStrike">
                        <a:solidFill>
                          <a:schemeClr val="lt1"/>
                        </a:solidFill>
                      </a:endParaRPr>
                    </a:p>
                    <a:p>
                      <a:pPr indent="0" lvl="0" marL="45720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update_q_network(state, action, reward, next_state, done)</a:t>
                      </a:r>
                      <a:endParaRPr sz="500" u="none" cap="none" strike="noStrike">
                        <a:solidFill>
                          <a:schemeClr val="lt1"/>
                        </a:solidFill>
                      </a:endParaRPr>
                    </a:p>
                    <a:p>
                      <a:pPr indent="0" lvl="0" marL="457200" marR="0" rtl="0" algn="l">
                        <a:lnSpc>
                          <a:spcPct val="114999"/>
                        </a:lnSpc>
                        <a:spcBef>
                          <a:spcPts val="0"/>
                        </a:spcBef>
                        <a:spcAft>
                          <a:spcPts val="0"/>
                        </a:spcAft>
                        <a:buClr>
                          <a:srgbClr val="000000"/>
                        </a:buClr>
                        <a:buSzPts val="500"/>
                        <a:buFont typeface="Arial"/>
                        <a:buNone/>
                      </a:pPr>
                      <a:r>
                        <a:t/>
                      </a:r>
                      <a:endParaRPr sz="500" u="none" cap="none" strike="noStrike">
                        <a:solidFill>
                          <a:schemeClr val="lt1"/>
                        </a:solidFill>
                      </a:endParaRPr>
                    </a:p>
                    <a:p>
                      <a:pPr indent="0" lvl="0" marL="45720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 Transition to next state</a:t>
                      </a:r>
                      <a:endParaRPr sz="500" u="none" cap="none" strike="noStrike">
                        <a:solidFill>
                          <a:schemeClr val="lt1"/>
                        </a:solidFill>
                      </a:endParaRPr>
                    </a:p>
                    <a:p>
                      <a:pPr indent="0" lvl="0" marL="45720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state = next_state</a:t>
                      </a:r>
                      <a:endParaRPr sz="500" u="none" cap="none" strike="noStrike">
                        <a:solidFill>
                          <a:schemeClr val="lt1"/>
                        </a:solidFill>
                      </a:endParaRPr>
                    </a:p>
                    <a:p>
                      <a:pPr indent="0" lvl="0" marL="457200" marR="0" rtl="0" algn="l">
                        <a:lnSpc>
                          <a:spcPct val="114999"/>
                        </a:lnSpc>
                        <a:spcBef>
                          <a:spcPts val="0"/>
                        </a:spcBef>
                        <a:spcAft>
                          <a:spcPts val="0"/>
                        </a:spcAft>
                        <a:buClr>
                          <a:srgbClr val="000000"/>
                        </a:buClr>
                        <a:buSzPts val="500"/>
                        <a:buFont typeface="Arial"/>
                        <a:buNone/>
                      </a:pPr>
                      <a:r>
                        <a:t/>
                      </a:r>
                      <a:endParaRPr sz="500" u="none" cap="none" strike="noStrike">
                        <a:solidFill>
                          <a:schemeClr val="lt1"/>
                        </a:solidFill>
                      </a:endParaRPr>
                    </a:p>
                    <a:p>
                      <a:pPr indent="0" lvl="0" marL="45720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 Increment step count</a:t>
                      </a:r>
                      <a:endParaRPr sz="500" u="none" cap="none" strike="noStrike">
                        <a:solidFill>
                          <a:schemeClr val="lt1"/>
                        </a:solidFill>
                      </a:endParaRPr>
                    </a:p>
                    <a:p>
                      <a:pPr indent="0" lvl="0" marL="45720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step += 1</a:t>
                      </a:r>
                      <a:endParaRPr sz="500" u="none" cap="none" strike="noStrike">
                        <a:solidFill>
                          <a:schemeClr val="lt1"/>
                        </a:solidFill>
                      </a:endParaRPr>
                    </a:p>
                    <a:p>
                      <a:pPr indent="0" lvl="0" marL="457200" marR="0" rtl="0" algn="l">
                        <a:lnSpc>
                          <a:spcPct val="114999"/>
                        </a:lnSpc>
                        <a:spcBef>
                          <a:spcPts val="0"/>
                        </a:spcBef>
                        <a:spcAft>
                          <a:spcPts val="0"/>
                        </a:spcAft>
                        <a:buClr>
                          <a:srgbClr val="000000"/>
                        </a:buClr>
                        <a:buSzPts val="500"/>
                        <a:buFont typeface="Arial"/>
                        <a:buNone/>
                      </a:pPr>
                      <a:r>
                        <a:t/>
                      </a:r>
                      <a:endParaRPr sz="500" u="none" cap="none" strike="noStrike">
                        <a:solidFill>
                          <a:schemeClr val="lt1"/>
                        </a:solidFill>
                      </a:endParaRPr>
                    </a:p>
                    <a:p>
                      <a:pPr indent="0" lvl="0" marL="45720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if done:</a:t>
                      </a:r>
                      <a:endParaRPr sz="500" u="none" cap="none" strike="noStrike">
                        <a:solidFill>
                          <a:schemeClr val="lt1"/>
                        </a:solidFill>
                      </a:endParaRPr>
                    </a:p>
                    <a:p>
                      <a:pPr indent="0" lvl="0" marL="45720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print("Episode {} finished".format(episode))</a:t>
                      </a:r>
                      <a:endParaRPr sz="500" u="none" cap="none" strike="noStrike">
                        <a:solidFill>
                          <a:schemeClr val="lt1"/>
                        </a:solidFill>
                      </a:endParaRPr>
                    </a:p>
                    <a:p>
                      <a:pPr indent="0" lvl="0" marL="45720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else:</a:t>
                      </a:r>
                      <a:endParaRPr sz="500" u="none" cap="none" strike="noStrike">
                        <a:solidFill>
                          <a:schemeClr val="lt1"/>
                        </a:solidFill>
                      </a:endParaRPr>
                    </a:p>
                    <a:p>
                      <a:pPr indent="0" lvl="0" marL="457200" marR="0" rtl="0" algn="l">
                        <a:lnSpc>
                          <a:spcPct val="114999"/>
                        </a:lnSpc>
                        <a:spcBef>
                          <a:spcPts val="0"/>
                        </a:spcBef>
                        <a:spcAft>
                          <a:spcPts val="0"/>
                        </a:spcAft>
                        <a:buClr>
                          <a:srgbClr val="000000"/>
                        </a:buClr>
                        <a:buSzPts val="500"/>
                        <a:buFont typeface="Arial"/>
                        <a:buNone/>
                      </a:pPr>
                      <a:r>
                        <a:rPr lang="en-US" sz="500" u="none" cap="none" strike="noStrike">
                          <a:solidFill>
                            <a:schemeClr val="lt1"/>
                          </a:solidFill>
                        </a:rPr>
                        <a:t>    	print("Episode {} terminated due to reaching maximum steps".format(episode))</a:t>
                      </a:r>
                      <a:endParaRPr sz="1100" u="none" cap="none" strike="noStrike">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graphicFrame>
        <p:nvGraphicFramePr>
          <p:cNvPr id="476" name="Google Shape;476;g2e29a5182be_0_0"/>
          <p:cNvGraphicFramePr/>
          <p:nvPr/>
        </p:nvGraphicFramePr>
        <p:xfrm>
          <a:off x="1288050" y="3246900"/>
          <a:ext cx="3000000" cy="3000000"/>
        </p:xfrm>
        <a:graphic>
          <a:graphicData uri="http://schemas.openxmlformats.org/drawingml/2006/table">
            <a:tbl>
              <a:tblPr>
                <a:noFill/>
                <a:tableStyleId>{3617DFE1-F9C7-4AF5-97F2-DAD657BD159D}</a:tableStyleId>
              </a:tblPr>
              <a:tblGrid>
                <a:gridCol w="5731200"/>
              </a:tblGrid>
              <a:tr h="12700">
                <a:tc>
                  <a:txBody>
                    <a:bodyPr/>
                    <a:lstStyle/>
                    <a:p>
                      <a:pPr indent="0" lvl="0" marL="0" rtl="0" algn="l">
                        <a:lnSpc>
                          <a:spcPct val="115000"/>
                        </a:lnSpc>
                        <a:spcBef>
                          <a:spcPts val="0"/>
                        </a:spcBef>
                        <a:spcAft>
                          <a:spcPts val="0"/>
                        </a:spcAft>
                        <a:buNone/>
                      </a:pPr>
                      <a:r>
                        <a:rPr lang="en-US" sz="1100">
                          <a:solidFill>
                            <a:schemeClr val="lt1"/>
                          </a:solidFill>
                        </a:rPr>
                        <a:t>class QNetwork(nn.Module):</a:t>
                      </a:r>
                      <a:endParaRPr sz="1100">
                        <a:solidFill>
                          <a:schemeClr val="lt1"/>
                        </a:solidFill>
                      </a:endParaRPr>
                    </a:p>
                    <a:p>
                      <a:pPr indent="0" lvl="0" marL="0" rtl="0" algn="l">
                        <a:lnSpc>
                          <a:spcPct val="115000"/>
                        </a:lnSpc>
                        <a:spcBef>
                          <a:spcPts val="0"/>
                        </a:spcBef>
                        <a:spcAft>
                          <a:spcPts val="0"/>
                        </a:spcAft>
                        <a:buNone/>
                      </a:pPr>
                      <a:r>
                        <a:rPr lang="en-US" sz="1100">
                          <a:solidFill>
                            <a:schemeClr val="lt1"/>
                          </a:solidFill>
                        </a:rPr>
                        <a:t>	def __init__(self, input_size, output_size):</a:t>
                      </a:r>
                      <a:endParaRPr sz="1100">
                        <a:solidFill>
                          <a:schemeClr val="lt1"/>
                        </a:solidFill>
                      </a:endParaRPr>
                    </a:p>
                    <a:p>
                      <a:pPr indent="0" lvl="0" marL="0" rtl="0" algn="l">
                        <a:lnSpc>
                          <a:spcPct val="115000"/>
                        </a:lnSpc>
                        <a:spcBef>
                          <a:spcPts val="0"/>
                        </a:spcBef>
                        <a:spcAft>
                          <a:spcPts val="0"/>
                        </a:spcAft>
                        <a:buNone/>
                      </a:pPr>
                      <a:r>
                        <a:rPr lang="en-US" sz="1100">
                          <a:solidFill>
                            <a:schemeClr val="lt1"/>
                          </a:solidFill>
                        </a:rPr>
                        <a:t>    	super(QNetwork, self).__init__()</a:t>
                      </a:r>
                      <a:endParaRPr sz="1100">
                        <a:solidFill>
                          <a:schemeClr val="lt1"/>
                        </a:solidFill>
                      </a:endParaRPr>
                    </a:p>
                    <a:p>
                      <a:pPr indent="0" lvl="0" marL="0" rtl="0" algn="l">
                        <a:lnSpc>
                          <a:spcPct val="115000"/>
                        </a:lnSpc>
                        <a:spcBef>
                          <a:spcPts val="0"/>
                        </a:spcBef>
                        <a:spcAft>
                          <a:spcPts val="0"/>
                        </a:spcAft>
                        <a:buNone/>
                      </a:pPr>
                      <a:r>
                        <a:rPr lang="en-US" sz="1100">
                          <a:solidFill>
                            <a:schemeClr val="lt1"/>
                          </a:solidFill>
                        </a:rPr>
                        <a:t>    	self.fc1 = nn.Linear(input_size, 128)  </a:t>
                      </a:r>
                      <a:endParaRPr sz="1100">
                        <a:solidFill>
                          <a:schemeClr val="lt1"/>
                        </a:solidFill>
                      </a:endParaRPr>
                    </a:p>
                    <a:p>
                      <a:pPr indent="0" lvl="0" marL="0" rtl="0" algn="l">
                        <a:lnSpc>
                          <a:spcPct val="115000"/>
                        </a:lnSpc>
                        <a:spcBef>
                          <a:spcPts val="0"/>
                        </a:spcBef>
                        <a:spcAft>
                          <a:spcPts val="0"/>
                        </a:spcAft>
                        <a:buNone/>
                      </a:pPr>
                      <a:r>
                        <a:rPr lang="en-US" sz="1100">
                          <a:solidFill>
                            <a:schemeClr val="lt1"/>
                          </a:solidFill>
                        </a:rPr>
                        <a:t>    	self.fc2 = nn.Linear(128, output_size)  </a:t>
                      </a:r>
                      <a:endParaRPr sz="11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
        <p:nvSpPr>
          <p:cNvPr id="477" name="Google Shape;477;g2e29a5182be_0_0"/>
          <p:cNvSpPr txBox="1"/>
          <p:nvPr/>
        </p:nvSpPr>
        <p:spPr>
          <a:xfrm>
            <a:off x="1206125" y="729275"/>
            <a:ext cx="69351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lang="en-US">
                <a:solidFill>
                  <a:schemeClr val="lt1"/>
                </a:solidFill>
              </a:rPr>
              <a:t>Neuronska Mreža (QNetwork)</a:t>
            </a:r>
            <a:endParaRPr>
              <a:solidFill>
                <a:schemeClr val="lt1"/>
              </a:solidFill>
            </a:endParaRPr>
          </a:p>
          <a:p>
            <a:pPr indent="0" lvl="0" marL="0" rtl="0" algn="l">
              <a:lnSpc>
                <a:spcPct val="115000"/>
              </a:lnSpc>
              <a:spcBef>
                <a:spcPts val="400"/>
              </a:spcBef>
              <a:spcAft>
                <a:spcPts val="0"/>
              </a:spcAft>
              <a:buNone/>
            </a:pPr>
            <a:r>
              <a:rPr lang="en-US" sz="1100">
                <a:solidFill>
                  <a:schemeClr val="lt1"/>
                </a:solidFill>
              </a:rPr>
              <a:t>QNetwork je neuronska mreža implementirana pomoću PyTorcha. Prima trenutnu temperaturu prostorije i status grijanja kao ulaz te izlazne Q-vrijednosti za svaku moguću akciju. Arhitektura se sastoji od dva potpuno povezana sloja. Odabir broja neurona u prvom skrivenom sloju je za veci broj epizoda(do 10000) uzet kao 128, a za manji broj epizoda (100) uzet da je 12.</a:t>
            </a:r>
            <a:endParaRPr sz="11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graphicFrame>
        <p:nvGraphicFramePr>
          <p:cNvPr id="482" name="Google Shape;482;g2e29a5182be_0_9"/>
          <p:cNvGraphicFramePr/>
          <p:nvPr/>
        </p:nvGraphicFramePr>
        <p:xfrm>
          <a:off x="4505050" y="627100"/>
          <a:ext cx="3000000" cy="3000000"/>
        </p:xfrm>
        <a:graphic>
          <a:graphicData uri="http://schemas.openxmlformats.org/drawingml/2006/table">
            <a:tbl>
              <a:tblPr>
                <a:noFill/>
                <a:tableStyleId>{3617DFE1-F9C7-4AF5-97F2-DAD657BD159D}</a:tableStyleId>
              </a:tblPr>
              <a:tblGrid>
                <a:gridCol w="4154600"/>
              </a:tblGrid>
              <a:tr h="12700">
                <a:tc>
                  <a:txBody>
                    <a:bodyPr/>
                    <a:lstStyle/>
                    <a:p>
                      <a:pPr indent="0" lvl="0" marL="0" rtl="0" algn="l">
                        <a:lnSpc>
                          <a:spcPct val="115000"/>
                        </a:lnSpc>
                        <a:spcBef>
                          <a:spcPts val="0"/>
                        </a:spcBef>
                        <a:spcAft>
                          <a:spcPts val="0"/>
                        </a:spcAft>
                        <a:buNone/>
                      </a:pPr>
                      <a:r>
                        <a:rPr lang="en-US" sz="1100">
                          <a:solidFill>
                            <a:schemeClr val="lt1"/>
                          </a:solidFill>
                        </a:rPr>
                        <a:t>def get_reward(room_temp, heating_on):</a:t>
                      </a:r>
                      <a:endParaRPr sz="1100">
                        <a:solidFill>
                          <a:schemeClr val="lt1"/>
                        </a:solidFill>
                      </a:endParaRPr>
                    </a:p>
                    <a:p>
                      <a:pPr indent="0" lvl="0" marL="0" rtl="0" algn="l">
                        <a:lnSpc>
                          <a:spcPct val="115000"/>
                        </a:lnSpc>
                        <a:spcBef>
                          <a:spcPts val="0"/>
                        </a:spcBef>
                        <a:spcAft>
                          <a:spcPts val="0"/>
                        </a:spcAft>
                        <a:buNone/>
                      </a:pPr>
                      <a:r>
                        <a:rPr lang="en-US" sz="1100">
                          <a:solidFill>
                            <a:schemeClr val="lt1"/>
                          </a:solidFill>
                        </a:rPr>
                        <a:t>	def get_reward(room_temp, heating_on):</a:t>
                      </a:r>
                      <a:endParaRPr sz="1100">
                        <a:solidFill>
                          <a:schemeClr val="lt1"/>
                        </a:solidFill>
                      </a:endParaRPr>
                    </a:p>
                    <a:p>
                      <a:pPr indent="0" lvl="0" marL="0" rtl="0" algn="l">
                        <a:lnSpc>
                          <a:spcPct val="115000"/>
                        </a:lnSpc>
                        <a:spcBef>
                          <a:spcPts val="0"/>
                        </a:spcBef>
                        <a:spcAft>
                          <a:spcPts val="0"/>
                        </a:spcAft>
                        <a:buNone/>
                      </a:pPr>
                      <a:r>
                        <a:rPr lang="en-US" sz="1100">
                          <a:solidFill>
                            <a:schemeClr val="lt1"/>
                          </a:solidFill>
                        </a:rPr>
                        <a:t>	if room_temp &lt; 21 and heating_on==1:</a:t>
                      </a:r>
                      <a:endParaRPr sz="1100">
                        <a:solidFill>
                          <a:schemeClr val="lt1"/>
                        </a:solidFill>
                      </a:endParaRPr>
                    </a:p>
                    <a:p>
                      <a:pPr indent="0" lvl="0" marL="0" rtl="0" algn="l">
                        <a:lnSpc>
                          <a:spcPct val="115000"/>
                        </a:lnSpc>
                        <a:spcBef>
                          <a:spcPts val="0"/>
                        </a:spcBef>
                        <a:spcAft>
                          <a:spcPts val="0"/>
                        </a:spcAft>
                        <a:buNone/>
                      </a:pPr>
                      <a:r>
                        <a:rPr lang="en-US" sz="1100">
                          <a:solidFill>
                            <a:schemeClr val="lt1"/>
                          </a:solidFill>
                        </a:rPr>
                        <a:t>    		return 10</a:t>
                      </a:r>
                      <a:endParaRPr sz="1100">
                        <a:solidFill>
                          <a:schemeClr val="lt1"/>
                        </a:solidFill>
                      </a:endParaRPr>
                    </a:p>
                    <a:p>
                      <a:pPr indent="0" lvl="0" marL="0" rtl="0" algn="l">
                        <a:lnSpc>
                          <a:spcPct val="115000"/>
                        </a:lnSpc>
                        <a:spcBef>
                          <a:spcPts val="0"/>
                        </a:spcBef>
                        <a:spcAft>
                          <a:spcPts val="0"/>
                        </a:spcAft>
                        <a:buNone/>
                      </a:pPr>
                      <a:r>
                        <a:rPr lang="en-US" sz="1100">
                          <a:solidFill>
                            <a:schemeClr val="lt1"/>
                          </a:solidFill>
                        </a:rPr>
                        <a:t>	elif room_temp&lt;21 and heating_on==0:</a:t>
                      </a:r>
                      <a:endParaRPr sz="1100">
                        <a:solidFill>
                          <a:schemeClr val="lt1"/>
                        </a:solidFill>
                      </a:endParaRPr>
                    </a:p>
                    <a:p>
                      <a:pPr indent="0" lvl="0" marL="0" rtl="0" algn="l">
                        <a:lnSpc>
                          <a:spcPct val="115000"/>
                        </a:lnSpc>
                        <a:spcBef>
                          <a:spcPts val="0"/>
                        </a:spcBef>
                        <a:spcAft>
                          <a:spcPts val="0"/>
                        </a:spcAft>
                        <a:buNone/>
                      </a:pPr>
                      <a:r>
                        <a:rPr lang="en-US" sz="1100">
                          <a:solidFill>
                            <a:schemeClr val="lt1"/>
                          </a:solidFill>
                        </a:rPr>
                        <a:t>    		return -10</a:t>
                      </a:r>
                      <a:endParaRPr sz="1100">
                        <a:solidFill>
                          <a:schemeClr val="lt1"/>
                        </a:solidFill>
                      </a:endParaRPr>
                    </a:p>
                    <a:p>
                      <a:pPr indent="0" lvl="0" marL="0" rtl="0" algn="l">
                        <a:lnSpc>
                          <a:spcPct val="115000"/>
                        </a:lnSpc>
                        <a:spcBef>
                          <a:spcPts val="0"/>
                        </a:spcBef>
                        <a:spcAft>
                          <a:spcPts val="0"/>
                        </a:spcAft>
                        <a:buNone/>
                      </a:pPr>
                      <a:r>
                        <a:rPr lang="en-US" sz="1100">
                          <a:solidFill>
                            <a:schemeClr val="lt1"/>
                          </a:solidFill>
                        </a:rPr>
                        <a:t>	if 21 &lt;= room_temp &lt;= 22 and heating_on==1:</a:t>
                      </a:r>
                      <a:endParaRPr sz="1100">
                        <a:solidFill>
                          <a:schemeClr val="lt1"/>
                        </a:solidFill>
                      </a:endParaRPr>
                    </a:p>
                    <a:p>
                      <a:pPr indent="0" lvl="0" marL="0" rtl="0" algn="l">
                        <a:lnSpc>
                          <a:spcPct val="115000"/>
                        </a:lnSpc>
                        <a:spcBef>
                          <a:spcPts val="0"/>
                        </a:spcBef>
                        <a:spcAft>
                          <a:spcPts val="0"/>
                        </a:spcAft>
                        <a:buNone/>
                      </a:pPr>
                      <a:r>
                        <a:rPr lang="en-US" sz="1100">
                          <a:solidFill>
                            <a:schemeClr val="lt1"/>
                          </a:solidFill>
                        </a:rPr>
                        <a:t>    		return 10</a:t>
                      </a:r>
                      <a:endParaRPr sz="1100">
                        <a:solidFill>
                          <a:schemeClr val="lt1"/>
                        </a:solidFill>
                      </a:endParaRPr>
                    </a:p>
                    <a:p>
                      <a:pPr indent="0" lvl="0" marL="0" rtl="0" algn="l">
                        <a:lnSpc>
                          <a:spcPct val="115000"/>
                        </a:lnSpc>
                        <a:spcBef>
                          <a:spcPts val="0"/>
                        </a:spcBef>
                        <a:spcAft>
                          <a:spcPts val="0"/>
                        </a:spcAft>
                        <a:buNone/>
                      </a:pPr>
                      <a:r>
                        <a:rPr lang="en-US" sz="1100">
                          <a:solidFill>
                            <a:schemeClr val="lt1"/>
                          </a:solidFill>
                        </a:rPr>
                        <a:t>	elif 22&lt;= room_temp &lt;= 24 and heating_on==0:</a:t>
                      </a:r>
                      <a:endParaRPr sz="1100">
                        <a:solidFill>
                          <a:schemeClr val="lt1"/>
                        </a:solidFill>
                      </a:endParaRPr>
                    </a:p>
                    <a:p>
                      <a:pPr indent="0" lvl="0" marL="0" rtl="0" algn="l">
                        <a:lnSpc>
                          <a:spcPct val="115000"/>
                        </a:lnSpc>
                        <a:spcBef>
                          <a:spcPts val="0"/>
                        </a:spcBef>
                        <a:spcAft>
                          <a:spcPts val="0"/>
                        </a:spcAft>
                        <a:buNone/>
                      </a:pPr>
                      <a:r>
                        <a:rPr lang="en-US" sz="1100">
                          <a:solidFill>
                            <a:schemeClr val="lt1"/>
                          </a:solidFill>
                        </a:rPr>
                        <a:t>    		return 10</a:t>
                      </a:r>
                      <a:endParaRPr sz="1100">
                        <a:solidFill>
                          <a:schemeClr val="lt1"/>
                        </a:solidFill>
                      </a:endParaRPr>
                    </a:p>
                    <a:p>
                      <a:pPr indent="0" lvl="0" marL="0" rtl="0" algn="l">
                        <a:lnSpc>
                          <a:spcPct val="115000"/>
                        </a:lnSpc>
                        <a:spcBef>
                          <a:spcPts val="0"/>
                        </a:spcBef>
                        <a:spcAft>
                          <a:spcPts val="0"/>
                        </a:spcAft>
                        <a:buNone/>
                      </a:pPr>
                      <a:r>
                        <a:rPr lang="en-US" sz="1100">
                          <a:solidFill>
                            <a:schemeClr val="lt1"/>
                          </a:solidFill>
                        </a:rPr>
                        <a:t>	elif 23&lt;= room_temp &lt;= 24 and heating_on ==1:</a:t>
                      </a:r>
                      <a:endParaRPr sz="1100">
                        <a:solidFill>
                          <a:schemeClr val="lt1"/>
                        </a:solidFill>
                      </a:endParaRPr>
                    </a:p>
                    <a:p>
                      <a:pPr indent="0" lvl="0" marL="0" rtl="0" algn="l">
                        <a:lnSpc>
                          <a:spcPct val="115000"/>
                        </a:lnSpc>
                        <a:spcBef>
                          <a:spcPts val="0"/>
                        </a:spcBef>
                        <a:spcAft>
                          <a:spcPts val="0"/>
                        </a:spcAft>
                        <a:buNone/>
                      </a:pPr>
                      <a:r>
                        <a:rPr lang="en-US" sz="1100">
                          <a:solidFill>
                            <a:schemeClr val="lt1"/>
                          </a:solidFill>
                        </a:rPr>
                        <a:t>    		return 1</a:t>
                      </a:r>
                      <a:endParaRPr sz="1100">
                        <a:solidFill>
                          <a:schemeClr val="lt1"/>
                        </a:solidFill>
                      </a:endParaRPr>
                    </a:p>
                    <a:p>
                      <a:pPr indent="0" lvl="0" marL="0" rtl="0" algn="l">
                        <a:lnSpc>
                          <a:spcPct val="115000"/>
                        </a:lnSpc>
                        <a:spcBef>
                          <a:spcPts val="0"/>
                        </a:spcBef>
                        <a:spcAft>
                          <a:spcPts val="0"/>
                        </a:spcAft>
                        <a:buNone/>
                      </a:pPr>
                      <a:r>
                        <a:rPr lang="en-US" sz="1100">
                          <a:solidFill>
                            <a:schemeClr val="lt1"/>
                          </a:solidFill>
                        </a:rPr>
                        <a:t>	elif room_temp &gt; 24 and room_temp&lt;=25 and heating_on ==1:</a:t>
                      </a:r>
                      <a:endParaRPr sz="1100">
                        <a:solidFill>
                          <a:schemeClr val="lt1"/>
                        </a:solidFill>
                      </a:endParaRPr>
                    </a:p>
                    <a:p>
                      <a:pPr indent="0" lvl="0" marL="0" rtl="0" algn="l">
                        <a:lnSpc>
                          <a:spcPct val="115000"/>
                        </a:lnSpc>
                        <a:spcBef>
                          <a:spcPts val="0"/>
                        </a:spcBef>
                        <a:spcAft>
                          <a:spcPts val="0"/>
                        </a:spcAft>
                        <a:buNone/>
                      </a:pPr>
                      <a:r>
                        <a:rPr lang="en-US" sz="1100">
                          <a:solidFill>
                            <a:schemeClr val="lt1"/>
                          </a:solidFill>
                        </a:rPr>
                        <a:t>    		return -5</a:t>
                      </a:r>
                      <a:endParaRPr sz="1100">
                        <a:solidFill>
                          <a:schemeClr val="lt1"/>
                        </a:solidFill>
                      </a:endParaRPr>
                    </a:p>
                    <a:p>
                      <a:pPr indent="0" lvl="0" marL="0" rtl="0" algn="l">
                        <a:lnSpc>
                          <a:spcPct val="115000"/>
                        </a:lnSpc>
                        <a:spcBef>
                          <a:spcPts val="0"/>
                        </a:spcBef>
                        <a:spcAft>
                          <a:spcPts val="0"/>
                        </a:spcAft>
                        <a:buNone/>
                      </a:pPr>
                      <a:r>
                        <a:rPr lang="en-US" sz="1100">
                          <a:solidFill>
                            <a:schemeClr val="lt1"/>
                          </a:solidFill>
                        </a:rPr>
                        <a:t>	elif room_temp &gt;25 and heating_on==0:</a:t>
                      </a:r>
                      <a:endParaRPr sz="1100">
                        <a:solidFill>
                          <a:schemeClr val="lt1"/>
                        </a:solidFill>
                      </a:endParaRPr>
                    </a:p>
                    <a:p>
                      <a:pPr indent="0" lvl="0" marL="0" rtl="0" algn="l">
                        <a:lnSpc>
                          <a:spcPct val="115000"/>
                        </a:lnSpc>
                        <a:spcBef>
                          <a:spcPts val="0"/>
                        </a:spcBef>
                        <a:spcAft>
                          <a:spcPts val="0"/>
                        </a:spcAft>
                        <a:buNone/>
                      </a:pPr>
                      <a:r>
                        <a:rPr lang="en-US" sz="1100">
                          <a:solidFill>
                            <a:schemeClr val="lt1"/>
                          </a:solidFill>
                        </a:rPr>
                        <a:t>    		return 10</a:t>
                      </a:r>
                      <a:endParaRPr sz="1100">
                        <a:solidFill>
                          <a:schemeClr val="lt1"/>
                        </a:solidFill>
                      </a:endParaRPr>
                    </a:p>
                    <a:p>
                      <a:pPr indent="0" lvl="0" marL="0" rtl="0" algn="l">
                        <a:lnSpc>
                          <a:spcPct val="115000"/>
                        </a:lnSpc>
                        <a:spcBef>
                          <a:spcPts val="0"/>
                        </a:spcBef>
                        <a:spcAft>
                          <a:spcPts val="0"/>
                        </a:spcAft>
                        <a:buNone/>
                      </a:pPr>
                      <a:r>
                        <a:rPr lang="en-US" sz="1100">
                          <a:solidFill>
                            <a:schemeClr val="lt1"/>
                          </a:solidFill>
                        </a:rPr>
                        <a:t>	elif room_temp &gt; 25 and heating_on ==1:</a:t>
                      </a:r>
                      <a:endParaRPr sz="1100">
                        <a:solidFill>
                          <a:schemeClr val="lt1"/>
                        </a:solidFill>
                      </a:endParaRPr>
                    </a:p>
                    <a:p>
                      <a:pPr indent="0" lvl="0" marL="0" rtl="0" algn="l">
                        <a:lnSpc>
                          <a:spcPct val="115000"/>
                        </a:lnSpc>
                        <a:spcBef>
                          <a:spcPts val="0"/>
                        </a:spcBef>
                        <a:spcAft>
                          <a:spcPts val="0"/>
                        </a:spcAft>
                        <a:buNone/>
                      </a:pPr>
                      <a:r>
                        <a:rPr lang="en-US" sz="1100">
                          <a:solidFill>
                            <a:schemeClr val="lt1"/>
                          </a:solidFill>
                        </a:rPr>
                        <a:t>    		return -15</a:t>
                      </a:r>
                      <a:endParaRPr sz="1100">
                        <a:solidFill>
                          <a:schemeClr val="lt1"/>
                        </a:solidFill>
                      </a:endParaRPr>
                    </a:p>
                    <a:p>
                      <a:pPr indent="0" lvl="0" marL="0" rtl="0" algn="l">
                        <a:lnSpc>
                          <a:spcPct val="115000"/>
                        </a:lnSpc>
                        <a:spcBef>
                          <a:spcPts val="0"/>
                        </a:spcBef>
                        <a:spcAft>
                          <a:spcPts val="0"/>
                        </a:spcAft>
                        <a:buNone/>
                      </a:pPr>
                      <a:r>
                        <a:rPr lang="en-US" sz="1100">
                          <a:solidFill>
                            <a:schemeClr val="lt1"/>
                          </a:solidFill>
                        </a:rPr>
                        <a:t>	else:</a:t>
                      </a:r>
                      <a:endParaRPr sz="1100">
                        <a:solidFill>
                          <a:schemeClr val="lt1"/>
                        </a:solidFill>
                      </a:endParaRPr>
                    </a:p>
                    <a:p>
                      <a:pPr indent="0" lvl="0" marL="0" rtl="0" algn="l">
                        <a:lnSpc>
                          <a:spcPct val="115000"/>
                        </a:lnSpc>
                        <a:spcBef>
                          <a:spcPts val="0"/>
                        </a:spcBef>
                        <a:spcAft>
                          <a:spcPts val="0"/>
                        </a:spcAft>
                        <a:buNone/>
                      </a:pPr>
                      <a:r>
                        <a:rPr lang="en-US" sz="1100">
                          <a:solidFill>
                            <a:schemeClr val="lt1"/>
                          </a:solidFill>
                        </a:rPr>
                        <a:t>    		return -5</a:t>
                      </a:r>
                      <a:endParaRPr sz="11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
        <p:nvSpPr>
          <p:cNvPr id="483" name="Google Shape;483;g2e29a5182be_0_9"/>
          <p:cNvSpPr txBox="1"/>
          <p:nvPr/>
        </p:nvSpPr>
        <p:spPr>
          <a:xfrm>
            <a:off x="1242175" y="477875"/>
            <a:ext cx="3000000" cy="2148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lang="en-US">
                <a:solidFill>
                  <a:schemeClr val="lt1"/>
                </a:solidFill>
              </a:rPr>
              <a:t>Funkcija Nagrade (get_reward)</a:t>
            </a:r>
            <a:endParaRPr>
              <a:solidFill>
                <a:schemeClr val="lt1"/>
              </a:solidFill>
            </a:endParaRPr>
          </a:p>
          <a:p>
            <a:pPr indent="0" lvl="0" marL="0" rtl="0" algn="l">
              <a:lnSpc>
                <a:spcPct val="115000"/>
              </a:lnSpc>
              <a:spcBef>
                <a:spcPts val="400"/>
              </a:spcBef>
              <a:spcAft>
                <a:spcPts val="0"/>
              </a:spcAft>
              <a:buNone/>
            </a:pPr>
            <a:r>
              <a:rPr lang="en-US" sz="1100">
                <a:solidFill>
                  <a:schemeClr val="lt1"/>
                </a:solidFill>
              </a:rPr>
              <a:t>Funkcija nagrade definira nagrade na temelju trenutnog stanja i akcije. Pozitivne nagrade dodjeljuju se za akcije koje vode optimalnom rasponu temperature, dok se negativne nagrade dodjeljuju inače. Ova funkcija igra ključnu ulogu u vođenju procesa učenja agenta.</a:t>
            </a:r>
            <a:endParaRPr sz="1100">
              <a:solidFill>
                <a:schemeClr val="lt1"/>
              </a:solidFill>
            </a:endParaRPr>
          </a:p>
          <a:p>
            <a:pPr indent="0" lvl="0" marL="0" rtl="0" algn="l">
              <a:lnSpc>
                <a:spcPct val="115000"/>
              </a:lnSpc>
              <a:spcBef>
                <a:spcPts val="0"/>
              </a:spcBef>
              <a:spcAft>
                <a:spcPts val="0"/>
              </a:spcAft>
              <a:buNone/>
            </a:pPr>
            <a:r>
              <a:t/>
            </a:r>
            <a:endParaRPr sz="11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2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solidFill>
                  <a:schemeClr val="lt1"/>
                </a:solidFill>
              </a:rPr>
              <a:t>Proces obuke</a:t>
            </a:r>
            <a:endParaRPr>
              <a:solidFill>
                <a:schemeClr val="lt1"/>
              </a:solidFill>
            </a:endParaRPr>
          </a:p>
          <a:p>
            <a:pPr indent="0" lvl="0" marL="0" rtl="0" algn="l">
              <a:lnSpc>
                <a:spcPct val="100000"/>
              </a:lnSpc>
              <a:spcBef>
                <a:spcPts val="0"/>
              </a:spcBef>
              <a:spcAft>
                <a:spcPts val="0"/>
              </a:spcAft>
              <a:buSzPct val="111111"/>
              <a:buNone/>
            </a:pPr>
            <a:r>
              <a:t/>
            </a:r>
            <a:endParaRPr>
              <a:solidFill>
                <a:schemeClr val="lt1"/>
              </a:solidFill>
            </a:endParaRPr>
          </a:p>
          <a:p>
            <a:pPr indent="0" lvl="0" marL="0" rtl="0" algn="l">
              <a:lnSpc>
                <a:spcPct val="100000"/>
              </a:lnSpc>
              <a:spcBef>
                <a:spcPts val="0"/>
              </a:spcBef>
              <a:spcAft>
                <a:spcPts val="0"/>
              </a:spcAft>
              <a:buSzPct val="111111"/>
              <a:buNone/>
            </a:pPr>
            <a:r>
              <a:t/>
            </a:r>
            <a:endParaRPr>
              <a:solidFill>
                <a:schemeClr val="lt1"/>
              </a:solidFill>
            </a:endParaRPr>
          </a:p>
        </p:txBody>
      </p:sp>
      <p:sp>
        <p:nvSpPr>
          <p:cNvPr id="489" name="Google Shape;489;p27"/>
          <p:cNvSpPr txBox="1"/>
          <p:nvPr>
            <p:ph idx="1" type="body"/>
          </p:nvPr>
        </p:nvSpPr>
        <p:spPr>
          <a:xfrm>
            <a:off x="1303800" y="1495725"/>
            <a:ext cx="3066300" cy="25416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4999"/>
              </a:lnSpc>
              <a:spcBef>
                <a:spcPts val="1600"/>
              </a:spcBef>
              <a:spcAft>
                <a:spcPts val="0"/>
              </a:spcAft>
              <a:buSzPct val="119815"/>
              <a:buNone/>
            </a:pPr>
            <a:r>
              <a:rPr lang="en-US" sz="1400">
                <a:solidFill>
                  <a:schemeClr val="lt1"/>
                </a:solidFill>
                <a:latin typeface="Arial"/>
                <a:ea typeface="Arial"/>
                <a:cs typeface="Arial"/>
                <a:sym typeface="Arial"/>
              </a:rPr>
              <a:t>Istraživanje-Eksploatacija</a:t>
            </a:r>
            <a:endParaRPr sz="1400">
              <a:solidFill>
                <a:schemeClr val="lt1"/>
              </a:solidFill>
              <a:latin typeface="Arial"/>
              <a:ea typeface="Arial"/>
              <a:cs typeface="Arial"/>
              <a:sym typeface="Arial"/>
            </a:endParaRPr>
          </a:p>
          <a:p>
            <a:pPr indent="0" lvl="0" marL="0" rtl="0" algn="l">
              <a:lnSpc>
                <a:spcPct val="115000"/>
              </a:lnSpc>
              <a:spcBef>
                <a:spcPts val="0"/>
              </a:spcBef>
              <a:spcAft>
                <a:spcPts val="0"/>
              </a:spcAft>
              <a:buNone/>
            </a:pPr>
            <a:r>
              <a:rPr lang="en-US" sz="1100">
                <a:solidFill>
                  <a:schemeClr val="lt1"/>
                </a:solidFill>
                <a:latin typeface="Arial"/>
                <a:ea typeface="Arial"/>
                <a:cs typeface="Arial"/>
                <a:sym typeface="Arial"/>
              </a:rPr>
              <a:t>Veće Epsilon: Kada je epsilon veći, agent će češće odabrati nasumične akcije tokom obuke. To znači da će sistem više istraživati stanja i akcije koje možda nisu bile isprobane ili su rijetke u dosadašnjem iskustvu. To može pomoći agentu da istraži različite dijelove prostora stanja i izgradi bolje razumijevanje okoline. Međutim, preveliko istraživanje može dovesti do sporijeg konvergiranja algoritma jer agent može trošiti vrijeme na akcije koje nisu optimalne.</a:t>
            </a:r>
            <a:endParaRPr sz="1100">
              <a:solidFill>
                <a:schemeClr val="lt1"/>
              </a:solidFill>
              <a:latin typeface="Arial"/>
              <a:ea typeface="Arial"/>
              <a:cs typeface="Arial"/>
              <a:sym typeface="Arial"/>
            </a:endParaRPr>
          </a:p>
          <a:p>
            <a:pPr indent="0" lvl="0" marL="0" rtl="0" algn="l">
              <a:lnSpc>
                <a:spcPct val="114999"/>
              </a:lnSpc>
              <a:spcBef>
                <a:spcPts val="1600"/>
              </a:spcBef>
              <a:spcAft>
                <a:spcPts val="0"/>
              </a:spcAft>
              <a:buSzPct val="119815"/>
              <a:buNone/>
            </a:pPr>
            <a:r>
              <a:rPr lang="en-US" sz="1400">
                <a:solidFill>
                  <a:schemeClr val="lt1"/>
                </a:solidFill>
                <a:latin typeface="Arial"/>
                <a:ea typeface="Arial"/>
                <a:cs typeface="Arial"/>
                <a:sym typeface="Arial"/>
              </a:rPr>
              <a:t>Ažuriranje Q-Mreže</a:t>
            </a:r>
            <a:endParaRPr sz="1400">
              <a:solidFill>
                <a:schemeClr val="lt1"/>
              </a:solidFill>
              <a:latin typeface="Arial"/>
              <a:ea typeface="Arial"/>
              <a:cs typeface="Arial"/>
              <a:sym typeface="Arial"/>
            </a:endParaRPr>
          </a:p>
          <a:p>
            <a:pPr indent="0" lvl="0" marL="0" rtl="0" algn="l">
              <a:lnSpc>
                <a:spcPct val="114999"/>
              </a:lnSpc>
              <a:spcBef>
                <a:spcPts val="400"/>
              </a:spcBef>
              <a:spcAft>
                <a:spcPts val="0"/>
              </a:spcAft>
              <a:buSzPct val="152492"/>
              <a:buNone/>
            </a:pPr>
            <a:r>
              <a:rPr lang="en-US" sz="1100">
                <a:solidFill>
                  <a:schemeClr val="lt1"/>
                </a:solidFill>
                <a:latin typeface="Arial"/>
                <a:ea typeface="Arial"/>
                <a:cs typeface="Arial"/>
                <a:sym typeface="Arial"/>
              </a:rPr>
              <a:t>Q-mreža se ažurira koristeći Bellmanovu jednacinu i gradijentni spust. Ciljna Q-vrijednost izračunava se na temelju primljene nagrade i maksimalne Q-vrijednosti sljedećeg stanja. Ovaj postupak ažuriranja iterativno poboljšava Q-vrijednosti prema optimalnoj politici.</a:t>
            </a:r>
            <a:endParaRPr>
              <a:solidFill>
                <a:schemeClr val="lt1"/>
              </a:solidFill>
            </a:endParaRPr>
          </a:p>
        </p:txBody>
      </p:sp>
      <p:graphicFrame>
        <p:nvGraphicFramePr>
          <p:cNvPr id="490" name="Google Shape;490;p27"/>
          <p:cNvGraphicFramePr/>
          <p:nvPr/>
        </p:nvGraphicFramePr>
        <p:xfrm>
          <a:off x="5003525" y="1092475"/>
          <a:ext cx="3000000" cy="3000000"/>
        </p:xfrm>
        <a:graphic>
          <a:graphicData uri="http://schemas.openxmlformats.org/drawingml/2006/table">
            <a:tbl>
              <a:tblPr>
                <a:noFill/>
                <a:tableStyleId>{1BB0397E-E84B-4044-86B2-A7FDDAC6794A}</a:tableStyleId>
              </a:tblPr>
              <a:tblGrid>
                <a:gridCol w="3480225"/>
              </a:tblGrid>
              <a:tr h="9993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solidFill>
                            <a:schemeClr val="lt1"/>
                          </a:solidFill>
                        </a:rPr>
                        <a:t>def select_action(state, epsilon):</a:t>
                      </a:r>
                      <a:endParaRPr sz="800" u="none" cap="none" strike="noStrike">
                        <a:solidFill>
                          <a:schemeClr val="lt1"/>
                        </a:solidFill>
                      </a:endParaRPr>
                    </a:p>
                    <a:p>
                      <a:pPr indent="0" lvl="0" marL="0" marR="0" rtl="0" algn="l">
                        <a:lnSpc>
                          <a:spcPct val="100000"/>
                        </a:lnSpc>
                        <a:spcBef>
                          <a:spcPts val="0"/>
                        </a:spcBef>
                        <a:spcAft>
                          <a:spcPts val="0"/>
                        </a:spcAft>
                        <a:buClr>
                          <a:srgbClr val="000000"/>
                        </a:buClr>
                        <a:buSzPts val="800"/>
                        <a:buFont typeface="Arial"/>
                        <a:buNone/>
                      </a:pPr>
                      <a:r>
                        <a:rPr lang="en-US" sz="800" u="none" cap="none" strike="noStrike">
                          <a:solidFill>
                            <a:schemeClr val="lt1"/>
                          </a:solidFill>
                        </a:rPr>
                        <a:t>	if np.random.rand() &lt; epsilon:</a:t>
                      </a:r>
                      <a:endParaRPr sz="800" u="none" cap="none" strike="noStrike">
                        <a:solidFill>
                          <a:schemeClr val="lt1"/>
                        </a:solidFill>
                      </a:endParaRPr>
                    </a:p>
                    <a:p>
                      <a:pPr indent="0" lvl="0" marL="0" marR="0" rtl="0" algn="l">
                        <a:lnSpc>
                          <a:spcPct val="100000"/>
                        </a:lnSpc>
                        <a:spcBef>
                          <a:spcPts val="0"/>
                        </a:spcBef>
                        <a:spcAft>
                          <a:spcPts val="0"/>
                        </a:spcAft>
                        <a:buClr>
                          <a:srgbClr val="000000"/>
                        </a:buClr>
                        <a:buSzPts val="800"/>
                        <a:buFont typeface="Arial"/>
                        <a:buNone/>
                      </a:pPr>
                      <a:r>
                        <a:rPr lang="en-US" sz="800" u="none" cap="none" strike="noStrike">
                          <a:solidFill>
                            <a:schemeClr val="lt1"/>
                          </a:solidFill>
                        </a:rPr>
                        <a:t>    	     return np.random.choice(actions)</a:t>
                      </a:r>
                      <a:endParaRPr sz="800" u="none" cap="none" strike="noStrike">
                        <a:solidFill>
                          <a:schemeClr val="lt1"/>
                        </a:solidFill>
                      </a:endParaRPr>
                    </a:p>
                    <a:p>
                      <a:pPr indent="0" lvl="0" marL="0" marR="0" rtl="0" algn="l">
                        <a:lnSpc>
                          <a:spcPct val="100000"/>
                        </a:lnSpc>
                        <a:spcBef>
                          <a:spcPts val="0"/>
                        </a:spcBef>
                        <a:spcAft>
                          <a:spcPts val="0"/>
                        </a:spcAft>
                        <a:buClr>
                          <a:srgbClr val="000000"/>
                        </a:buClr>
                        <a:buSzPts val="800"/>
                        <a:buFont typeface="Arial"/>
                        <a:buNone/>
                      </a:pPr>
                      <a:r>
                        <a:rPr lang="en-US" sz="800" u="none" cap="none" strike="noStrike">
                          <a:solidFill>
                            <a:schemeClr val="lt1"/>
                          </a:solidFill>
                        </a:rPr>
                        <a:t>	else:</a:t>
                      </a:r>
                      <a:endParaRPr sz="800" u="none" cap="none" strike="noStrike">
                        <a:solidFill>
                          <a:schemeClr val="lt1"/>
                        </a:solidFill>
                      </a:endParaRPr>
                    </a:p>
                    <a:p>
                      <a:pPr indent="0" lvl="0" marL="0" marR="0" rtl="0" algn="l">
                        <a:lnSpc>
                          <a:spcPct val="100000"/>
                        </a:lnSpc>
                        <a:spcBef>
                          <a:spcPts val="0"/>
                        </a:spcBef>
                        <a:spcAft>
                          <a:spcPts val="0"/>
                        </a:spcAft>
                        <a:buClr>
                          <a:srgbClr val="000000"/>
                        </a:buClr>
                        <a:buSzPts val="800"/>
                        <a:buFont typeface="Arial"/>
                        <a:buNone/>
                      </a:pPr>
                      <a:r>
                        <a:rPr lang="en-US" sz="800" u="none" cap="none" strike="noStrike">
                          <a:solidFill>
                            <a:schemeClr val="lt1"/>
                          </a:solidFill>
                        </a:rPr>
                        <a:t>    	    with torch.no_grad():</a:t>
                      </a:r>
                      <a:endParaRPr sz="800" u="none" cap="none" strike="noStrike">
                        <a:solidFill>
                          <a:schemeClr val="lt1"/>
                        </a:solidFill>
                      </a:endParaRPr>
                    </a:p>
                    <a:p>
                      <a:pPr indent="0" lvl="0" marL="0" marR="0" rtl="0" algn="l">
                        <a:lnSpc>
                          <a:spcPct val="100000"/>
                        </a:lnSpc>
                        <a:spcBef>
                          <a:spcPts val="0"/>
                        </a:spcBef>
                        <a:spcAft>
                          <a:spcPts val="0"/>
                        </a:spcAft>
                        <a:buClr>
                          <a:srgbClr val="000000"/>
                        </a:buClr>
                        <a:buSzPts val="800"/>
                        <a:buFont typeface="Arial"/>
                        <a:buNone/>
                      </a:pPr>
                      <a:r>
                        <a:rPr lang="en-US" sz="800" u="none" cap="none" strike="noStrike">
                          <a:solidFill>
                            <a:schemeClr val="lt1"/>
                          </a:solidFill>
                        </a:rPr>
                        <a:t>        	       q_values = q_network(state)</a:t>
                      </a:r>
                      <a:endParaRPr sz="800" u="none" cap="none" strike="noStrike">
                        <a:solidFill>
                          <a:schemeClr val="lt1"/>
                        </a:solidFill>
                      </a:endParaRPr>
                    </a:p>
                    <a:p>
                      <a:pPr indent="0" lvl="0" marL="0" marR="0" rtl="0" algn="l">
                        <a:lnSpc>
                          <a:spcPct val="100000"/>
                        </a:lnSpc>
                        <a:spcBef>
                          <a:spcPts val="0"/>
                        </a:spcBef>
                        <a:spcAft>
                          <a:spcPts val="0"/>
                        </a:spcAft>
                        <a:buClr>
                          <a:srgbClr val="000000"/>
                        </a:buClr>
                        <a:buSzPts val="800"/>
                        <a:buFont typeface="Arial"/>
                        <a:buNone/>
                      </a:pPr>
                      <a:r>
                        <a:rPr lang="en-US" sz="800" u="none" cap="none" strike="noStrike">
                          <a:solidFill>
                            <a:schemeClr val="lt1"/>
                          </a:solidFill>
                        </a:rPr>
                        <a:t>        	       return actions[q_values.argmax().item()]</a:t>
                      </a:r>
                      <a:endParaRPr sz="800" u="none" cap="none" strike="noStrike">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491" name="Google Shape;491;p27"/>
          <p:cNvGraphicFramePr/>
          <p:nvPr/>
        </p:nvGraphicFramePr>
        <p:xfrm>
          <a:off x="5003525" y="2247800"/>
          <a:ext cx="3000000" cy="3000000"/>
        </p:xfrm>
        <a:graphic>
          <a:graphicData uri="http://schemas.openxmlformats.org/drawingml/2006/table">
            <a:tbl>
              <a:tblPr>
                <a:noFill/>
                <a:tableStyleId>{1BB0397E-E84B-4044-86B2-A7FDDAC6794A}</a:tableStyleId>
              </a:tblPr>
              <a:tblGrid>
                <a:gridCol w="3559700"/>
              </a:tblGrid>
              <a:tr h="175235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solidFill>
                            <a:schemeClr val="lt1"/>
                          </a:solidFill>
                        </a:rPr>
                        <a:t>def update_q_network(state, action, reward, next_state, done):</a:t>
                      </a:r>
                      <a:endParaRPr sz="800" u="none" cap="none" strike="noStrike">
                        <a:solidFill>
                          <a:schemeClr val="lt1"/>
                        </a:solidFill>
                      </a:endParaRPr>
                    </a:p>
                    <a:p>
                      <a:pPr indent="0" lvl="0" marL="0" marR="0" rtl="0" algn="l">
                        <a:lnSpc>
                          <a:spcPct val="100000"/>
                        </a:lnSpc>
                        <a:spcBef>
                          <a:spcPts val="0"/>
                        </a:spcBef>
                        <a:spcAft>
                          <a:spcPts val="0"/>
                        </a:spcAft>
                        <a:buClr>
                          <a:srgbClr val="000000"/>
                        </a:buClr>
                        <a:buSzPts val="800"/>
                        <a:buFont typeface="Arial"/>
                        <a:buNone/>
                      </a:pPr>
                      <a:r>
                        <a:rPr lang="en-US" sz="800" u="none" cap="none" strike="noStrike">
                          <a:solidFill>
                            <a:schemeClr val="lt1"/>
                          </a:solidFill>
                        </a:rPr>
                        <a:t>	q_values = q_network(state)</a:t>
                      </a:r>
                      <a:endParaRPr sz="800" u="none" cap="none" strike="noStrike">
                        <a:solidFill>
                          <a:schemeClr val="lt1"/>
                        </a:solidFill>
                      </a:endParaRPr>
                    </a:p>
                    <a:p>
                      <a:pPr indent="0" lvl="0" marL="0" marR="0" rtl="0" algn="l">
                        <a:lnSpc>
                          <a:spcPct val="100000"/>
                        </a:lnSpc>
                        <a:spcBef>
                          <a:spcPts val="0"/>
                        </a:spcBef>
                        <a:spcAft>
                          <a:spcPts val="0"/>
                        </a:spcAft>
                        <a:buClr>
                          <a:srgbClr val="000000"/>
                        </a:buClr>
                        <a:buSzPts val="800"/>
                        <a:buFont typeface="Arial"/>
                        <a:buNone/>
                      </a:pPr>
                      <a:r>
                        <a:rPr lang="en-US" sz="800" u="none" cap="none" strike="noStrike">
                          <a:solidFill>
                            <a:schemeClr val="lt1"/>
                          </a:solidFill>
                        </a:rPr>
                        <a:t>	next_q_values = q_network(next_state)</a:t>
                      </a:r>
                      <a:endParaRPr sz="800" u="none" cap="none" strike="noStrike">
                        <a:solidFill>
                          <a:schemeClr val="lt1"/>
                        </a:solidFill>
                      </a:endParaRPr>
                    </a:p>
                    <a:p>
                      <a:pPr indent="0" lvl="0" marL="0" marR="0" rtl="0" algn="l">
                        <a:lnSpc>
                          <a:spcPct val="100000"/>
                        </a:lnSpc>
                        <a:spcBef>
                          <a:spcPts val="0"/>
                        </a:spcBef>
                        <a:spcAft>
                          <a:spcPts val="0"/>
                        </a:spcAft>
                        <a:buClr>
                          <a:srgbClr val="000000"/>
                        </a:buClr>
                        <a:buSzPts val="800"/>
                        <a:buFont typeface="Arial"/>
                        <a:buNone/>
                      </a:pPr>
                      <a:r>
                        <a:rPr lang="en-US" sz="800" u="none" cap="none" strike="noStrike">
                          <a:solidFill>
                            <a:schemeClr val="lt1"/>
                          </a:solidFill>
                        </a:rPr>
                        <a:t>	q_value = q_values[0, actions.index(action)]</a:t>
                      </a:r>
                      <a:endParaRPr sz="800" u="none" cap="none" strike="noStrike">
                        <a:solidFill>
                          <a:schemeClr val="lt1"/>
                        </a:solidFill>
                      </a:endParaRPr>
                    </a:p>
                    <a:p>
                      <a:pPr indent="0" lvl="0" marL="0" marR="0" rtl="0" algn="l">
                        <a:lnSpc>
                          <a:spcPct val="100000"/>
                        </a:lnSpc>
                        <a:spcBef>
                          <a:spcPts val="0"/>
                        </a:spcBef>
                        <a:spcAft>
                          <a:spcPts val="0"/>
                        </a:spcAft>
                        <a:buClr>
                          <a:srgbClr val="000000"/>
                        </a:buClr>
                        <a:buSzPts val="800"/>
                        <a:buFont typeface="Arial"/>
                        <a:buNone/>
                      </a:pPr>
                      <a:r>
                        <a:rPr lang="en-US" sz="800" u="none" cap="none" strike="noStrike">
                          <a:solidFill>
                            <a:schemeClr val="lt1"/>
                          </a:solidFill>
                        </a:rPr>
                        <a:t>	next_q_value = torch.max(next_q_values).item() if not done else 0</a:t>
                      </a:r>
                      <a:endParaRPr sz="800" u="none" cap="none" strike="noStrike">
                        <a:solidFill>
                          <a:schemeClr val="lt1"/>
                        </a:solidFill>
                      </a:endParaRPr>
                    </a:p>
                    <a:p>
                      <a:pPr indent="0" lvl="0" marL="0" marR="0" rtl="0" algn="l">
                        <a:lnSpc>
                          <a:spcPct val="100000"/>
                        </a:lnSpc>
                        <a:spcBef>
                          <a:spcPts val="0"/>
                        </a:spcBef>
                        <a:spcAft>
                          <a:spcPts val="0"/>
                        </a:spcAft>
                        <a:buClr>
                          <a:srgbClr val="000000"/>
                        </a:buClr>
                        <a:buSzPts val="800"/>
                        <a:buFont typeface="Arial"/>
                        <a:buNone/>
                      </a:pPr>
                      <a:r>
                        <a:rPr lang="en-US" sz="800" u="none" cap="none" strike="noStrike">
                          <a:solidFill>
                            <a:schemeClr val="lt1"/>
                          </a:solidFill>
                        </a:rPr>
                        <a:t>	target = torch.tensor(reward + gamma * next_q_value, dtype=torch.float)  # Convert target to tensor</a:t>
                      </a:r>
                      <a:endParaRPr sz="800" u="none" cap="none" strike="noStrike">
                        <a:solidFill>
                          <a:schemeClr val="lt1"/>
                        </a:solidFill>
                      </a:endParaRPr>
                    </a:p>
                    <a:p>
                      <a:pPr indent="0" lvl="0" marL="0" marR="0" rtl="0" algn="l">
                        <a:lnSpc>
                          <a:spcPct val="100000"/>
                        </a:lnSpc>
                        <a:spcBef>
                          <a:spcPts val="0"/>
                        </a:spcBef>
                        <a:spcAft>
                          <a:spcPts val="0"/>
                        </a:spcAft>
                        <a:buClr>
                          <a:srgbClr val="000000"/>
                        </a:buClr>
                        <a:buSzPts val="800"/>
                        <a:buFont typeface="Arial"/>
                        <a:buNone/>
                      </a:pPr>
                      <a:r>
                        <a:rPr lang="en-US" sz="800" u="none" cap="none" strike="noStrike">
                          <a:solidFill>
                            <a:schemeClr val="lt1"/>
                          </a:solidFill>
                        </a:rPr>
                        <a:t>	loss = nn.MSELoss()(q_value, target)</a:t>
                      </a:r>
                      <a:endParaRPr sz="800" u="none" cap="none" strike="noStrike">
                        <a:solidFill>
                          <a:schemeClr val="lt1"/>
                        </a:solidFill>
                      </a:endParaRPr>
                    </a:p>
                    <a:p>
                      <a:pPr indent="0" lvl="0" marL="0" marR="0" rtl="0" algn="l">
                        <a:lnSpc>
                          <a:spcPct val="100000"/>
                        </a:lnSpc>
                        <a:spcBef>
                          <a:spcPts val="0"/>
                        </a:spcBef>
                        <a:spcAft>
                          <a:spcPts val="0"/>
                        </a:spcAft>
                        <a:buClr>
                          <a:srgbClr val="000000"/>
                        </a:buClr>
                        <a:buSzPts val="800"/>
                        <a:buFont typeface="Arial"/>
                        <a:buNone/>
                      </a:pPr>
                      <a:r>
                        <a:rPr lang="en-US" sz="800" u="none" cap="none" strike="noStrike">
                          <a:solidFill>
                            <a:schemeClr val="lt1"/>
                          </a:solidFill>
                        </a:rPr>
                        <a:t>	optimizer.zero_grad()</a:t>
                      </a:r>
                      <a:endParaRPr sz="800" u="none" cap="none" strike="noStrike">
                        <a:solidFill>
                          <a:schemeClr val="lt1"/>
                        </a:solidFill>
                      </a:endParaRPr>
                    </a:p>
                    <a:p>
                      <a:pPr indent="0" lvl="0" marL="0" marR="0" rtl="0" algn="l">
                        <a:lnSpc>
                          <a:spcPct val="100000"/>
                        </a:lnSpc>
                        <a:spcBef>
                          <a:spcPts val="0"/>
                        </a:spcBef>
                        <a:spcAft>
                          <a:spcPts val="0"/>
                        </a:spcAft>
                        <a:buClr>
                          <a:srgbClr val="000000"/>
                        </a:buClr>
                        <a:buSzPts val="800"/>
                        <a:buFont typeface="Arial"/>
                        <a:buNone/>
                      </a:pPr>
                      <a:r>
                        <a:rPr lang="en-US" sz="800" u="none" cap="none" strike="noStrike">
                          <a:solidFill>
                            <a:schemeClr val="lt1"/>
                          </a:solidFill>
                        </a:rPr>
                        <a:t>	loss.backward()</a:t>
                      </a:r>
                      <a:endParaRPr sz="800" u="none" cap="none" strike="noStrike">
                        <a:solidFill>
                          <a:schemeClr val="lt1"/>
                        </a:solidFill>
                      </a:endParaRPr>
                    </a:p>
                    <a:p>
                      <a:pPr indent="0" lvl="0" marL="0" marR="0" rtl="0" algn="l">
                        <a:lnSpc>
                          <a:spcPct val="100000"/>
                        </a:lnSpc>
                        <a:spcBef>
                          <a:spcPts val="0"/>
                        </a:spcBef>
                        <a:spcAft>
                          <a:spcPts val="0"/>
                        </a:spcAft>
                        <a:buClr>
                          <a:srgbClr val="000000"/>
                        </a:buClr>
                        <a:buSzPts val="800"/>
                        <a:buFont typeface="Arial"/>
                        <a:buNone/>
                      </a:pPr>
                      <a:r>
                        <a:rPr lang="en-US" sz="800" u="none" cap="none" strike="noStrike">
                          <a:solidFill>
                            <a:schemeClr val="lt1"/>
                          </a:solidFill>
                        </a:rPr>
                        <a:t>	optimizer.step()</a:t>
                      </a:r>
                      <a:endParaRPr sz="800" u="none" cap="none" strike="noStrike">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US" sz="2600">
                <a:solidFill>
                  <a:schemeClr val="lt1"/>
                </a:solidFill>
              </a:rPr>
              <a:t>Predprocesiranje podataka</a:t>
            </a:r>
            <a:endParaRPr sz="2600">
              <a:solidFill>
                <a:schemeClr val="lt1"/>
              </a:solidFill>
            </a:endParaRPr>
          </a:p>
        </p:txBody>
      </p:sp>
      <p:sp>
        <p:nvSpPr>
          <p:cNvPr id="290" name="Google Shape;290;p3"/>
          <p:cNvSpPr txBox="1"/>
          <p:nvPr>
            <p:ph idx="1" type="body"/>
          </p:nvPr>
        </p:nvSpPr>
        <p:spPr>
          <a:xfrm>
            <a:off x="1135875" y="1450950"/>
            <a:ext cx="7030500" cy="2541600"/>
          </a:xfrm>
          <a:prstGeom prst="rect">
            <a:avLst/>
          </a:prstGeom>
          <a:noFill/>
          <a:ln>
            <a:noFill/>
          </a:ln>
        </p:spPr>
        <p:txBody>
          <a:bodyPr anchorCtr="0" anchor="t" bIns="91425" lIns="91425" spcFirstLastPara="1" rIns="91425" wrap="square" tIns="91425">
            <a:normAutofit lnSpcReduction="10000"/>
          </a:bodyPr>
          <a:lstStyle/>
          <a:p>
            <a:pPr indent="-311150" lvl="0" marL="457200" rtl="0" algn="l">
              <a:lnSpc>
                <a:spcPct val="114999"/>
              </a:lnSpc>
              <a:spcBef>
                <a:spcPts val="0"/>
              </a:spcBef>
              <a:spcAft>
                <a:spcPts val="0"/>
              </a:spcAft>
              <a:buClr>
                <a:schemeClr val="lt1"/>
              </a:buClr>
              <a:buSzPts val="1300"/>
              <a:buChar char="●"/>
            </a:pPr>
            <a:r>
              <a:rPr lang="en-US">
                <a:solidFill>
                  <a:schemeClr val="lt1"/>
                </a:solidFill>
              </a:rPr>
              <a:t>Predprocesiranje podataka je izvršeno na 3 načina</a:t>
            </a:r>
            <a:endParaRPr>
              <a:solidFill>
                <a:schemeClr val="lt1"/>
              </a:solidFill>
            </a:endParaRPr>
          </a:p>
          <a:p>
            <a:pPr indent="-311150" lvl="0" marL="457200" rtl="0" algn="l">
              <a:lnSpc>
                <a:spcPct val="114999"/>
              </a:lnSpc>
              <a:spcBef>
                <a:spcPts val="0"/>
              </a:spcBef>
              <a:spcAft>
                <a:spcPts val="0"/>
              </a:spcAft>
              <a:buClr>
                <a:schemeClr val="lt1"/>
              </a:buClr>
              <a:buSzPts val="1300"/>
              <a:buChar char="●"/>
            </a:pPr>
            <a:r>
              <a:rPr lang="en-US">
                <a:solidFill>
                  <a:schemeClr val="lt1"/>
                </a:solidFill>
              </a:rPr>
              <a:t>Za svaki od načina izvršena je klasifikacija sa MLPClassifier funkcijom iz biblioteke sklearn sa sljedećim parametrima:</a:t>
            </a:r>
            <a:endParaRPr>
              <a:solidFill>
                <a:schemeClr val="lt1"/>
              </a:solidFill>
            </a:endParaRPr>
          </a:p>
          <a:p>
            <a:pPr indent="-304800" lvl="0" marL="1828800" rtl="0" algn="l">
              <a:lnSpc>
                <a:spcPct val="107915"/>
              </a:lnSpc>
              <a:spcBef>
                <a:spcPts val="0"/>
              </a:spcBef>
              <a:spcAft>
                <a:spcPts val="0"/>
              </a:spcAft>
              <a:buClr>
                <a:srgbClr val="FFF2CC"/>
              </a:buClr>
              <a:buSzPts val="1200"/>
              <a:buFont typeface="Times New Roman"/>
              <a:buChar char="❏"/>
            </a:pPr>
            <a:r>
              <a:rPr b="1" lang="en-US" sz="1200">
                <a:solidFill>
                  <a:srgbClr val="FFF2CC"/>
                </a:solidFill>
                <a:latin typeface="Maven Pro"/>
                <a:ea typeface="Maven Pro"/>
                <a:cs typeface="Maven Pro"/>
                <a:sym typeface="Maven Pro"/>
              </a:rPr>
              <a:t>hidden_layer_sizes: </a:t>
            </a:r>
            <a:r>
              <a:rPr lang="en-US" sz="1200">
                <a:solidFill>
                  <a:srgbClr val="FFF2CC"/>
                </a:solidFill>
                <a:latin typeface="Maven Pro"/>
                <a:ea typeface="Maven Pro"/>
                <a:cs typeface="Maven Pro"/>
                <a:sym typeface="Maven Pro"/>
              </a:rPr>
              <a:t>100,</a:t>
            </a:r>
            <a:endParaRPr sz="1200">
              <a:solidFill>
                <a:srgbClr val="FFF2CC"/>
              </a:solidFill>
              <a:latin typeface="Maven Pro"/>
              <a:ea typeface="Maven Pro"/>
              <a:cs typeface="Maven Pro"/>
              <a:sym typeface="Maven Pro"/>
            </a:endParaRPr>
          </a:p>
          <a:p>
            <a:pPr indent="-304800" lvl="0" marL="1828800" rtl="0" algn="l">
              <a:lnSpc>
                <a:spcPct val="107915"/>
              </a:lnSpc>
              <a:spcBef>
                <a:spcPts val="0"/>
              </a:spcBef>
              <a:spcAft>
                <a:spcPts val="0"/>
              </a:spcAft>
              <a:buClr>
                <a:srgbClr val="FFF2CC"/>
              </a:buClr>
              <a:buSzPts val="1200"/>
              <a:buFont typeface="Times New Roman"/>
              <a:buChar char="❏"/>
            </a:pPr>
            <a:r>
              <a:rPr b="1" lang="en-US" sz="1200">
                <a:solidFill>
                  <a:srgbClr val="FFF2CC"/>
                </a:solidFill>
                <a:latin typeface="Maven Pro"/>
                <a:ea typeface="Maven Pro"/>
                <a:cs typeface="Maven Pro"/>
                <a:sym typeface="Maven Pro"/>
              </a:rPr>
              <a:t>activation: </a:t>
            </a:r>
            <a:r>
              <a:rPr lang="en-US" sz="1200">
                <a:solidFill>
                  <a:srgbClr val="FFF2CC"/>
                </a:solidFill>
                <a:latin typeface="Maven Pro"/>
                <a:ea typeface="Maven Pro"/>
                <a:cs typeface="Maven Pro"/>
                <a:sym typeface="Maven Pro"/>
              </a:rPr>
              <a:t>identity</a:t>
            </a:r>
            <a:endParaRPr sz="1200">
              <a:solidFill>
                <a:srgbClr val="FFF2CC"/>
              </a:solidFill>
              <a:latin typeface="Maven Pro"/>
              <a:ea typeface="Maven Pro"/>
              <a:cs typeface="Maven Pro"/>
              <a:sym typeface="Maven Pro"/>
            </a:endParaRPr>
          </a:p>
          <a:p>
            <a:pPr indent="-304800" lvl="0" marL="1828800" rtl="0" algn="l">
              <a:lnSpc>
                <a:spcPct val="107915"/>
              </a:lnSpc>
              <a:spcBef>
                <a:spcPts val="0"/>
              </a:spcBef>
              <a:spcAft>
                <a:spcPts val="0"/>
              </a:spcAft>
              <a:buClr>
                <a:srgbClr val="FFF2CC"/>
              </a:buClr>
              <a:buSzPts val="1200"/>
              <a:buFont typeface="Times New Roman"/>
              <a:buChar char="❏"/>
            </a:pPr>
            <a:r>
              <a:rPr b="1" lang="en-US" sz="1200">
                <a:solidFill>
                  <a:srgbClr val="FFF2CC"/>
                </a:solidFill>
                <a:latin typeface="Maven Pro"/>
                <a:ea typeface="Maven Pro"/>
                <a:cs typeface="Maven Pro"/>
                <a:sym typeface="Maven Pro"/>
              </a:rPr>
              <a:t>solver: </a:t>
            </a:r>
            <a:r>
              <a:rPr lang="en-US" sz="1200">
                <a:solidFill>
                  <a:srgbClr val="FFF2CC"/>
                </a:solidFill>
                <a:latin typeface="Maven Pro"/>
                <a:ea typeface="Maven Pro"/>
                <a:cs typeface="Maven Pro"/>
                <a:sym typeface="Maven Pro"/>
              </a:rPr>
              <a:t>sgd</a:t>
            </a:r>
            <a:endParaRPr sz="1200">
              <a:solidFill>
                <a:srgbClr val="FFF2CC"/>
              </a:solidFill>
              <a:latin typeface="Maven Pro"/>
              <a:ea typeface="Maven Pro"/>
              <a:cs typeface="Maven Pro"/>
              <a:sym typeface="Maven Pro"/>
            </a:endParaRPr>
          </a:p>
          <a:p>
            <a:pPr indent="-304800" lvl="0" marL="1828800" rtl="0" algn="l">
              <a:lnSpc>
                <a:spcPct val="107915"/>
              </a:lnSpc>
              <a:spcBef>
                <a:spcPts val="0"/>
              </a:spcBef>
              <a:spcAft>
                <a:spcPts val="0"/>
              </a:spcAft>
              <a:buClr>
                <a:srgbClr val="FFF2CC"/>
              </a:buClr>
              <a:buSzPts val="1200"/>
              <a:buFont typeface="Times New Roman"/>
              <a:buChar char="❏"/>
            </a:pPr>
            <a:r>
              <a:rPr b="1" lang="en-US" sz="1200">
                <a:solidFill>
                  <a:srgbClr val="FFF2CC"/>
                </a:solidFill>
                <a:latin typeface="Maven Pro"/>
                <a:ea typeface="Maven Pro"/>
                <a:cs typeface="Maven Pro"/>
                <a:sym typeface="Maven Pro"/>
              </a:rPr>
              <a:t>alpha: </a:t>
            </a:r>
            <a:r>
              <a:rPr lang="en-US" sz="1200">
                <a:solidFill>
                  <a:srgbClr val="FFF2CC"/>
                </a:solidFill>
                <a:latin typeface="Maven Pro"/>
                <a:ea typeface="Maven Pro"/>
                <a:cs typeface="Maven Pro"/>
                <a:sym typeface="Maven Pro"/>
              </a:rPr>
              <a:t>0.0001</a:t>
            </a:r>
            <a:endParaRPr sz="1200">
              <a:solidFill>
                <a:srgbClr val="FFF2CC"/>
              </a:solidFill>
              <a:latin typeface="Maven Pro"/>
              <a:ea typeface="Maven Pro"/>
              <a:cs typeface="Maven Pro"/>
              <a:sym typeface="Maven Pro"/>
            </a:endParaRPr>
          </a:p>
          <a:p>
            <a:pPr indent="-304800" lvl="0" marL="1828800" rtl="0" algn="l">
              <a:lnSpc>
                <a:spcPct val="107915"/>
              </a:lnSpc>
              <a:spcBef>
                <a:spcPts val="0"/>
              </a:spcBef>
              <a:spcAft>
                <a:spcPts val="0"/>
              </a:spcAft>
              <a:buClr>
                <a:srgbClr val="FFF2CC"/>
              </a:buClr>
              <a:buSzPts val="1200"/>
              <a:buFont typeface="Times New Roman"/>
              <a:buChar char="❏"/>
            </a:pPr>
            <a:r>
              <a:rPr b="1" lang="en-US" sz="1200">
                <a:solidFill>
                  <a:srgbClr val="FFF2CC"/>
                </a:solidFill>
                <a:latin typeface="Maven Pro"/>
                <a:ea typeface="Maven Pro"/>
                <a:cs typeface="Maven Pro"/>
                <a:sym typeface="Maven Pro"/>
              </a:rPr>
              <a:t>learning_rate: </a:t>
            </a:r>
            <a:r>
              <a:rPr lang="en-US" sz="1200">
                <a:solidFill>
                  <a:srgbClr val="FFF2CC"/>
                </a:solidFill>
                <a:latin typeface="Maven Pro"/>
                <a:ea typeface="Maven Pro"/>
                <a:cs typeface="Maven Pro"/>
                <a:sym typeface="Maven Pro"/>
              </a:rPr>
              <a:t>constant</a:t>
            </a:r>
            <a:endParaRPr sz="1200">
              <a:solidFill>
                <a:srgbClr val="FFF2CC"/>
              </a:solidFill>
              <a:latin typeface="Maven Pro"/>
              <a:ea typeface="Maven Pro"/>
              <a:cs typeface="Maven Pro"/>
              <a:sym typeface="Maven Pro"/>
            </a:endParaRPr>
          </a:p>
          <a:p>
            <a:pPr indent="-304800" lvl="0" marL="1828800" rtl="0" algn="l">
              <a:lnSpc>
                <a:spcPct val="107915"/>
              </a:lnSpc>
              <a:spcBef>
                <a:spcPts val="0"/>
              </a:spcBef>
              <a:spcAft>
                <a:spcPts val="0"/>
              </a:spcAft>
              <a:buClr>
                <a:srgbClr val="FFF2CC"/>
              </a:buClr>
              <a:buSzPts val="1200"/>
              <a:buFont typeface="Times New Roman"/>
              <a:buChar char="❏"/>
            </a:pPr>
            <a:r>
              <a:rPr b="1" lang="en-US" sz="1200">
                <a:solidFill>
                  <a:srgbClr val="FFF2CC"/>
                </a:solidFill>
                <a:latin typeface="Maven Pro"/>
                <a:ea typeface="Maven Pro"/>
                <a:cs typeface="Maven Pro"/>
                <a:sym typeface="Maven Pro"/>
              </a:rPr>
              <a:t>learning_rate_init: </a:t>
            </a:r>
            <a:r>
              <a:rPr lang="en-US" sz="1200">
                <a:solidFill>
                  <a:srgbClr val="FFF2CC"/>
                </a:solidFill>
                <a:latin typeface="Maven Pro"/>
                <a:ea typeface="Maven Pro"/>
                <a:cs typeface="Maven Pro"/>
                <a:sym typeface="Maven Pro"/>
              </a:rPr>
              <a:t>0.001</a:t>
            </a:r>
            <a:endParaRPr sz="1200">
              <a:solidFill>
                <a:srgbClr val="FFF2CC"/>
              </a:solidFill>
              <a:latin typeface="Maven Pro"/>
              <a:ea typeface="Maven Pro"/>
              <a:cs typeface="Maven Pro"/>
              <a:sym typeface="Maven Pro"/>
            </a:endParaRPr>
          </a:p>
          <a:p>
            <a:pPr indent="-304800" lvl="0" marL="1828800" rtl="0" algn="l">
              <a:lnSpc>
                <a:spcPct val="107915"/>
              </a:lnSpc>
              <a:spcBef>
                <a:spcPts val="0"/>
              </a:spcBef>
              <a:spcAft>
                <a:spcPts val="0"/>
              </a:spcAft>
              <a:buClr>
                <a:srgbClr val="FFF2CC"/>
              </a:buClr>
              <a:buSzPts val="1200"/>
              <a:buFont typeface="Times New Roman"/>
              <a:buChar char="❏"/>
            </a:pPr>
            <a:r>
              <a:rPr b="1" lang="en-US" sz="1200">
                <a:solidFill>
                  <a:srgbClr val="FFF2CC"/>
                </a:solidFill>
                <a:latin typeface="Maven Pro"/>
                <a:ea typeface="Maven Pro"/>
                <a:cs typeface="Maven Pro"/>
                <a:sym typeface="Maven Pro"/>
              </a:rPr>
              <a:t>max_iter: </a:t>
            </a:r>
            <a:r>
              <a:rPr lang="en-US" sz="1200">
                <a:solidFill>
                  <a:srgbClr val="FFF2CC"/>
                </a:solidFill>
                <a:latin typeface="Maven Pro"/>
                <a:ea typeface="Maven Pro"/>
                <a:cs typeface="Maven Pro"/>
                <a:sym typeface="Maven Pro"/>
              </a:rPr>
              <a:t>200</a:t>
            </a:r>
            <a:endParaRPr sz="1200">
              <a:solidFill>
                <a:schemeClr val="lt1"/>
              </a:solidFill>
              <a:latin typeface="Maven Pro"/>
              <a:ea typeface="Maven Pro"/>
              <a:cs typeface="Maven Pro"/>
              <a:sym typeface="Maven Pro"/>
            </a:endParaRPr>
          </a:p>
          <a:p>
            <a:pPr indent="0" lvl="0" marL="0" rtl="0" algn="l">
              <a:lnSpc>
                <a:spcPct val="107915"/>
              </a:lnSpc>
              <a:spcBef>
                <a:spcPts val="1200"/>
              </a:spcBef>
              <a:spcAft>
                <a:spcPts val="1200"/>
              </a:spcAft>
              <a:buSzPts val="1300"/>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graphicFrame>
        <p:nvGraphicFramePr>
          <p:cNvPr id="496" name="Google Shape;496;p28"/>
          <p:cNvGraphicFramePr/>
          <p:nvPr/>
        </p:nvGraphicFramePr>
        <p:xfrm>
          <a:off x="161600" y="3276150"/>
          <a:ext cx="3000000" cy="3000000"/>
        </p:xfrm>
        <a:graphic>
          <a:graphicData uri="http://schemas.openxmlformats.org/drawingml/2006/table">
            <a:tbl>
              <a:tblPr>
                <a:noFill/>
                <a:tableStyleId>{1BB0397E-E84B-4044-86B2-A7FDDAC6794A}</a:tableStyleId>
              </a:tblPr>
              <a:tblGrid>
                <a:gridCol w="8795550"/>
              </a:tblGrid>
              <a:tr h="12700">
                <a:tc>
                  <a:txBody>
                    <a:bodyPr/>
                    <a:lstStyle/>
                    <a:p>
                      <a:pPr indent="0" lvl="0" marL="0" marR="0" rtl="0" algn="ctr">
                        <a:lnSpc>
                          <a:spcPct val="114999"/>
                        </a:lnSpc>
                        <a:spcBef>
                          <a:spcPts val="0"/>
                        </a:spcBef>
                        <a:spcAft>
                          <a:spcPts val="0"/>
                        </a:spcAft>
                        <a:buClr>
                          <a:srgbClr val="000000"/>
                        </a:buClr>
                        <a:buSzPts val="1100"/>
                        <a:buFont typeface="Arial"/>
                        <a:buNone/>
                      </a:pPr>
                      <a:r>
                        <a:t/>
                      </a:r>
                      <a:endParaRPr sz="1100" u="none" cap="none" strike="noStrike"/>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solidFill>
                            <a:schemeClr val="lt1"/>
                          </a:solidFill>
                        </a:rPr>
                        <a:t>Zavisnost ukupne nagrade od broja epizode za epsilon = 0.5 i gamma = 0.9</a:t>
                      </a:r>
                      <a:endParaRPr sz="1100" u="none" cap="none" strike="noStrike">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pic>
        <p:nvPicPr>
          <p:cNvPr id="497" name="Google Shape;497;p28"/>
          <p:cNvPicPr preferRelativeResize="0"/>
          <p:nvPr/>
        </p:nvPicPr>
        <p:blipFill rotWithShape="1">
          <a:blip r:embed="rId3">
            <a:alphaModFix/>
          </a:blip>
          <a:srcRect b="6905" l="5816" r="4977" t="8438"/>
          <a:stretch/>
        </p:blipFill>
        <p:spPr>
          <a:xfrm>
            <a:off x="161600" y="419550"/>
            <a:ext cx="4839826" cy="3169249"/>
          </a:xfrm>
          <a:prstGeom prst="rect">
            <a:avLst/>
          </a:prstGeom>
          <a:noFill/>
          <a:ln>
            <a:noFill/>
          </a:ln>
        </p:spPr>
      </p:pic>
      <p:pic>
        <p:nvPicPr>
          <p:cNvPr id="498" name="Google Shape;498;p28"/>
          <p:cNvPicPr preferRelativeResize="0"/>
          <p:nvPr/>
        </p:nvPicPr>
        <p:blipFill rotWithShape="1">
          <a:blip r:embed="rId4">
            <a:alphaModFix/>
          </a:blip>
          <a:srcRect b="8560" l="6476" r="3328" t="8252"/>
          <a:stretch/>
        </p:blipFill>
        <p:spPr>
          <a:xfrm>
            <a:off x="4932225" y="419550"/>
            <a:ext cx="4024925" cy="3169250"/>
          </a:xfrm>
          <a:prstGeom prst="rect">
            <a:avLst/>
          </a:prstGeom>
          <a:noFill/>
          <a:ln>
            <a:noFill/>
          </a:ln>
        </p:spPr>
      </p:pic>
      <p:sp>
        <p:nvSpPr>
          <p:cNvPr id="499" name="Google Shape;499;p28"/>
          <p:cNvSpPr txBox="1"/>
          <p:nvPr/>
        </p:nvSpPr>
        <p:spPr>
          <a:xfrm>
            <a:off x="251650" y="3938950"/>
            <a:ext cx="8795700" cy="113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900">
                <a:solidFill>
                  <a:schemeClr val="lt1"/>
                </a:solidFill>
              </a:rPr>
              <a:t>Vidimo da se nagrade skokovito mijenjaju što može biti uzrokovano i malim brojem epizoda(prekratak period treniranja), te veliko epsilon, jer je onda algoritam imao više istraživačkih vrijednosti za akcije i samim time su i ukupne nagrade po epizodi više varirale.</a:t>
            </a:r>
            <a:endParaRPr sz="900">
              <a:solidFill>
                <a:schemeClr val="lt1"/>
              </a:solidFill>
            </a:endParaRPr>
          </a:p>
          <a:p>
            <a:pPr indent="0" lvl="0" marL="0" rtl="0" algn="l">
              <a:lnSpc>
                <a:spcPct val="115000"/>
              </a:lnSpc>
              <a:spcBef>
                <a:spcPts val="0"/>
              </a:spcBef>
              <a:spcAft>
                <a:spcPts val="0"/>
              </a:spcAft>
              <a:buNone/>
            </a:pPr>
            <a:r>
              <a:t/>
            </a:r>
            <a:endParaRPr sz="900">
              <a:solidFill>
                <a:schemeClr val="lt1"/>
              </a:solidFill>
            </a:endParaRPr>
          </a:p>
          <a:p>
            <a:pPr indent="0" lvl="0" marL="0" rtl="0" algn="l">
              <a:lnSpc>
                <a:spcPct val="115000"/>
              </a:lnSpc>
              <a:spcBef>
                <a:spcPts val="0"/>
              </a:spcBef>
              <a:spcAft>
                <a:spcPts val="0"/>
              </a:spcAft>
              <a:buNone/>
            </a:pPr>
            <a:r>
              <a:rPr lang="en-US" sz="900">
                <a:solidFill>
                  <a:schemeClr val="lt1"/>
                </a:solidFill>
              </a:rPr>
              <a:t>Ponovljeno je treniranje za jos 1000 epizoda sa identicnim parametrima, a onda sa tim sacuvanim podacima, nakon treninga, nastavljeno je treniranje sa promjenjenim parametrima gdje je epsilon postavljeno na 0.1 a gama zadržano na 0.9.</a:t>
            </a:r>
            <a:endParaRPr sz="900">
              <a:solidFill>
                <a:schemeClr val="lt1"/>
              </a:solidFill>
            </a:endParaRPr>
          </a:p>
          <a:p>
            <a:pPr indent="0" lvl="0" marL="0" rtl="0" algn="l">
              <a:lnSpc>
                <a:spcPct val="115000"/>
              </a:lnSpc>
              <a:spcBef>
                <a:spcPts val="0"/>
              </a:spcBef>
              <a:spcAft>
                <a:spcPts val="0"/>
              </a:spcAft>
              <a:buNone/>
            </a:pPr>
            <a:r>
              <a:rPr lang="en-US" sz="900">
                <a:solidFill>
                  <a:schemeClr val="lt1"/>
                </a:solidFill>
              </a:rPr>
              <a:t>Nakon hiljadu epizoda sa tim parametrima, odrađeno je jos 100 epizoda .</a:t>
            </a:r>
            <a:endParaRPr sz="1100">
              <a:solidFill>
                <a:schemeClr val="lt1"/>
              </a:solidFill>
              <a:latin typeface="Nunito"/>
              <a:ea typeface="Nunito"/>
              <a:cs typeface="Nunito"/>
              <a:sym typeface="Nuni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graphicFrame>
        <p:nvGraphicFramePr>
          <p:cNvPr id="504" name="Google Shape;504;p29"/>
          <p:cNvGraphicFramePr/>
          <p:nvPr/>
        </p:nvGraphicFramePr>
        <p:xfrm>
          <a:off x="297000" y="3943125"/>
          <a:ext cx="3000000" cy="3000000"/>
        </p:xfrm>
        <a:graphic>
          <a:graphicData uri="http://schemas.openxmlformats.org/drawingml/2006/table">
            <a:tbl>
              <a:tblPr>
                <a:noFill/>
                <a:tableStyleId>{1BB0397E-E84B-4044-86B2-A7FDDAC6794A}</a:tableStyleId>
              </a:tblPr>
              <a:tblGrid>
                <a:gridCol w="5943600"/>
              </a:tblGrid>
              <a:tr h="12700">
                <a:tc>
                  <a:txBody>
                    <a:bodyPr/>
                    <a:lstStyle/>
                    <a:p>
                      <a:pPr indent="0" lvl="0" marL="0" marR="0" rtl="0" algn="ctr">
                        <a:lnSpc>
                          <a:spcPct val="114999"/>
                        </a:lnSpc>
                        <a:spcBef>
                          <a:spcPts val="0"/>
                        </a:spcBef>
                        <a:spcAft>
                          <a:spcPts val="0"/>
                        </a:spcAft>
                        <a:buClr>
                          <a:srgbClr val="000000"/>
                        </a:buClr>
                        <a:buSzPts val="1100"/>
                        <a:buFont typeface="Arial"/>
                        <a:buNone/>
                      </a:pPr>
                      <a:r>
                        <a:t/>
                      </a:r>
                      <a:endParaRPr sz="1100" u="none" cap="none" strike="noStrike"/>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solidFill>
                            <a:schemeClr val="lt1"/>
                          </a:solidFill>
                        </a:rPr>
                        <a:t> Zavisnost ukupne nagrade od broja epizode za promjenu od epsilon </a:t>
                      </a:r>
                      <a:r>
                        <a:rPr lang="en-US" sz="1100">
                          <a:solidFill>
                            <a:schemeClr val="lt1"/>
                          </a:solidFill>
                        </a:rPr>
                        <a:t>= 0.5 na </a:t>
                      </a:r>
                      <a:r>
                        <a:rPr lang="en-US" sz="1100" u="none" cap="none" strike="noStrike">
                          <a:solidFill>
                            <a:schemeClr val="lt1"/>
                          </a:solidFill>
                        </a:rPr>
                        <a:t>epsilon = 0.1 i gamma = 0.9</a:t>
                      </a:r>
                      <a:endParaRPr sz="1100" u="none" cap="none" strike="noStrike">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pic>
        <p:nvPicPr>
          <p:cNvPr id="505" name="Google Shape;505;p29"/>
          <p:cNvPicPr preferRelativeResize="0"/>
          <p:nvPr/>
        </p:nvPicPr>
        <p:blipFill rotWithShape="1">
          <a:blip r:embed="rId3">
            <a:alphaModFix/>
          </a:blip>
          <a:srcRect b="0" l="0" r="0" t="0"/>
          <a:stretch/>
        </p:blipFill>
        <p:spPr>
          <a:xfrm>
            <a:off x="297000" y="1027700"/>
            <a:ext cx="5943601" cy="3210050"/>
          </a:xfrm>
          <a:prstGeom prst="rect">
            <a:avLst/>
          </a:prstGeom>
          <a:noFill/>
          <a:ln>
            <a:noFill/>
          </a:ln>
        </p:spPr>
      </p:pic>
      <p:pic>
        <p:nvPicPr>
          <p:cNvPr id="506" name="Google Shape;506;p29"/>
          <p:cNvPicPr preferRelativeResize="0"/>
          <p:nvPr/>
        </p:nvPicPr>
        <p:blipFill>
          <a:blip r:embed="rId4">
            <a:alphaModFix/>
          </a:blip>
          <a:stretch>
            <a:fillRect/>
          </a:stretch>
        </p:blipFill>
        <p:spPr>
          <a:xfrm>
            <a:off x="6368950" y="1027700"/>
            <a:ext cx="2598600" cy="194284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0"/>
          <p:cNvSpPr txBox="1"/>
          <p:nvPr>
            <p:ph type="title"/>
          </p:nvPr>
        </p:nvSpPr>
        <p:spPr>
          <a:xfrm>
            <a:off x="3664800" y="232400"/>
            <a:ext cx="18144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US">
                <a:solidFill>
                  <a:schemeClr val="lt1"/>
                </a:solidFill>
              </a:rPr>
              <a:t>Rezultati</a:t>
            </a:r>
            <a:endParaRPr>
              <a:solidFill>
                <a:schemeClr val="lt1"/>
              </a:solidFill>
            </a:endParaRPr>
          </a:p>
        </p:txBody>
      </p:sp>
      <p:graphicFrame>
        <p:nvGraphicFramePr>
          <p:cNvPr id="512" name="Google Shape;512;p30"/>
          <p:cNvGraphicFramePr/>
          <p:nvPr/>
        </p:nvGraphicFramePr>
        <p:xfrm>
          <a:off x="555350" y="3560750"/>
          <a:ext cx="3000000" cy="3000000"/>
        </p:xfrm>
        <a:graphic>
          <a:graphicData uri="http://schemas.openxmlformats.org/drawingml/2006/table">
            <a:tbl>
              <a:tblPr>
                <a:noFill/>
                <a:tableStyleId>{1BB0397E-E84B-4044-86B2-A7FDDAC6794A}</a:tableStyleId>
              </a:tblPr>
              <a:tblGrid>
                <a:gridCol w="7693975"/>
              </a:tblGrid>
              <a:tr h="12700">
                <a:tc>
                  <a:txBody>
                    <a:bodyPr/>
                    <a:lstStyle/>
                    <a:p>
                      <a:pPr indent="0" lvl="0" marL="0" marR="0" rtl="0" algn="ctr">
                        <a:lnSpc>
                          <a:spcPct val="114999"/>
                        </a:lnSpc>
                        <a:spcBef>
                          <a:spcPts val="0"/>
                        </a:spcBef>
                        <a:spcAft>
                          <a:spcPts val="0"/>
                        </a:spcAft>
                        <a:buClr>
                          <a:srgbClr val="000000"/>
                        </a:buClr>
                        <a:buSzPts val="1100"/>
                        <a:buFont typeface="Arial"/>
                        <a:buNone/>
                      </a:pPr>
                      <a:r>
                        <a:t/>
                      </a:r>
                      <a:endParaRPr sz="1100" u="none" cap="none" strike="noStrike"/>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solidFill>
                            <a:schemeClr val="lt1"/>
                          </a:solidFill>
                        </a:rPr>
                        <a:t>Zavisnost ukupne nagrade od broja epizode za epsilon = 0.1 i gamma = 0.9 nakon 3000 epizoda treniranih sa parametron epsilon = 0.1</a:t>
                      </a:r>
                      <a:endParaRPr sz="1100" u="none" cap="none" strike="noStrike">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pic>
        <p:nvPicPr>
          <p:cNvPr id="513" name="Google Shape;513;p30"/>
          <p:cNvPicPr preferRelativeResize="0"/>
          <p:nvPr/>
        </p:nvPicPr>
        <p:blipFill rotWithShape="1">
          <a:blip r:embed="rId3">
            <a:alphaModFix/>
          </a:blip>
          <a:srcRect b="8968" l="6815" r="3977" t="8969"/>
          <a:stretch/>
        </p:blipFill>
        <p:spPr>
          <a:xfrm>
            <a:off x="555350" y="1121550"/>
            <a:ext cx="7693976" cy="27338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pic>
        <p:nvPicPr>
          <p:cNvPr id="518" name="Google Shape;518;g2e337fffa6d_0_0"/>
          <p:cNvPicPr preferRelativeResize="0"/>
          <p:nvPr/>
        </p:nvPicPr>
        <p:blipFill>
          <a:blip r:embed="rId3">
            <a:alphaModFix/>
          </a:blip>
          <a:stretch>
            <a:fillRect/>
          </a:stretch>
        </p:blipFill>
        <p:spPr>
          <a:xfrm>
            <a:off x="727800" y="446013"/>
            <a:ext cx="3538751" cy="1606075"/>
          </a:xfrm>
          <a:prstGeom prst="rect">
            <a:avLst/>
          </a:prstGeom>
          <a:noFill/>
          <a:ln>
            <a:noFill/>
          </a:ln>
        </p:spPr>
      </p:pic>
      <p:pic>
        <p:nvPicPr>
          <p:cNvPr id="519" name="Google Shape;519;g2e337fffa6d_0_0"/>
          <p:cNvPicPr preferRelativeResize="0"/>
          <p:nvPr/>
        </p:nvPicPr>
        <p:blipFill>
          <a:blip r:embed="rId4">
            <a:alphaModFix/>
          </a:blip>
          <a:stretch>
            <a:fillRect/>
          </a:stretch>
        </p:blipFill>
        <p:spPr>
          <a:xfrm>
            <a:off x="4585400" y="2628438"/>
            <a:ext cx="3830800" cy="2069050"/>
          </a:xfrm>
          <a:prstGeom prst="rect">
            <a:avLst/>
          </a:prstGeom>
          <a:noFill/>
          <a:ln>
            <a:noFill/>
          </a:ln>
        </p:spPr>
      </p:pic>
      <p:sp>
        <p:nvSpPr>
          <p:cNvPr id="520" name="Google Shape;520;g2e337fffa6d_0_0"/>
          <p:cNvSpPr txBox="1"/>
          <p:nvPr/>
        </p:nvSpPr>
        <p:spPr>
          <a:xfrm>
            <a:off x="727825" y="2290663"/>
            <a:ext cx="3538800" cy="238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lt1"/>
                </a:solidFill>
                <a:latin typeface="Nunito"/>
                <a:ea typeface="Nunito"/>
                <a:cs typeface="Nunito"/>
                <a:sym typeface="Nunito"/>
              </a:rPr>
              <a:t>Ako su parametri zadani na način da se epsilon mijenja sa 0,5 na 0,3 a zatim na 0,1, a diskontni faktor sa 0,7 na 0,9 u 10000 epizoda imamo da se sada nas regulator ponaša kako je rikazano na slici, temperatura ce da opada sa pocetne zadane vrijednosti dok ne </a:t>
            </a:r>
            <a:r>
              <a:rPr lang="en-US" sz="1300">
                <a:solidFill>
                  <a:schemeClr val="lt1"/>
                </a:solidFill>
                <a:latin typeface="Nunito"/>
                <a:ea typeface="Nunito"/>
                <a:cs typeface="Nunito"/>
                <a:sym typeface="Nunito"/>
              </a:rPr>
              <a:t>postigne</a:t>
            </a:r>
            <a:r>
              <a:rPr lang="en-US" sz="1300">
                <a:solidFill>
                  <a:schemeClr val="lt1"/>
                </a:solidFill>
                <a:latin typeface="Nunito"/>
                <a:ea typeface="Nunito"/>
                <a:cs typeface="Nunito"/>
                <a:sym typeface="Nunito"/>
              </a:rPr>
              <a:t> optimalnu i onda će temperaturu zadržati do daljnjeg i sposoban je da odgovara na promjene vanjske temperature (koje naravno utiču na tempraturu unutar sobe)</a:t>
            </a:r>
            <a:endParaRPr sz="1300">
              <a:solidFill>
                <a:schemeClr val="lt1"/>
              </a:solidFill>
              <a:latin typeface="Nunito"/>
              <a:ea typeface="Nunito"/>
              <a:cs typeface="Nunito"/>
              <a:sym typeface="Nunito"/>
            </a:endParaRPr>
          </a:p>
        </p:txBody>
      </p:sp>
      <p:pic>
        <p:nvPicPr>
          <p:cNvPr id="521" name="Google Shape;521;g2e337fffa6d_0_0"/>
          <p:cNvPicPr preferRelativeResize="0"/>
          <p:nvPr/>
        </p:nvPicPr>
        <p:blipFill>
          <a:blip r:embed="rId5">
            <a:alphaModFix/>
          </a:blip>
          <a:stretch>
            <a:fillRect/>
          </a:stretch>
        </p:blipFill>
        <p:spPr>
          <a:xfrm>
            <a:off x="4585400" y="454288"/>
            <a:ext cx="3830800" cy="21118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pic>
        <p:nvPicPr>
          <p:cNvPr id="526" name="Google Shape;526;g2e337fffa6d_0_12"/>
          <p:cNvPicPr preferRelativeResize="0"/>
          <p:nvPr/>
        </p:nvPicPr>
        <p:blipFill>
          <a:blip r:embed="rId3">
            <a:alphaModFix/>
          </a:blip>
          <a:stretch>
            <a:fillRect/>
          </a:stretch>
        </p:blipFill>
        <p:spPr>
          <a:xfrm>
            <a:off x="349200" y="831025"/>
            <a:ext cx="8445599" cy="3481450"/>
          </a:xfrm>
          <a:prstGeom prst="rect">
            <a:avLst/>
          </a:prstGeom>
          <a:noFill/>
          <a:ln>
            <a:noFill/>
          </a:ln>
        </p:spPr>
      </p:pic>
      <p:pic>
        <p:nvPicPr>
          <p:cNvPr id="527" name="Google Shape;527;g2e337fffa6d_0_12"/>
          <p:cNvPicPr preferRelativeResize="0"/>
          <p:nvPr/>
        </p:nvPicPr>
        <p:blipFill>
          <a:blip r:embed="rId4">
            <a:alphaModFix/>
          </a:blip>
          <a:stretch>
            <a:fillRect/>
          </a:stretch>
        </p:blipFill>
        <p:spPr>
          <a:xfrm>
            <a:off x="4242922" y="1097600"/>
            <a:ext cx="2890565" cy="2125550"/>
          </a:xfrm>
          <a:prstGeom prst="rect">
            <a:avLst/>
          </a:prstGeom>
          <a:noFill/>
          <a:ln>
            <a:noFill/>
          </a:ln>
        </p:spPr>
      </p:pic>
      <p:sp>
        <p:nvSpPr>
          <p:cNvPr id="528" name="Google Shape;528;g2e337fffa6d_0_12"/>
          <p:cNvSpPr txBox="1"/>
          <p:nvPr/>
        </p:nvSpPr>
        <p:spPr>
          <a:xfrm>
            <a:off x="378600" y="249550"/>
            <a:ext cx="8386800" cy="48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solidFill>
                  <a:schemeClr val="lt1"/>
                </a:solidFill>
                <a:latin typeface="Nunito"/>
                <a:ea typeface="Nunito"/>
                <a:cs typeface="Nunito"/>
                <a:sym typeface="Nunito"/>
              </a:rPr>
              <a:t>Ponovo je vidljivo da nakon odredjenog </a:t>
            </a:r>
            <a:r>
              <a:rPr lang="en-US" sz="1300">
                <a:solidFill>
                  <a:schemeClr val="lt1"/>
                </a:solidFill>
                <a:latin typeface="Nunito"/>
                <a:ea typeface="Nunito"/>
                <a:cs typeface="Nunito"/>
                <a:sym typeface="Nunito"/>
              </a:rPr>
              <a:t>vremenskog</a:t>
            </a:r>
            <a:r>
              <a:rPr lang="en-US" sz="1300">
                <a:solidFill>
                  <a:schemeClr val="lt1"/>
                </a:solidFill>
                <a:latin typeface="Nunito"/>
                <a:ea typeface="Nunito"/>
                <a:cs typeface="Nunito"/>
                <a:sym typeface="Nunito"/>
              </a:rPr>
              <a:t> perioda temperatura ostaje u optimalnom opsegu.</a:t>
            </a:r>
            <a:endParaRPr sz="1300">
              <a:solidFill>
                <a:schemeClr val="lt1"/>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
          <p:cNvSpPr txBox="1"/>
          <p:nvPr>
            <p:ph type="title"/>
          </p:nvPr>
        </p:nvSpPr>
        <p:spPr>
          <a:xfrm>
            <a:off x="1171250" y="271575"/>
            <a:ext cx="7030500" cy="668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US">
                <a:solidFill>
                  <a:schemeClr val="lt1"/>
                </a:solidFill>
              </a:rPr>
              <a:t>Predprocesiranje podataka</a:t>
            </a:r>
            <a:endParaRPr>
              <a:solidFill>
                <a:schemeClr val="lt1"/>
              </a:solidFill>
            </a:endParaRPr>
          </a:p>
        </p:txBody>
      </p:sp>
      <p:sp>
        <p:nvSpPr>
          <p:cNvPr id="296" name="Google Shape;296;p4"/>
          <p:cNvSpPr txBox="1"/>
          <p:nvPr/>
        </p:nvSpPr>
        <p:spPr>
          <a:xfrm>
            <a:off x="1171250" y="1059975"/>
            <a:ext cx="4410000" cy="45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chemeClr val="lt1"/>
                </a:solidFill>
                <a:latin typeface="Nunito"/>
                <a:ea typeface="Nunito"/>
                <a:cs typeface="Nunito"/>
                <a:sym typeface="Nunito"/>
              </a:rPr>
              <a:t>Dobijeni su sljedeći rezultati:</a:t>
            </a:r>
            <a:endParaRPr b="0" i="0" sz="1300" u="none" cap="none" strike="noStrike">
              <a:solidFill>
                <a:schemeClr val="lt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Nunito"/>
              <a:ea typeface="Nunito"/>
              <a:cs typeface="Nunito"/>
              <a:sym typeface="Nunito"/>
            </a:endParaRPr>
          </a:p>
        </p:txBody>
      </p:sp>
      <p:pic>
        <p:nvPicPr>
          <p:cNvPr id="297" name="Google Shape;297;p4"/>
          <p:cNvPicPr preferRelativeResize="0"/>
          <p:nvPr/>
        </p:nvPicPr>
        <p:blipFill rotWithShape="1">
          <a:blip r:embed="rId3">
            <a:alphaModFix/>
          </a:blip>
          <a:srcRect b="0" l="0" r="0" t="0"/>
          <a:stretch/>
        </p:blipFill>
        <p:spPr>
          <a:xfrm>
            <a:off x="1171249" y="2037291"/>
            <a:ext cx="6120765" cy="239630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
          <p:cNvSpPr txBox="1"/>
          <p:nvPr>
            <p:ph type="title"/>
          </p:nvPr>
        </p:nvSpPr>
        <p:spPr>
          <a:xfrm>
            <a:off x="1224250" y="1093450"/>
            <a:ext cx="7030500" cy="2311800"/>
          </a:xfrm>
          <a:prstGeom prst="rect">
            <a:avLst/>
          </a:prstGeom>
          <a:noFill/>
          <a:ln>
            <a:noFill/>
          </a:ln>
        </p:spPr>
        <p:txBody>
          <a:bodyPr anchorCtr="0" anchor="t" bIns="91425" lIns="91425" spcFirstLastPara="1" rIns="91425" wrap="square" tIns="91425">
            <a:noAutofit/>
          </a:bodyPr>
          <a:lstStyle/>
          <a:p>
            <a:pPr indent="-363220" lvl="0" marL="457200" rtl="0" algn="l">
              <a:lnSpc>
                <a:spcPct val="100000"/>
              </a:lnSpc>
              <a:spcBef>
                <a:spcPts val="0"/>
              </a:spcBef>
              <a:spcAft>
                <a:spcPts val="0"/>
              </a:spcAft>
              <a:buClr>
                <a:schemeClr val="lt1"/>
              </a:buClr>
              <a:buSzPts val="2120"/>
              <a:buChar char="●"/>
            </a:pPr>
            <a:r>
              <a:rPr lang="en-US" sz="2100">
                <a:solidFill>
                  <a:schemeClr val="lt1"/>
                </a:solidFill>
              </a:rPr>
              <a:t>Na osnovu gore prikazanih konfuzijskih matrica možemo zaključiti da je drugi način predprocesiranja dao najbolju tačnost</a:t>
            </a:r>
            <a:endParaRPr sz="2100">
              <a:solidFill>
                <a:schemeClr val="lt1"/>
              </a:solidFill>
            </a:endParaRPr>
          </a:p>
          <a:p>
            <a:pPr indent="-363220" lvl="0" marL="457200" rtl="0" algn="l">
              <a:lnSpc>
                <a:spcPct val="100000"/>
              </a:lnSpc>
              <a:spcBef>
                <a:spcPts val="0"/>
              </a:spcBef>
              <a:spcAft>
                <a:spcPts val="0"/>
              </a:spcAft>
              <a:buClr>
                <a:schemeClr val="lt1"/>
              </a:buClr>
              <a:buSzPts val="2120"/>
              <a:buChar char="●"/>
            </a:pPr>
            <a:r>
              <a:rPr lang="en-US" sz="2100">
                <a:solidFill>
                  <a:schemeClr val="lt1"/>
                </a:solidFill>
              </a:rPr>
              <a:t>Zbog toga će se za dalju analizu koristiti podaci koji su procesirani na taj način</a:t>
            </a:r>
            <a:endParaRPr sz="21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6"/>
          <p:cNvPicPr preferRelativeResize="0"/>
          <p:nvPr/>
        </p:nvPicPr>
        <p:blipFill rotWithShape="1">
          <a:blip r:embed="rId3">
            <a:alphaModFix/>
          </a:blip>
          <a:srcRect b="0" l="0" r="0" t="0"/>
          <a:stretch/>
        </p:blipFill>
        <p:spPr>
          <a:xfrm>
            <a:off x="3247495" y="79579"/>
            <a:ext cx="4969170" cy="3504270"/>
          </a:xfrm>
          <a:prstGeom prst="rect">
            <a:avLst/>
          </a:prstGeom>
          <a:noFill/>
          <a:ln>
            <a:noFill/>
          </a:ln>
        </p:spPr>
      </p:pic>
      <p:sp>
        <p:nvSpPr>
          <p:cNvPr id="309" name="Google Shape;309;p6"/>
          <p:cNvSpPr txBox="1"/>
          <p:nvPr/>
        </p:nvSpPr>
        <p:spPr>
          <a:xfrm>
            <a:off x="186562" y="3757083"/>
            <a:ext cx="9085500" cy="116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Fetauri ili karakteristike su prvobitno razdvojene na numeričke i kategoričke kolone. Kategoričke je bilo potrebno kodirati pomoću nekih od metoda za kategoričko kodiranje: </a:t>
            </a:r>
            <a:endParaRPr b="0" i="0" sz="1400" u="none" cap="none" strike="noStrike">
              <a:solidFill>
                <a:schemeClr val="lt1"/>
              </a:solidFill>
              <a:latin typeface="Arial"/>
              <a:ea typeface="Arial"/>
              <a:cs typeface="Arial"/>
              <a:sym typeface="Arial"/>
            </a:endParaRPr>
          </a:p>
          <a:p>
            <a:pPr indent="-239821" lvl="0" marL="239821" marR="0" rtl="0" algn="l">
              <a:lnSpc>
                <a:spcPct val="100000"/>
              </a:lnSpc>
              <a:spcBef>
                <a:spcPts val="0"/>
              </a:spcBef>
              <a:spcAft>
                <a:spcPts val="0"/>
              </a:spcAft>
              <a:buClr>
                <a:schemeClr val="lt1"/>
              </a:buClr>
              <a:buSzPts val="1400"/>
              <a:buFont typeface="Arial"/>
              <a:buChar char="•"/>
            </a:pPr>
            <a:r>
              <a:rPr b="0" i="0" lang="en-US" sz="1400" u="none" cap="none" strike="noStrike">
                <a:solidFill>
                  <a:schemeClr val="lt1"/>
                </a:solidFill>
                <a:latin typeface="Arial"/>
                <a:ea typeface="Arial"/>
                <a:cs typeface="Arial"/>
                <a:sym typeface="Arial"/>
              </a:rPr>
              <a:t>One-Hot kodiranje (Has Bandstructure kolona,Spacegroup)</a:t>
            </a:r>
            <a:endParaRPr b="0" i="0" sz="1400" u="none" cap="none" strike="noStrike">
              <a:solidFill>
                <a:schemeClr val="lt1"/>
              </a:solidFill>
              <a:latin typeface="Arial"/>
              <a:ea typeface="Arial"/>
              <a:cs typeface="Arial"/>
              <a:sym typeface="Arial"/>
            </a:endParaRPr>
          </a:p>
          <a:p>
            <a:pPr indent="-239821" lvl="0" marL="239821" marR="0" rtl="0" algn="l">
              <a:lnSpc>
                <a:spcPct val="100000"/>
              </a:lnSpc>
              <a:spcBef>
                <a:spcPts val="0"/>
              </a:spcBef>
              <a:spcAft>
                <a:spcPts val="0"/>
              </a:spcAft>
              <a:buClr>
                <a:schemeClr val="lt1"/>
              </a:buClr>
              <a:buSzPts val="1400"/>
              <a:buFont typeface="Arial"/>
              <a:buChar char="•"/>
            </a:pPr>
            <a:r>
              <a:rPr b="0" i="0" lang="en-US" sz="1400" u="none" cap="none" strike="noStrike">
                <a:solidFill>
                  <a:schemeClr val="lt1"/>
                </a:solidFill>
                <a:latin typeface="Arial"/>
                <a:ea typeface="Arial"/>
                <a:cs typeface="Arial"/>
                <a:sym typeface="Arial"/>
              </a:rPr>
              <a:t>kodiranje u ordinalne varijable ( Spacegroup kolona)</a:t>
            </a:r>
            <a:endParaRPr b="0" i="0" sz="1400" u="none" cap="none" strike="noStrike">
              <a:solidFill>
                <a:schemeClr val="lt1"/>
              </a:solidFill>
              <a:latin typeface="Arial"/>
              <a:ea typeface="Arial"/>
              <a:cs typeface="Arial"/>
              <a:sym typeface="Arial"/>
            </a:endParaRPr>
          </a:p>
          <a:p>
            <a:pPr indent="-239821" lvl="0" marL="239821" marR="0" rtl="0" algn="l">
              <a:lnSpc>
                <a:spcPct val="100000"/>
              </a:lnSpc>
              <a:spcBef>
                <a:spcPts val="0"/>
              </a:spcBef>
              <a:spcAft>
                <a:spcPts val="0"/>
              </a:spcAft>
              <a:buClr>
                <a:schemeClr val="lt1"/>
              </a:buClr>
              <a:buSzPts val="1400"/>
              <a:buFont typeface="Arial"/>
              <a:buChar char="•"/>
            </a:pPr>
            <a:r>
              <a:rPr b="0" i="0" lang="en-US" sz="1400" u="none" cap="none" strike="noStrike">
                <a:solidFill>
                  <a:schemeClr val="lt1"/>
                </a:solidFill>
                <a:latin typeface="Arial"/>
                <a:ea typeface="Arial"/>
                <a:cs typeface="Arial"/>
                <a:sym typeface="Arial"/>
              </a:rPr>
              <a:t>Feature hashing(Spacegroup kolona)</a:t>
            </a:r>
            <a:endParaRPr b="0" i="0" sz="1400" u="none" cap="none" strike="noStrike">
              <a:solidFill>
                <a:schemeClr val="lt1"/>
              </a:solidFill>
              <a:latin typeface="Arial"/>
              <a:ea typeface="Arial"/>
              <a:cs typeface="Arial"/>
              <a:sym typeface="Arial"/>
            </a:endParaRPr>
          </a:p>
        </p:txBody>
      </p:sp>
      <p:sp>
        <p:nvSpPr>
          <p:cNvPr id="310" name="Google Shape;310;p6"/>
          <p:cNvSpPr txBox="1"/>
          <p:nvPr/>
        </p:nvSpPr>
        <p:spPr>
          <a:xfrm>
            <a:off x="252708" y="555624"/>
            <a:ext cx="2667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chemeClr val="lt1"/>
                </a:solidFill>
                <a:latin typeface="Arial"/>
                <a:ea typeface="Arial"/>
                <a:cs typeface="Arial"/>
                <a:sym typeface="Arial"/>
              </a:rPr>
              <a:t>Kategoričko kodiranje</a:t>
            </a:r>
            <a:endParaRPr b="1" i="0" sz="1400" u="none" cap="none" strike="noStrike">
              <a:solidFill>
                <a:schemeClr val="lt1"/>
              </a:solidFill>
              <a:latin typeface="Arial"/>
              <a:ea typeface="Arial"/>
              <a:cs typeface="Arial"/>
              <a:sym typeface="Arial"/>
            </a:endParaRPr>
          </a:p>
        </p:txBody>
      </p:sp>
      <p:pic>
        <p:nvPicPr>
          <p:cNvPr id="311" name="Google Shape;311;p6"/>
          <p:cNvPicPr preferRelativeResize="0"/>
          <p:nvPr/>
        </p:nvPicPr>
        <p:blipFill rotWithShape="1">
          <a:blip r:embed="rId4">
            <a:alphaModFix/>
          </a:blip>
          <a:srcRect b="0" l="0" r="0" t="0"/>
          <a:stretch/>
        </p:blipFill>
        <p:spPr>
          <a:xfrm>
            <a:off x="186562" y="1349374"/>
            <a:ext cx="2419349" cy="17621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7"/>
          <p:cNvSpPr txBox="1"/>
          <p:nvPr>
            <p:ph type="title"/>
          </p:nvPr>
        </p:nvSpPr>
        <p:spPr>
          <a:xfrm>
            <a:off x="1303799" y="598574"/>
            <a:ext cx="7030499" cy="999299"/>
          </a:xfrm>
          <a:prstGeom prst="rect">
            <a:avLst/>
          </a:prstGeom>
          <a:noFill/>
          <a:ln>
            <a:noFill/>
          </a:ln>
        </p:spPr>
        <p:txBody>
          <a:bodyPr anchorCtr="0" anchor="t" bIns="91400" lIns="91400" spcFirstLastPara="1" rIns="91400" wrap="square" tIns="91400">
            <a:normAutofit fontScale="90000"/>
          </a:bodyPr>
          <a:lstStyle/>
          <a:p>
            <a:pPr indent="0" lvl="0" marL="0" marR="0" rtl="0" algn="l">
              <a:lnSpc>
                <a:spcPct val="100000"/>
              </a:lnSpc>
              <a:spcBef>
                <a:spcPts val="0"/>
              </a:spcBef>
              <a:spcAft>
                <a:spcPts val="0"/>
              </a:spcAft>
              <a:buClr>
                <a:schemeClr val="dk2"/>
              </a:buClr>
              <a:buSzPct val="100000"/>
              <a:buFont typeface="Maven Pro"/>
              <a:buNone/>
            </a:pPr>
            <a:r>
              <a:rPr b="1" i="0" lang="en-US" sz="2800" u="none" cap="none" strike="noStrike">
                <a:solidFill>
                  <a:schemeClr val="lt1"/>
                </a:solidFill>
                <a:latin typeface="Maven Pro"/>
                <a:ea typeface="Maven Pro"/>
                <a:cs typeface="Maven Pro"/>
                <a:sym typeface="Maven Pro"/>
              </a:rPr>
              <a:t>Kategoričko kodiranje</a:t>
            </a:r>
            <a:br>
              <a:rPr b="1" i="0" lang="en-US" sz="2800" u="none" cap="none" strike="noStrike">
                <a:solidFill>
                  <a:schemeClr val="lt1"/>
                </a:solidFill>
                <a:latin typeface="Maven Pro"/>
                <a:ea typeface="Maven Pro"/>
                <a:cs typeface="Maven Pro"/>
                <a:sym typeface="Maven Pro"/>
              </a:rPr>
            </a:br>
            <a:endParaRPr b="1" i="0" sz="2800" u="none" cap="none" strike="noStrike">
              <a:solidFill>
                <a:schemeClr val="lt1"/>
              </a:solidFill>
              <a:latin typeface="Maven Pro"/>
              <a:ea typeface="Maven Pro"/>
              <a:cs typeface="Maven Pro"/>
              <a:sym typeface="Maven Pro"/>
            </a:endParaRPr>
          </a:p>
        </p:txBody>
      </p:sp>
      <p:sp>
        <p:nvSpPr>
          <p:cNvPr id="318" name="Google Shape;318;p7"/>
          <p:cNvSpPr txBox="1"/>
          <p:nvPr>
            <p:ph idx="1" type="body"/>
          </p:nvPr>
        </p:nvSpPr>
        <p:spPr>
          <a:xfrm>
            <a:off x="1303799" y="1086199"/>
            <a:ext cx="7030500" cy="1693200"/>
          </a:xfrm>
          <a:prstGeom prst="rect">
            <a:avLst/>
          </a:prstGeom>
          <a:noFill/>
          <a:ln>
            <a:noFill/>
          </a:ln>
        </p:spPr>
        <p:txBody>
          <a:bodyPr anchorCtr="0" anchor="t" bIns="91400" lIns="91400" spcFirstLastPara="1" rIns="91400" wrap="square" tIns="91400">
            <a:normAutofit/>
          </a:bodyPr>
          <a:lstStyle/>
          <a:p>
            <a:pPr indent="0" lvl="0" marL="146049" marR="0" rtl="0" algn="l">
              <a:lnSpc>
                <a:spcPct val="114999"/>
              </a:lnSpc>
              <a:spcBef>
                <a:spcPts val="0"/>
              </a:spcBef>
              <a:spcAft>
                <a:spcPts val="0"/>
              </a:spcAft>
              <a:buClr>
                <a:schemeClr val="dk2"/>
              </a:buClr>
              <a:buSzPts val="1300"/>
              <a:buFont typeface="Nunito"/>
              <a:buNone/>
            </a:pPr>
            <a:r>
              <a:rPr b="0" i="0" lang="en-US" sz="1300" u="none" cap="none" strike="noStrike">
                <a:solidFill>
                  <a:schemeClr val="lt1"/>
                </a:solidFill>
                <a:latin typeface="Nunito"/>
                <a:ea typeface="Nunito"/>
                <a:cs typeface="Nunito"/>
                <a:sym typeface="Nunito"/>
              </a:rPr>
              <a:t>Kolona Crystal system ( Kako je ovo multiklasni problem  ciljna varijabla bi trebala biti kodirana u vrijednsoti 0,1,2).</a:t>
            </a:r>
            <a:endParaRPr b="0" i="0" sz="1300" u="none" cap="none" strike="noStrike">
              <a:solidFill>
                <a:schemeClr val="lt1"/>
              </a:solidFill>
              <a:latin typeface="Nunito"/>
              <a:ea typeface="Nunito"/>
              <a:cs typeface="Nunito"/>
              <a:sym typeface="Nunito"/>
            </a:endParaRPr>
          </a:p>
          <a:p>
            <a:pPr indent="0" lvl="0" marL="146049" marR="0" rtl="0" algn="l">
              <a:lnSpc>
                <a:spcPct val="114999"/>
              </a:lnSpc>
              <a:spcBef>
                <a:spcPts val="0"/>
              </a:spcBef>
              <a:spcAft>
                <a:spcPts val="0"/>
              </a:spcAft>
              <a:buClr>
                <a:schemeClr val="dk2"/>
              </a:buClr>
              <a:buSzPts val="1300"/>
              <a:buFont typeface="Nunito"/>
              <a:buNone/>
            </a:pPr>
            <a:r>
              <a:t/>
            </a:r>
            <a:endParaRPr b="0" i="0" sz="1300" u="none" cap="none" strike="noStrike">
              <a:solidFill>
                <a:schemeClr val="lt1"/>
              </a:solidFill>
              <a:latin typeface="Nunito"/>
              <a:ea typeface="Nunito"/>
              <a:cs typeface="Nunito"/>
              <a:sym typeface="Nunito"/>
            </a:endParaRPr>
          </a:p>
          <a:p>
            <a:pPr indent="0" lvl="0" marL="146049" marR="0" rtl="0" algn="l">
              <a:lnSpc>
                <a:spcPct val="114999"/>
              </a:lnSpc>
              <a:spcBef>
                <a:spcPts val="0"/>
              </a:spcBef>
              <a:spcAft>
                <a:spcPts val="0"/>
              </a:spcAft>
              <a:buClr>
                <a:schemeClr val="dk2"/>
              </a:buClr>
              <a:buSzPts val="1300"/>
              <a:buFont typeface="Nunito"/>
              <a:buNone/>
            </a:pPr>
            <a:r>
              <a:t/>
            </a:r>
            <a:endParaRPr b="0" i="0" sz="1300" u="none" cap="none" strike="noStrike">
              <a:solidFill>
                <a:schemeClr val="dk2"/>
              </a:solidFill>
              <a:latin typeface="Nunito"/>
              <a:ea typeface="Nunito"/>
              <a:cs typeface="Nunito"/>
              <a:sym typeface="Nunito"/>
            </a:endParaRPr>
          </a:p>
        </p:txBody>
      </p:sp>
      <p:graphicFrame>
        <p:nvGraphicFramePr>
          <p:cNvPr id="319" name="Google Shape;319;p7"/>
          <p:cNvGraphicFramePr/>
          <p:nvPr/>
        </p:nvGraphicFramePr>
        <p:xfrm>
          <a:off x="1523999" y="1716616"/>
          <a:ext cx="3000000" cy="3000000"/>
        </p:xfrm>
        <a:graphic>
          <a:graphicData uri="http://schemas.openxmlformats.org/drawingml/2006/table">
            <a:tbl>
              <a:tblPr bandRow="1" firstRow="1">
                <a:noFill/>
                <a:tableStyleId>{1BB0397E-E84B-4044-86B2-A7FDDAC6794A}</a:tableStyleId>
              </a:tblPr>
              <a:tblGrid>
                <a:gridCol w="6096000"/>
              </a:tblGrid>
              <a:tr h="304800">
                <a:tc>
                  <a:txBody>
                    <a:bodyPr/>
                    <a:lstStyle/>
                    <a:p>
                      <a:pPr indent="0" lvl="0" marL="0" marR="0" rtl="0" algn="l">
                        <a:lnSpc>
                          <a:spcPct val="100000"/>
                        </a:lnSpc>
                        <a:spcBef>
                          <a:spcPts val="0"/>
                        </a:spcBef>
                        <a:spcAft>
                          <a:spcPts val="0"/>
                        </a:spcAft>
                        <a:buNone/>
                      </a:pPr>
                      <a:r>
                        <a:rPr b="0" i="1" lang="en-US" sz="1000" u="none" cap="none" strike="noStrike">
                          <a:solidFill>
                            <a:schemeClr val="lt1"/>
                          </a:solidFill>
                          <a:latin typeface="Courier New"/>
                          <a:ea typeface="Courier New"/>
                          <a:cs typeface="Courier New"/>
                          <a:sym typeface="Courier New"/>
                        </a:rPr>
                        <a:t># Encode Crystal System to ordinal values for multi-class problem</a:t>
                      </a:r>
                      <a:r>
                        <a:rPr b="0" i="0" lang="en-US" sz="1000" u="none" cap="none" strike="noStrike">
                          <a:solidFill>
                            <a:schemeClr val="lt1"/>
                          </a:solidFill>
                          <a:latin typeface="Courier New"/>
                          <a:ea typeface="Courier New"/>
                          <a:cs typeface="Courier New"/>
                          <a:sym typeface="Courier New"/>
                        </a:rPr>
                        <a:t>labelencoder </a:t>
                      </a:r>
                      <a:r>
                        <a:rPr b="1" i="0" lang="en-US" sz="1000" u="none" cap="none" strike="noStrike">
                          <a:solidFill>
                            <a:schemeClr val="lt1"/>
                          </a:solidFill>
                          <a:latin typeface="Courier New"/>
                          <a:ea typeface="Courier New"/>
                          <a:cs typeface="Courier New"/>
                          <a:sym typeface="Courier New"/>
                        </a:rPr>
                        <a:t>=</a:t>
                      </a:r>
                      <a:r>
                        <a:rPr b="0" i="0" lang="en-US" sz="1000" u="none" cap="none" strike="noStrike">
                          <a:solidFill>
                            <a:schemeClr val="lt1"/>
                          </a:solidFill>
                          <a:latin typeface="Courier New"/>
                          <a:ea typeface="Courier New"/>
                          <a:cs typeface="Courier New"/>
                          <a:sym typeface="Courier New"/>
                        </a:rPr>
                        <a:t> LabelEncoder() </a:t>
                      </a:r>
                      <a:r>
                        <a:rPr b="0" i="1" lang="en-US" sz="1000" u="none" cap="none" strike="noStrike">
                          <a:solidFill>
                            <a:schemeClr val="lt1"/>
                          </a:solidFill>
                          <a:latin typeface="Courier New"/>
                          <a:ea typeface="Courier New"/>
                          <a:cs typeface="Courier New"/>
                          <a:sym typeface="Courier New"/>
                        </a:rPr>
                        <a:t>#initializing an object of class LabelEncoder</a:t>
                      </a:r>
                      <a:r>
                        <a:rPr b="0" i="0" lang="en-US" sz="1000" u="none" cap="none" strike="noStrike">
                          <a:solidFill>
                            <a:schemeClr val="lt1"/>
                          </a:solidFill>
                          <a:latin typeface="Courier New"/>
                          <a:ea typeface="Courier New"/>
                          <a:cs typeface="Courier New"/>
                          <a:sym typeface="Courier New"/>
                        </a:rPr>
                        <a:t>data['Crystal System (#)'] </a:t>
                      </a:r>
                      <a:r>
                        <a:rPr b="1" i="0" lang="en-US" sz="1000" u="none" cap="none" strike="noStrike">
                          <a:solidFill>
                            <a:schemeClr val="lt1"/>
                          </a:solidFill>
                          <a:latin typeface="Courier New"/>
                          <a:ea typeface="Courier New"/>
                          <a:cs typeface="Courier New"/>
                          <a:sym typeface="Courier New"/>
                        </a:rPr>
                        <a:t>=</a:t>
                      </a:r>
                      <a:r>
                        <a:rPr b="0" i="0" lang="en-US" sz="1000" u="none" cap="none" strike="noStrike">
                          <a:solidFill>
                            <a:schemeClr val="lt1"/>
                          </a:solidFill>
                          <a:latin typeface="Courier New"/>
                          <a:ea typeface="Courier New"/>
                          <a:cs typeface="Courier New"/>
                          <a:sym typeface="Courier New"/>
                        </a:rPr>
                        <a:t> labelencoder</a:t>
                      </a:r>
                      <a:r>
                        <a:rPr b="1" i="0" lang="en-US" sz="1000" u="none" cap="none" strike="noStrike">
                          <a:solidFill>
                            <a:schemeClr val="lt1"/>
                          </a:solidFill>
                          <a:latin typeface="Courier New"/>
                          <a:ea typeface="Courier New"/>
                          <a:cs typeface="Courier New"/>
                          <a:sym typeface="Courier New"/>
                        </a:rPr>
                        <a:t>.</a:t>
                      </a:r>
                      <a:r>
                        <a:rPr b="0" i="0" lang="en-US" sz="1000" u="none" cap="none" strike="noStrike">
                          <a:solidFill>
                            <a:schemeClr val="lt1"/>
                          </a:solidFill>
                          <a:latin typeface="Courier New"/>
                          <a:ea typeface="Courier New"/>
                          <a:cs typeface="Courier New"/>
                          <a:sym typeface="Courier New"/>
                        </a:rPr>
                        <a:t>fit_transform(data['Crystal System'])   </a:t>
                      </a:r>
                      <a:r>
                        <a:rPr b="0" i="1" lang="en-US" sz="1000" u="none" cap="none" strike="noStrike">
                          <a:solidFill>
                            <a:schemeClr val="lt1"/>
                          </a:solidFill>
                          <a:latin typeface="Courier New"/>
                          <a:ea typeface="Courier New"/>
                          <a:cs typeface="Courier New"/>
                          <a:sym typeface="Courier New"/>
                        </a:rPr>
                        <a:t># For a multi-label problem, use one-hot encoding</a:t>
                      </a:r>
                      <a:r>
                        <a:rPr b="0" i="0" lang="en-US" sz="1000" u="none" cap="none" strike="noStrike">
                          <a:solidFill>
                            <a:schemeClr val="lt1"/>
                          </a:solidFill>
                          <a:latin typeface="Courier New"/>
                          <a:ea typeface="Courier New"/>
                          <a:cs typeface="Courier New"/>
                          <a:sym typeface="Courier New"/>
                        </a:rPr>
                        <a:t>data[['monoclinic','orthorhombic','triclinic']] </a:t>
                      </a:r>
                      <a:r>
                        <a:rPr b="1" i="0" lang="en-US" sz="1000" u="none" cap="none" strike="noStrike">
                          <a:solidFill>
                            <a:schemeClr val="lt1"/>
                          </a:solidFill>
                          <a:latin typeface="Courier New"/>
                          <a:ea typeface="Courier New"/>
                          <a:cs typeface="Courier New"/>
                          <a:sym typeface="Courier New"/>
                        </a:rPr>
                        <a:t>=</a:t>
                      </a:r>
                      <a:r>
                        <a:rPr b="0" i="0" lang="en-US" sz="1000" u="none" cap="none" strike="noStrike">
                          <a:solidFill>
                            <a:schemeClr val="lt1"/>
                          </a:solidFill>
                          <a:latin typeface="Courier New"/>
                          <a:ea typeface="Courier New"/>
                          <a:cs typeface="Courier New"/>
                          <a:sym typeface="Courier New"/>
                        </a:rPr>
                        <a:t> pd</a:t>
                      </a:r>
                      <a:r>
                        <a:rPr b="1" i="0" lang="en-US" sz="1000" u="none" cap="none" strike="noStrike">
                          <a:solidFill>
                            <a:schemeClr val="lt1"/>
                          </a:solidFill>
                          <a:latin typeface="Courier New"/>
                          <a:ea typeface="Courier New"/>
                          <a:cs typeface="Courier New"/>
                          <a:sym typeface="Courier New"/>
                        </a:rPr>
                        <a:t>.</a:t>
                      </a:r>
                      <a:r>
                        <a:rPr b="0" i="0" lang="en-US" sz="1000" u="none" cap="none" strike="noStrike">
                          <a:solidFill>
                            <a:schemeClr val="lt1"/>
                          </a:solidFill>
                          <a:latin typeface="Courier New"/>
                          <a:ea typeface="Courier New"/>
                          <a:cs typeface="Courier New"/>
                          <a:sym typeface="Courier New"/>
                        </a:rPr>
                        <a:t>get_dummies(data['Crystal System'])</a:t>
                      </a:r>
                      <a:endParaRPr sz="1400" u="none" cap="none" strike="noStrike">
                        <a:solidFill>
                          <a:schemeClr val="lt1"/>
                        </a:solidFil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
        <p:nvSpPr>
          <p:cNvPr id="320" name="Google Shape;320;p7"/>
          <p:cNvSpPr txBox="1"/>
          <p:nvPr/>
        </p:nvSpPr>
        <p:spPr>
          <a:xfrm>
            <a:off x="1271354" y="3003020"/>
            <a:ext cx="7624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Kolona Formula :  Svaka formula (npr. </a:t>
            </a:r>
            <a:r>
              <a:rPr b="0" i="0" lang="en-US" sz="1050" u="none" cap="none" strike="noStrike">
                <a:solidFill>
                  <a:schemeClr val="lt1"/>
                </a:solidFill>
                <a:latin typeface="Arial"/>
                <a:ea typeface="Arial"/>
                <a:cs typeface="Arial"/>
                <a:sym typeface="Arial"/>
              </a:rPr>
              <a:t>LiFeSiO4 </a:t>
            </a:r>
            <a:r>
              <a:rPr b="0" i="0" lang="en-US" sz="1200" u="none" cap="none" strike="noStrike">
                <a:solidFill>
                  <a:schemeClr val="lt1"/>
                </a:solidFill>
                <a:latin typeface="Arial"/>
                <a:ea typeface="Arial"/>
                <a:cs typeface="Arial"/>
                <a:sym typeface="Arial"/>
              </a:rPr>
              <a:t>) može se razdvojiti na 4 nove kolone od kojih svaka pokazuje koliko je svakog atoma u formuli. </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p:txBody>
      </p:sp>
      <p:pic>
        <p:nvPicPr>
          <p:cNvPr id="321" name="Google Shape;321;p7"/>
          <p:cNvPicPr preferRelativeResize="0"/>
          <p:nvPr/>
        </p:nvPicPr>
        <p:blipFill rotWithShape="1">
          <a:blip r:embed="rId3">
            <a:alphaModFix/>
          </a:blip>
          <a:srcRect b="0" l="0" r="0" t="0"/>
          <a:stretch/>
        </p:blipFill>
        <p:spPr>
          <a:xfrm>
            <a:off x="1361582" y="3532187"/>
            <a:ext cx="1404667" cy="1577018"/>
          </a:xfrm>
          <a:prstGeom prst="rect">
            <a:avLst/>
          </a:prstGeom>
          <a:noFill/>
          <a:ln>
            <a:noFill/>
          </a:ln>
        </p:spPr>
      </p:pic>
      <p:sp>
        <p:nvSpPr>
          <p:cNvPr id="322" name="Google Shape;322;p7"/>
          <p:cNvSpPr txBox="1"/>
          <p:nvPr/>
        </p:nvSpPr>
        <p:spPr>
          <a:xfrm>
            <a:off x="3467395" y="3611562"/>
            <a:ext cx="5208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Kolona materials_id nije bila potrebna pa je ispuštena.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8"/>
          <p:cNvSpPr txBox="1"/>
          <p:nvPr>
            <p:ph type="title"/>
          </p:nvPr>
        </p:nvSpPr>
        <p:spPr>
          <a:xfrm>
            <a:off x="1303799" y="598573"/>
            <a:ext cx="7030499" cy="999299"/>
          </a:xfrm>
          <a:prstGeom prst="rect">
            <a:avLst/>
          </a:prstGeom>
          <a:noFill/>
          <a:ln>
            <a:noFill/>
          </a:ln>
        </p:spPr>
        <p:txBody>
          <a:bodyPr anchorCtr="0" anchor="t" bIns="91400" lIns="91400" spcFirstLastPara="1" rIns="91400" wrap="square" tIns="91400">
            <a:normAutofit/>
          </a:bodyPr>
          <a:lstStyle/>
          <a:p>
            <a:pPr indent="0" lvl="0" marL="0" marR="0" rtl="0" algn="l">
              <a:lnSpc>
                <a:spcPct val="100000"/>
              </a:lnSpc>
              <a:spcBef>
                <a:spcPts val="0"/>
              </a:spcBef>
              <a:spcAft>
                <a:spcPts val="0"/>
              </a:spcAft>
              <a:buClr>
                <a:schemeClr val="dk2"/>
              </a:buClr>
              <a:buSzPts val="2800"/>
              <a:buFont typeface="Maven Pro"/>
              <a:buNone/>
            </a:pPr>
            <a:r>
              <a:rPr b="1" i="0" lang="en-US" sz="2800" u="none" cap="none" strike="noStrike">
                <a:solidFill>
                  <a:schemeClr val="lt1"/>
                </a:solidFill>
                <a:latin typeface="Maven Pro"/>
                <a:ea typeface="Maven Pro"/>
                <a:cs typeface="Maven Pro"/>
                <a:sym typeface="Maven Pro"/>
              </a:rPr>
              <a:t>Podešavanje modela a)</a:t>
            </a:r>
            <a:endParaRPr b="1" i="0" sz="2800" u="none" cap="none" strike="noStrike">
              <a:solidFill>
                <a:schemeClr val="lt1"/>
              </a:solidFill>
              <a:latin typeface="Maven Pro"/>
              <a:ea typeface="Maven Pro"/>
              <a:cs typeface="Maven Pro"/>
              <a:sym typeface="Maven Pro"/>
            </a:endParaRPr>
          </a:p>
        </p:txBody>
      </p:sp>
      <p:sp>
        <p:nvSpPr>
          <p:cNvPr id="329" name="Google Shape;329;p8"/>
          <p:cNvSpPr txBox="1"/>
          <p:nvPr>
            <p:ph idx="1" type="body"/>
          </p:nvPr>
        </p:nvSpPr>
        <p:spPr>
          <a:xfrm>
            <a:off x="1303799" y="1597874"/>
            <a:ext cx="7030500" cy="2541600"/>
          </a:xfrm>
          <a:prstGeom prst="rect">
            <a:avLst/>
          </a:prstGeom>
          <a:noFill/>
          <a:ln>
            <a:noFill/>
          </a:ln>
        </p:spPr>
        <p:txBody>
          <a:bodyPr anchorCtr="0" anchor="t" bIns="91400" lIns="91400" spcFirstLastPara="1" rIns="91400" wrap="square" tIns="91400">
            <a:normAutofit/>
          </a:bodyPr>
          <a:lstStyle/>
          <a:p>
            <a:pPr indent="-311148" lvl="0" marL="457200" marR="0" rtl="0" algn="just">
              <a:lnSpc>
                <a:spcPct val="114999"/>
              </a:lnSpc>
              <a:spcBef>
                <a:spcPts val="0"/>
              </a:spcBef>
              <a:spcAft>
                <a:spcPts val="0"/>
              </a:spcAft>
              <a:buClr>
                <a:schemeClr val="lt1"/>
              </a:buClr>
              <a:buSzPts val="1300"/>
              <a:buFont typeface="Nunito"/>
              <a:buChar char="●"/>
            </a:pPr>
            <a:r>
              <a:rPr lang="en-US">
                <a:solidFill>
                  <a:schemeClr val="lt1"/>
                </a:solidFill>
              </a:rPr>
              <a:t>Za ovaj proces korišten je najbolji model iz prethodnog koraka ,odnosno model koji je dobijen treniranjem modela korštenjem ordinalnih featura (kolona Spacegroup  je ordinalno kodirana).</a:t>
            </a:r>
            <a:br>
              <a:rPr lang="en-US">
                <a:solidFill>
                  <a:schemeClr val="lt1"/>
                </a:solidFill>
              </a:rPr>
            </a:br>
            <a:r>
              <a:rPr lang="en-US">
                <a:solidFill>
                  <a:schemeClr val="lt1"/>
                </a:solidFill>
              </a:rPr>
              <a:t>Taj model je dao tačnost (accuracy) od 85% .  Prije samog tuninga prvo smo morali napraviti train_test_split gdje je X_ određeno sa data[ord_feat] . Kod train_test splita korišten je random_state = 3 kako bi pri svakom pokretanju bloka koda dobili isti split</a:t>
            </a:r>
            <a:r>
              <a:rPr b="0" i="0" lang="en-US" sz="1200" u="none" cap="none" strike="noStrike">
                <a:solidFill>
                  <a:schemeClr val="lt1"/>
                </a:solidFill>
                <a:latin typeface="Times New Roman"/>
                <a:ea typeface="Times New Roman"/>
                <a:cs typeface="Times New Roman"/>
                <a:sym typeface="Times New Roman"/>
              </a:rPr>
              <a:t>.</a:t>
            </a:r>
            <a:endParaRPr b="0" i="0" sz="1200" u="none" cap="none" strike="noStrike">
              <a:solidFill>
                <a:schemeClr val="lt1"/>
              </a:solidFill>
              <a:latin typeface="Times New Roman"/>
              <a:ea typeface="Times New Roman"/>
              <a:cs typeface="Times New Roman"/>
              <a:sym typeface="Times New Roman"/>
            </a:endParaRPr>
          </a:p>
          <a:p>
            <a:pPr indent="0" lvl="0" marL="146050" marR="0" rtl="0" algn="just">
              <a:lnSpc>
                <a:spcPct val="114999"/>
              </a:lnSpc>
              <a:spcBef>
                <a:spcPts val="0"/>
              </a:spcBef>
              <a:spcAft>
                <a:spcPts val="0"/>
              </a:spcAft>
              <a:buClr>
                <a:schemeClr val="dk2"/>
              </a:buClr>
              <a:buSzPts val="1300"/>
              <a:buFont typeface="Nunito"/>
              <a:buNone/>
            </a:pPr>
            <a:r>
              <a:t/>
            </a:r>
            <a:endParaRPr b="0" i="0" sz="1300" u="none" cap="none" strike="noStrike">
              <a:solidFill>
                <a:schemeClr val="dk2"/>
              </a:solidFill>
              <a:latin typeface="Nunito"/>
              <a:ea typeface="Nunito"/>
              <a:cs typeface="Nunito"/>
              <a:sym typeface="Nunito"/>
            </a:endParaRPr>
          </a:p>
        </p:txBody>
      </p:sp>
      <p:graphicFrame>
        <p:nvGraphicFramePr>
          <p:cNvPr id="330" name="Google Shape;330;p8"/>
          <p:cNvGraphicFramePr/>
          <p:nvPr/>
        </p:nvGraphicFramePr>
        <p:xfrm>
          <a:off x="1505267" y="3260848"/>
          <a:ext cx="3000000" cy="3000000"/>
        </p:xfrm>
        <a:graphic>
          <a:graphicData uri="http://schemas.openxmlformats.org/drawingml/2006/table">
            <a:tbl>
              <a:tblPr bandRow="1" firstCol="1" firstRow="1">
                <a:noFill/>
                <a:tableStyleId>{1BB0397E-E84B-4044-86B2-A7FDDAC6794A}</a:tableStyleId>
              </a:tblPr>
              <a:tblGrid>
                <a:gridCol w="6120775"/>
              </a:tblGrid>
              <a:tr h="1573525">
                <a:tc>
                  <a:txBody>
                    <a:bodyPr/>
                    <a:lstStyle/>
                    <a:p>
                      <a:pPr indent="0" lvl="0" marL="0" marR="0" rtl="0" algn="l">
                        <a:lnSpc>
                          <a:spcPct val="100000"/>
                        </a:lnSpc>
                        <a:spcBef>
                          <a:spcPts val="0"/>
                        </a:spcBef>
                        <a:spcAft>
                          <a:spcPts val="0"/>
                        </a:spcAft>
                        <a:buNone/>
                      </a:pPr>
                      <a:r>
                        <a:rPr lang="en-US" sz="1050" u="none" cap="none" strike="noStrike">
                          <a:solidFill>
                            <a:srgbClr val="000000"/>
                          </a:solidFill>
                          <a:latin typeface="Courier New"/>
                          <a:ea typeface="Courier New"/>
                          <a:cs typeface="Courier New"/>
                          <a:sym typeface="Courier New"/>
                        </a:rPr>
                        <a:t>X_ = data[ord_feat]</a:t>
                      </a:r>
                      <a:endParaRPr sz="1400" u="none" cap="none" strike="noStrike"/>
                    </a:p>
                    <a:p>
                      <a:pPr indent="0" lvl="0" marL="0" marR="0" rtl="0" algn="l">
                        <a:lnSpc>
                          <a:spcPct val="100000"/>
                        </a:lnSpc>
                        <a:spcBef>
                          <a:spcPts val="0"/>
                        </a:spcBef>
                        <a:spcAft>
                          <a:spcPts val="0"/>
                        </a:spcAft>
                        <a:buNone/>
                      </a:pPr>
                      <a:r>
                        <a:rPr lang="en-US" sz="1050" u="none" cap="none" strike="noStrike">
                          <a:solidFill>
                            <a:srgbClr val="000000"/>
                          </a:solidFill>
                          <a:latin typeface="Courier New"/>
                          <a:ea typeface="Courier New"/>
                          <a:cs typeface="Courier New"/>
                          <a:sym typeface="Courier New"/>
                        </a:rPr>
                        <a:t>y_ = data[labels] .values.ravel()</a:t>
                      </a:r>
                      <a:endParaRPr sz="1400" u="none" cap="none" strike="noStrike"/>
                    </a:p>
                    <a:p>
                      <a:pPr indent="0" lvl="0" marL="0" marR="0" rtl="0" algn="l">
                        <a:lnSpc>
                          <a:spcPct val="100000"/>
                        </a:lnSpc>
                        <a:spcBef>
                          <a:spcPts val="0"/>
                        </a:spcBef>
                        <a:spcAft>
                          <a:spcPts val="0"/>
                        </a:spcAft>
                        <a:buNone/>
                      </a:pPr>
                      <a:r>
                        <a:rPr lang="en-US" sz="1050" u="none" cap="none" strike="noStrike">
                          <a:solidFill>
                            <a:srgbClr val="008000"/>
                          </a:solidFill>
                          <a:latin typeface="Courier New"/>
                          <a:ea typeface="Courier New"/>
                          <a:cs typeface="Courier New"/>
                          <a:sym typeface="Courier New"/>
                        </a:rPr>
                        <a:t>#y2=data[labels]</a:t>
                      </a:r>
                      <a:br>
                        <a:rPr lang="en-US" sz="1400" u="none" cap="none" strike="noStrike"/>
                      </a:br>
                      <a:endParaRPr sz="1400" u="none" cap="none" strike="noStrike"/>
                    </a:p>
                    <a:p>
                      <a:pPr indent="0" lvl="0" marL="0" marR="0" rtl="0" algn="l">
                        <a:lnSpc>
                          <a:spcPct val="100000"/>
                        </a:lnSpc>
                        <a:spcBef>
                          <a:spcPts val="0"/>
                        </a:spcBef>
                        <a:spcAft>
                          <a:spcPts val="0"/>
                        </a:spcAft>
                        <a:buNone/>
                      </a:pPr>
                      <a:r>
                        <a:rPr lang="en-US" sz="1050" u="none" cap="none" strike="noStrike">
                          <a:solidFill>
                            <a:srgbClr val="008000"/>
                          </a:solidFill>
                          <a:latin typeface="Courier New"/>
                          <a:ea typeface="Courier New"/>
                          <a:cs typeface="Courier New"/>
                          <a:sym typeface="Courier New"/>
                        </a:rPr>
                        <a:t># Train-test split</a:t>
                      </a:r>
                      <a:endParaRPr sz="1400" u="none" cap="none" strike="noStrike"/>
                    </a:p>
                    <a:p>
                      <a:pPr indent="0" lvl="0" marL="0" marR="0" rtl="0" algn="l">
                        <a:lnSpc>
                          <a:spcPct val="100000"/>
                        </a:lnSpc>
                        <a:spcBef>
                          <a:spcPts val="0"/>
                        </a:spcBef>
                        <a:spcAft>
                          <a:spcPts val="0"/>
                        </a:spcAft>
                        <a:buNone/>
                      </a:pPr>
                      <a:r>
                        <a:rPr lang="en-US" sz="1050" u="none" cap="none" strike="noStrike">
                          <a:solidFill>
                            <a:srgbClr val="000000"/>
                          </a:solidFill>
                          <a:latin typeface="Courier New"/>
                          <a:ea typeface="Courier New"/>
                          <a:cs typeface="Courier New"/>
                          <a:sym typeface="Courier New"/>
                        </a:rPr>
                        <a:t>X_train, X_test, y_train, y_test = train_test_split(X_, y_, test_size=</a:t>
                      </a:r>
                      <a:r>
                        <a:rPr lang="en-US" sz="1050" u="none" cap="none" strike="noStrike">
                          <a:solidFill>
                            <a:srgbClr val="116644"/>
                          </a:solidFill>
                          <a:latin typeface="Courier New"/>
                          <a:ea typeface="Courier New"/>
                          <a:cs typeface="Courier New"/>
                          <a:sym typeface="Courier New"/>
                        </a:rPr>
                        <a:t>0.2</a:t>
                      </a:r>
                      <a:r>
                        <a:rPr lang="en-US" sz="1050" u="none" cap="none" strike="noStrike">
                          <a:solidFill>
                            <a:srgbClr val="000000"/>
                          </a:solidFill>
                          <a:latin typeface="Courier New"/>
                          <a:ea typeface="Courier New"/>
                          <a:cs typeface="Courier New"/>
                          <a:sym typeface="Courier New"/>
                        </a:rPr>
                        <a:t>, random_state=</a:t>
                      </a:r>
                      <a:r>
                        <a:rPr lang="en-US" sz="1050" u="none" cap="none" strike="noStrike">
                          <a:solidFill>
                            <a:srgbClr val="116644"/>
                          </a:solidFill>
                          <a:latin typeface="Courier New"/>
                          <a:ea typeface="Courier New"/>
                          <a:cs typeface="Courier New"/>
                          <a:sym typeface="Courier New"/>
                        </a:rPr>
                        <a:t>3</a:t>
                      </a:r>
                      <a:r>
                        <a:rPr lang="en-US" sz="1050" u="none" cap="none" strike="noStrike">
                          <a:solidFill>
                            <a:srgbClr val="000000"/>
                          </a:solidFill>
                          <a:latin typeface="Courier New"/>
                          <a:ea typeface="Courier New"/>
                          <a:cs typeface="Courier New"/>
                          <a:sym typeface="Courier New"/>
                        </a:rPr>
                        <a:t>)</a:t>
                      </a:r>
                      <a:endParaRPr sz="1400" u="none" cap="none" strike="noStrike"/>
                    </a:p>
                    <a:p>
                      <a:pPr indent="0" lvl="0" marL="0" marR="0" rtl="0" algn="just">
                        <a:lnSpc>
                          <a:spcPct val="100000"/>
                        </a:lnSpc>
                        <a:spcBef>
                          <a:spcPts val="0"/>
                        </a:spcBef>
                        <a:spcAft>
                          <a:spcPts val="0"/>
                        </a:spcAft>
                        <a:buNone/>
                      </a:pPr>
                      <a:r>
                        <a:t/>
                      </a:r>
                      <a:endParaRPr b="0" sz="1200" u="none" cap="none" strike="noStrike"/>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9"/>
          <p:cNvSpPr txBox="1"/>
          <p:nvPr/>
        </p:nvSpPr>
        <p:spPr>
          <a:xfrm>
            <a:off x="1303799" y="457199"/>
            <a:ext cx="7218217" cy="94523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U nastavku ćemo prikazati kod za sam proces tuninga modela . Kod funkcioniše na način da se u svakoj iteraciji klonira najbolji model , te se na njemu podese novi parametri i model se ponovo trenira i evaluira . Rezultati evoluacijske metrike se prikazuju u tabeli i bar grafikonu. Prikazuju se također očekivani izlazi i konfuzijska matrica </a:t>
            </a:r>
            <a:endParaRPr b="0" i="0" sz="1400" u="none" cap="none" strike="noStrike">
              <a:solidFill>
                <a:srgbClr val="000000"/>
              </a:solidFill>
              <a:latin typeface="Arial"/>
              <a:ea typeface="Arial"/>
              <a:cs typeface="Arial"/>
              <a:sym typeface="Arial"/>
            </a:endParaRPr>
          </a:p>
        </p:txBody>
      </p:sp>
      <p:pic>
        <p:nvPicPr>
          <p:cNvPr id="337" name="Google Shape;337;p9"/>
          <p:cNvPicPr preferRelativeResize="0"/>
          <p:nvPr/>
        </p:nvPicPr>
        <p:blipFill rotWithShape="1">
          <a:blip r:embed="rId3">
            <a:alphaModFix/>
          </a:blip>
          <a:srcRect b="0" l="0" r="0" t="0"/>
          <a:stretch/>
        </p:blipFill>
        <p:spPr>
          <a:xfrm>
            <a:off x="29185" y="2315103"/>
            <a:ext cx="9113522" cy="250680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