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8F7"/>
    <a:srgbClr val="FFFFFF"/>
    <a:srgbClr val="B0EAFE"/>
    <a:srgbClr val="98BAFA"/>
    <a:srgbClr val="5052D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86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83F2-17C8-43E6-9196-D1AAF530CA8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928D-7A4B-44CF-B9C0-F2ACD9463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2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83F2-17C8-43E6-9196-D1AAF530CA8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928D-7A4B-44CF-B9C0-F2ACD9463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41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83F2-17C8-43E6-9196-D1AAF530CA8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928D-7A4B-44CF-B9C0-F2ACD9463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2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83F2-17C8-43E6-9196-D1AAF530CA8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928D-7A4B-44CF-B9C0-F2ACD9463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2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83F2-17C8-43E6-9196-D1AAF530CA8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928D-7A4B-44CF-B9C0-F2ACD9463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83F2-17C8-43E6-9196-D1AAF530CA8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928D-7A4B-44CF-B9C0-F2ACD9463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1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83F2-17C8-43E6-9196-D1AAF530CA8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928D-7A4B-44CF-B9C0-F2ACD9463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6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83F2-17C8-43E6-9196-D1AAF530CA8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928D-7A4B-44CF-B9C0-F2ACD9463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32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83F2-17C8-43E6-9196-D1AAF530CA8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928D-7A4B-44CF-B9C0-F2ACD9463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83F2-17C8-43E6-9196-D1AAF530CA8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928D-7A4B-44CF-B9C0-F2ACD9463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1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83F2-17C8-43E6-9196-D1AAF530CA8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928D-7A4B-44CF-B9C0-F2ACD9463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83F2-17C8-43E6-9196-D1AAF530CA8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928D-7A4B-44CF-B9C0-F2ACD9463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4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36F2167-EAC0-5BFD-F3AA-02B146F8E6AE}"/>
              </a:ext>
            </a:extLst>
          </p:cNvPr>
          <p:cNvSpPr/>
          <p:nvPr/>
        </p:nvSpPr>
        <p:spPr>
          <a:xfrm>
            <a:off x="918807" y="1683876"/>
            <a:ext cx="2160000" cy="2160000"/>
          </a:xfrm>
          <a:prstGeom prst="roundRect">
            <a:avLst>
              <a:gd name="adj" fmla="val 6111"/>
            </a:avLst>
          </a:prstGeom>
          <a:solidFill>
            <a:srgbClr val="98BAFA">
              <a:alpha val="60000"/>
            </a:srgbClr>
          </a:solidFill>
          <a:ln>
            <a:solidFill>
              <a:srgbClr val="5052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3E694C-9D84-3DB6-9826-86F88CB58A28}"/>
              </a:ext>
            </a:extLst>
          </p:cNvPr>
          <p:cNvSpPr txBox="1"/>
          <p:nvPr/>
        </p:nvSpPr>
        <p:spPr>
          <a:xfrm>
            <a:off x="1306951" y="4026144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 Image</a:t>
            </a:r>
          </a:p>
          <a:p>
            <a:pPr algn="ctr"/>
            <a:r>
              <a:rPr lang="en-US" altLang="zh-CN" dirty="0"/>
              <a:t>(1x28x28)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55C8396-F971-F25A-3CB4-C98A26ECB290}"/>
              </a:ext>
            </a:extLst>
          </p:cNvPr>
          <p:cNvGrpSpPr/>
          <p:nvPr/>
        </p:nvGrpSpPr>
        <p:grpSpPr>
          <a:xfrm>
            <a:off x="15314003" y="1691496"/>
            <a:ext cx="1954621" cy="2526183"/>
            <a:chOff x="7991435" y="1488790"/>
            <a:chExt cx="1954621" cy="2526183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3F738CA-0533-7153-2847-3C2E9A0B9E5A}"/>
                </a:ext>
              </a:extLst>
            </p:cNvPr>
            <p:cNvGrpSpPr/>
            <p:nvPr/>
          </p:nvGrpSpPr>
          <p:grpSpPr>
            <a:xfrm>
              <a:off x="9517734" y="1488790"/>
              <a:ext cx="428322" cy="2526183"/>
              <a:chOff x="9293007" y="1488790"/>
              <a:chExt cx="428322" cy="2526183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5C4D8214-5147-24E6-1E8D-E850AEDC521F}"/>
                  </a:ext>
                </a:extLst>
              </p:cNvPr>
              <p:cNvSpPr/>
              <p:nvPr/>
            </p:nvSpPr>
            <p:spPr>
              <a:xfrm>
                <a:off x="9377726" y="1488790"/>
                <a:ext cx="258884" cy="1899139"/>
              </a:xfrm>
              <a:prstGeom prst="roundRect">
                <a:avLst>
                  <a:gd name="adj" fmla="val 6111"/>
                </a:avLst>
              </a:prstGeom>
              <a:solidFill>
                <a:srgbClr val="B0EAFE">
                  <a:alpha val="60000"/>
                </a:srgbClr>
              </a:solidFill>
              <a:ln>
                <a:solidFill>
                  <a:srgbClr val="5052D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428A748-A507-B235-1343-B170B07B8371}"/>
                  </a:ext>
                </a:extLst>
              </p:cNvPr>
              <p:cNvSpPr txBox="1"/>
              <p:nvPr/>
            </p:nvSpPr>
            <p:spPr>
              <a:xfrm>
                <a:off x="9293007" y="364564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121B27F-85BF-40BF-92CD-ECDBEBA78240}"/>
                </a:ext>
              </a:extLst>
            </p:cNvPr>
            <p:cNvGrpSpPr/>
            <p:nvPr/>
          </p:nvGrpSpPr>
          <p:grpSpPr>
            <a:xfrm>
              <a:off x="8698479" y="1488792"/>
              <a:ext cx="652743" cy="2526181"/>
              <a:chOff x="9160430" y="1494310"/>
              <a:chExt cx="652743" cy="2526181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C435100E-8816-B19B-A812-61111B6D7CD0}"/>
                  </a:ext>
                </a:extLst>
              </p:cNvPr>
              <p:cNvSpPr/>
              <p:nvPr/>
            </p:nvSpPr>
            <p:spPr>
              <a:xfrm>
                <a:off x="9357360" y="1494310"/>
                <a:ext cx="258884" cy="1899139"/>
              </a:xfrm>
              <a:prstGeom prst="roundRect">
                <a:avLst>
                  <a:gd name="adj" fmla="val 6111"/>
                </a:avLst>
              </a:prstGeom>
              <a:solidFill>
                <a:srgbClr val="B0EAFE">
                  <a:alpha val="60000"/>
                </a:srgbClr>
              </a:solidFill>
              <a:ln>
                <a:solidFill>
                  <a:srgbClr val="5052D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48838BD-50ED-E38E-EA2F-3C11C2ECFA83}"/>
                  </a:ext>
                </a:extLst>
              </p:cNvPr>
              <p:cNvSpPr txBox="1"/>
              <p:nvPr/>
            </p:nvSpPr>
            <p:spPr>
              <a:xfrm>
                <a:off x="9160430" y="3651159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1024</a:t>
                </a:r>
                <a:endParaRPr lang="zh-CN" altLang="en-US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682D04F-219C-9BA9-094F-ED60A9E538E3}"/>
                </a:ext>
              </a:extLst>
            </p:cNvPr>
            <p:cNvGrpSpPr/>
            <p:nvPr/>
          </p:nvGrpSpPr>
          <p:grpSpPr>
            <a:xfrm>
              <a:off x="7991435" y="1488792"/>
              <a:ext cx="652743" cy="2526181"/>
              <a:chOff x="9160430" y="1494310"/>
              <a:chExt cx="652743" cy="2526181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81B9B3FC-9338-4571-CD90-087CB02747B5}"/>
                  </a:ext>
                </a:extLst>
              </p:cNvPr>
              <p:cNvSpPr/>
              <p:nvPr/>
            </p:nvSpPr>
            <p:spPr>
              <a:xfrm>
                <a:off x="9357360" y="1494310"/>
                <a:ext cx="258884" cy="1899139"/>
              </a:xfrm>
              <a:prstGeom prst="roundRect">
                <a:avLst>
                  <a:gd name="adj" fmla="val 6111"/>
                </a:avLst>
              </a:prstGeom>
              <a:solidFill>
                <a:srgbClr val="B0EAFE">
                  <a:alpha val="60000"/>
                </a:srgbClr>
              </a:solidFill>
              <a:ln>
                <a:solidFill>
                  <a:srgbClr val="5052D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F8D2C1D-417A-8005-4098-480E1BB5E541}"/>
                  </a:ext>
                </a:extLst>
              </p:cNvPr>
              <p:cNvSpPr txBox="1"/>
              <p:nvPr/>
            </p:nvSpPr>
            <p:spPr>
              <a:xfrm>
                <a:off x="9160430" y="3651159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1024</a:t>
                </a:r>
                <a:endParaRPr lang="zh-CN" altLang="en-US" dirty="0"/>
              </a:p>
            </p:txBody>
          </p:sp>
        </p:grp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8486D77-2659-7F13-FB3D-0255F7EFFB13}"/>
                </a:ext>
              </a:extLst>
            </p:cNvPr>
            <p:cNvSpPr/>
            <p:nvPr/>
          </p:nvSpPr>
          <p:spPr>
            <a:xfrm>
              <a:off x="9248931" y="1488792"/>
              <a:ext cx="258884" cy="1899139"/>
            </a:xfrm>
            <a:prstGeom prst="roundRect">
              <a:avLst>
                <a:gd name="adj" fmla="val 6111"/>
              </a:avLst>
            </a:prstGeom>
            <a:solidFill>
              <a:schemeClr val="bg1">
                <a:alpha val="60000"/>
              </a:scheme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C6B781A2-9113-D489-07B8-EFF0D1148F46}"/>
                </a:ext>
              </a:extLst>
            </p:cNvPr>
            <p:cNvSpPr/>
            <p:nvPr/>
          </p:nvSpPr>
          <p:spPr>
            <a:xfrm>
              <a:off x="8541887" y="1488791"/>
              <a:ext cx="258884" cy="1899139"/>
            </a:xfrm>
            <a:prstGeom prst="roundRect">
              <a:avLst>
                <a:gd name="adj" fmla="val 6111"/>
              </a:avLst>
            </a:prstGeom>
            <a:solidFill>
              <a:schemeClr val="bg1">
                <a:alpha val="60000"/>
              </a:scheme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A4109D2-68A6-3BF0-2707-29DF19CD3C0A}"/>
              </a:ext>
            </a:extLst>
          </p:cNvPr>
          <p:cNvSpPr/>
          <p:nvPr/>
        </p:nvSpPr>
        <p:spPr>
          <a:xfrm>
            <a:off x="15027967" y="1691495"/>
            <a:ext cx="258884" cy="1899139"/>
          </a:xfrm>
          <a:prstGeom prst="roundRect">
            <a:avLst>
              <a:gd name="adj" fmla="val 6111"/>
            </a:avLst>
          </a:prstGeom>
          <a:solidFill>
            <a:srgbClr val="6398F7">
              <a:alpha val="60000"/>
            </a:srgbClr>
          </a:solidFill>
          <a:ln>
            <a:solidFill>
              <a:srgbClr val="5052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5B4306F-0207-B3C0-7C94-584253F4B175}"/>
              </a:ext>
            </a:extLst>
          </p:cNvPr>
          <p:cNvGrpSpPr/>
          <p:nvPr/>
        </p:nvGrpSpPr>
        <p:grpSpPr>
          <a:xfrm>
            <a:off x="12922056" y="1687686"/>
            <a:ext cx="1865641" cy="1902949"/>
            <a:chOff x="7474909" y="1436138"/>
            <a:chExt cx="1865641" cy="1902949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F24784BF-9FE8-C57B-0498-0F2AABB747C6}"/>
                </a:ext>
              </a:extLst>
            </p:cNvPr>
            <p:cNvSpPr/>
            <p:nvPr/>
          </p:nvSpPr>
          <p:spPr>
            <a:xfrm>
              <a:off x="7474909" y="1436138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B702E32-534C-08AB-7D51-00322F3AC7C0}"/>
                </a:ext>
              </a:extLst>
            </p:cNvPr>
            <p:cNvSpPr/>
            <p:nvPr/>
          </p:nvSpPr>
          <p:spPr>
            <a:xfrm>
              <a:off x="7928201" y="1933970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13205AF4-6064-F764-517F-95DF78983325}"/>
                </a:ext>
              </a:extLst>
            </p:cNvPr>
            <p:cNvSpPr/>
            <p:nvPr/>
          </p:nvSpPr>
          <p:spPr>
            <a:xfrm>
              <a:off x="8088416" y="2086373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A780D82-9824-E7D5-D5B4-66F6C476BB20}"/>
                </a:ext>
              </a:extLst>
            </p:cNvPr>
            <p:cNvSpPr/>
            <p:nvPr/>
          </p:nvSpPr>
          <p:spPr>
            <a:xfrm>
              <a:off x="8260550" y="2259087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BCE0638-F08E-CEF2-4CA3-344F993153A7}"/>
                </a:ext>
              </a:extLst>
            </p:cNvPr>
            <p:cNvCxnSpPr>
              <a:cxnSpLocks/>
            </p:cNvCxnSpPr>
            <p:nvPr/>
          </p:nvCxnSpPr>
          <p:spPr>
            <a:xfrm>
              <a:off x="7486206" y="2516138"/>
              <a:ext cx="453292" cy="49783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970852F6-0B4C-BC30-F4E4-8931A84B6A9B}"/>
              </a:ext>
            </a:extLst>
          </p:cNvPr>
          <p:cNvSpPr txBox="1"/>
          <p:nvPr/>
        </p:nvSpPr>
        <p:spPr>
          <a:xfrm>
            <a:off x="13213775" y="3821548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3x3(128x2)</a:t>
            </a:r>
          </a:p>
          <a:p>
            <a:pPr algn="ctr"/>
            <a:r>
              <a:rPr lang="en-US" altLang="zh-CN" dirty="0"/>
              <a:t>Padding=1</a:t>
            </a:r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52DBAA7-1FC5-3894-C7F9-7363566F5C63}"/>
              </a:ext>
            </a:extLst>
          </p:cNvPr>
          <p:cNvGrpSpPr/>
          <p:nvPr/>
        </p:nvGrpSpPr>
        <p:grpSpPr>
          <a:xfrm>
            <a:off x="10915292" y="1687686"/>
            <a:ext cx="1865641" cy="1902949"/>
            <a:chOff x="7474909" y="1436138"/>
            <a:chExt cx="1865641" cy="1902949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6078B7F6-43CB-1BBB-A2DC-3F37DB4802CF}"/>
                </a:ext>
              </a:extLst>
            </p:cNvPr>
            <p:cNvSpPr/>
            <p:nvPr/>
          </p:nvSpPr>
          <p:spPr>
            <a:xfrm>
              <a:off x="7474909" y="1436138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8956EAC9-F73D-1144-EC09-4C81BA97E60C}"/>
                </a:ext>
              </a:extLst>
            </p:cNvPr>
            <p:cNvSpPr/>
            <p:nvPr/>
          </p:nvSpPr>
          <p:spPr>
            <a:xfrm>
              <a:off x="7928201" y="1933970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172E810F-74B8-D029-0F81-8221183316ED}"/>
                </a:ext>
              </a:extLst>
            </p:cNvPr>
            <p:cNvSpPr/>
            <p:nvPr/>
          </p:nvSpPr>
          <p:spPr>
            <a:xfrm>
              <a:off x="8088416" y="2086373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9DB92A97-CC34-BDB0-EB6E-75BD0403D1C1}"/>
                </a:ext>
              </a:extLst>
            </p:cNvPr>
            <p:cNvSpPr/>
            <p:nvPr/>
          </p:nvSpPr>
          <p:spPr>
            <a:xfrm>
              <a:off x="8260550" y="2259087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E953A60-9FFC-B5A7-C80E-237FB69CAB0A}"/>
                </a:ext>
              </a:extLst>
            </p:cNvPr>
            <p:cNvCxnSpPr>
              <a:cxnSpLocks/>
            </p:cNvCxnSpPr>
            <p:nvPr/>
          </p:nvCxnSpPr>
          <p:spPr>
            <a:xfrm>
              <a:off x="7486206" y="2516138"/>
              <a:ext cx="453292" cy="49783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3837BD54-2D67-7220-817F-49255D919613}"/>
              </a:ext>
            </a:extLst>
          </p:cNvPr>
          <p:cNvSpPr txBox="1"/>
          <p:nvPr/>
        </p:nvSpPr>
        <p:spPr>
          <a:xfrm>
            <a:off x="11290075" y="3833408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3x3(192x2)</a:t>
            </a:r>
          </a:p>
          <a:p>
            <a:pPr algn="ctr"/>
            <a:r>
              <a:rPr lang="en-US" altLang="zh-CN" dirty="0"/>
              <a:t>Padding=1</a:t>
            </a:r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2063F0A-3DE2-39D6-C843-EE723CCF6046}"/>
              </a:ext>
            </a:extLst>
          </p:cNvPr>
          <p:cNvGrpSpPr/>
          <p:nvPr/>
        </p:nvGrpSpPr>
        <p:grpSpPr>
          <a:xfrm>
            <a:off x="8935860" y="1687686"/>
            <a:ext cx="1865641" cy="1902949"/>
            <a:chOff x="7474909" y="1436138"/>
            <a:chExt cx="1865641" cy="1902949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F8B194E1-2857-9E27-EA76-EAD704E4FC63}"/>
                </a:ext>
              </a:extLst>
            </p:cNvPr>
            <p:cNvSpPr/>
            <p:nvPr/>
          </p:nvSpPr>
          <p:spPr>
            <a:xfrm>
              <a:off x="7474909" y="1436138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6DCC22A-3543-5109-8487-A44AF8F60AE6}"/>
                </a:ext>
              </a:extLst>
            </p:cNvPr>
            <p:cNvSpPr/>
            <p:nvPr/>
          </p:nvSpPr>
          <p:spPr>
            <a:xfrm>
              <a:off x="7928201" y="1933970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B1E209D5-89A5-8ADB-747E-DFB6EC95559D}"/>
                </a:ext>
              </a:extLst>
            </p:cNvPr>
            <p:cNvSpPr/>
            <p:nvPr/>
          </p:nvSpPr>
          <p:spPr>
            <a:xfrm>
              <a:off x="8088416" y="2086373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2D493516-FB64-803B-845F-1AE0F4F0F58D}"/>
                </a:ext>
              </a:extLst>
            </p:cNvPr>
            <p:cNvSpPr/>
            <p:nvPr/>
          </p:nvSpPr>
          <p:spPr>
            <a:xfrm>
              <a:off x="8260550" y="2259087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7253A91-DF44-E157-2FAE-ABFA02E2C281}"/>
                </a:ext>
              </a:extLst>
            </p:cNvPr>
            <p:cNvCxnSpPr>
              <a:cxnSpLocks/>
            </p:cNvCxnSpPr>
            <p:nvPr/>
          </p:nvCxnSpPr>
          <p:spPr>
            <a:xfrm>
              <a:off x="7486206" y="2516138"/>
              <a:ext cx="453292" cy="49783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256CCE85-C58D-8A36-6BE5-1AB25C977463}"/>
              </a:ext>
            </a:extLst>
          </p:cNvPr>
          <p:cNvSpPr txBox="1"/>
          <p:nvPr/>
        </p:nvSpPr>
        <p:spPr>
          <a:xfrm>
            <a:off x="9255720" y="3837218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3x3(192x2)</a:t>
            </a:r>
          </a:p>
          <a:p>
            <a:pPr algn="ctr"/>
            <a:r>
              <a:rPr lang="en-US" altLang="zh-CN" dirty="0"/>
              <a:t>Padding=1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591BD1F-3D0C-512C-A6F3-679901908287}"/>
              </a:ext>
            </a:extLst>
          </p:cNvPr>
          <p:cNvSpPr/>
          <p:nvPr/>
        </p:nvSpPr>
        <p:spPr>
          <a:xfrm>
            <a:off x="8458026" y="1687686"/>
            <a:ext cx="258884" cy="1899139"/>
          </a:xfrm>
          <a:prstGeom prst="roundRect">
            <a:avLst>
              <a:gd name="adj" fmla="val 6111"/>
            </a:avLst>
          </a:prstGeom>
          <a:solidFill>
            <a:srgbClr val="6398F7">
              <a:alpha val="60000"/>
            </a:srgbClr>
          </a:solidFill>
          <a:ln>
            <a:solidFill>
              <a:srgbClr val="5052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3CCBE18-B9BB-2B70-0999-AA4FF8BD2AB7}"/>
              </a:ext>
            </a:extLst>
          </p:cNvPr>
          <p:cNvGrpSpPr/>
          <p:nvPr/>
        </p:nvGrpSpPr>
        <p:grpSpPr>
          <a:xfrm>
            <a:off x="6350897" y="1683876"/>
            <a:ext cx="1865641" cy="1902949"/>
            <a:chOff x="7474909" y="1436138"/>
            <a:chExt cx="1865641" cy="1902949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0E3EFE5C-F6A9-90E8-D727-09982D82379F}"/>
                </a:ext>
              </a:extLst>
            </p:cNvPr>
            <p:cNvSpPr/>
            <p:nvPr/>
          </p:nvSpPr>
          <p:spPr>
            <a:xfrm>
              <a:off x="7474909" y="1436138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AD70AB4B-02D1-58A1-B37D-4176C10A7C03}"/>
                </a:ext>
              </a:extLst>
            </p:cNvPr>
            <p:cNvSpPr/>
            <p:nvPr/>
          </p:nvSpPr>
          <p:spPr>
            <a:xfrm>
              <a:off x="7928201" y="1933970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693880E9-B35F-65EC-0E33-C7FAF861E539}"/>
                </a:ext>
              </a:extLst>
            </p:cNvPr>
            <p:cNvSpPr/>
            <p:nvPr/>
          </p:nvSpPr>
          <p:spPr>
            <a:xfrm>
              <a:off x="8088416" y="2086373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4086AD18-DD12-7583-376F-587495DE4549}"/>
                </a:ext>
              </a:extLst>
            </p:cNvPr>
            <p:cNvSpPr/>
            <p:nvPr/>
          </p:nvSpPr>
          <p:spPr>
            <a:xfrm>
              <a:off x="8260550" y="2259087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4BED742-B7D5-7588-C49A-ACCCE0BEE99E}"/>
                </a:ext>
              </a:extLst>
            </p:cNvPr>
            <p:cNvCxnSpPr>
              <a:cxnSpLocks/>
            </p:cNvCxnSpPr>
            <p:nvPr/>
          </p:nvCxnSpPr>
          <p:spPr>
            <a:xfrm>
              <a:off x="7486206" y="2516138"/>
              <a:ext cx="453292" cy="49783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C64FBC05-BBC3-C41D-1AC4-9173CF2523F5}"/>
              </a:ext>
            </a:extLst>
          </p:cNvPr>
          <p:cNvSpPr txBox="1"/>
          <p:nvPr/>
        </p:nvSpPr>
        <p:spPr>
          <a:xfrm>
            <a:off x="6559703" y="3843876"/>
            <a:ext cx="1226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5x5(128x2)</a:t>
            </a:r>
          </a:p>
          <a:p>
            <a:pPr algn="ctr"/>
            <a:r>
              <a:rPr lang="en-US" altLang="zh-CN" dirty="0"/>
              <a:t>Stride=1</a:t>
            </a:r>
          </a:p>
          <a:p>
            <a:pPr algn="ctr"/>
            <a:r>
              <a:rPr lang="en-US" altLang="zh-CN" dirty="0"/>
              <a:t>Padding=2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D656BA1-6F39-2632-6AD6-BDD5E1EB0EEE}"/>
              </a:ext>
            </a:extLst>
          </p:cNvPr>
          <p:cNvSpPr txBox="1"/>
          <p:nvPr/>
        </p:nvSpPr>
        <p:spPr>
          <a:xfrm>
            <a:off x="14672340" y="870628"/>
            <a:ext cx="97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3x3</a:t>
            </a:r>
          </a:p>
          <a:p>
            <a:pPr algn="ctr"/>
            <a:r>
              <a:rPr lang="en-US" altLang="zh-CN" dirty="0"/>
              <a:t>Stride=2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5188D78-FA8F-9BC3-CBC7-FAA4619BE4FC}"/>
              </a:ext>
            </a:extLst>
          </p:cNvPr>
          <p:cNvSpPr txBox="1"/>
          <p:nvPr/>
        </p:nvSpPr>
        <p:spPr>
          <a:xfrm>
            <a:off x="8102399" y="870628"/>
            <a:ext cx="97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2x2</a:t>
            </a:r>
          </a:p>
          <a:p>
            <a:pPr algn="ctr"/>
            <a:r>
              <a:rPr lang="en-US" altLang="zh-CN" dirty="0"/>
              <a:t>Stride=2</a:t>
            </a:r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F57BFFA5-C3B5-C3CC-EB62-E50B2B220246}"/>
              </a:ext>
            </a:extLst>
          </p:cNvPr>
          <p:cNvSpPr/>
          <p:nvPr/>
        </p:nvSpPr>
        <p:spPr>
          <a:xfrm>
            <a:off x="5867533" y="1687686"/>
            <a:ext cx="258884" cy="1899139"/>
          </a:xfrm>
          <a:prstGeom prst="roundRect">
            <a:avLst>
              <a:gd name="adj" fmla="val 6111"/>
            </a:avLst>
          </a:prstGeom>
          <a:solidFill>
            <a:srgbClr val="6398F7">
              <a:alpha val="60000"/>
            </a:srgbClr>
          </a:solidFill>
          <a:ln>
            <a:solidFill>
              <a:srgbClr val="5052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E1ECFDE-E7A4-4C07-F455-9A60FEFE4460}"/>
              </a:ext>
            </a:extLst>
          </p:cNvPr>
          <p:cNvGrpSpPr/>
          <p:nvPr/>
        </p:nvGrpSpPr>
        <p:grpSpPr>
          <a:xfrm>
            <a:off x="3760404" y="1683876"/>
            <a:ext cx="1865641" cy="1902949"/>
            <a:chOff x="7474909" y="1436138"/>
            <a:chExt cx="1865641" cy="1902949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FDBDAC22-0126-B225-33E4-D0DBBF49854C}"/>
                </a:ext>
              </a:extLst>
            </p:cNvPr>
            <p:cNvSpPr/>
            <p:nvPr/>
          </p:nvSpPr>
          <p:spPr>
            <a:xfrm>
              <a:off x="7474909" y="1436138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7D1C3B53-39C3-B095-F89F-691F8BC12529}"/>
                </a:ext>
              </a:extLst>
            </p:cNvPr>
            <p:cNvSpPr/>
            <p:nvPr/>
          </p:nvSpPr>
          <p:spPr>
            <a:xfrm>
              <a:off x="7928201" y="1933970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81176702-1086-CF54-1320-31646384ABD2}"/>
                </a:ext>
              </a:extLst>
            </p:cNvPr>
            <p:cNvSpPr/>
            <p:nvPr/>
          </p:nvSpPr>
          <p:spPr>
            <a:xfrm>
              <a:off x="8088416" y="2086373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3F04583B-8EF6-3BBD-C66B-E529C7C6BCE6}"/>
                </a:ext>
              </a:extLst>
            </p:cNvPr>
            <p:cNvSpPr/>
            <p:nvPr/>
          </p:nvSpPr>
          <p:spPr>
            <a:xfrm>
              <a:off x="8260550" y="2259087"/>
              <a:ext cx="1080000" cy="1080000"/>
            </a:xfrm>
            <a:prstGeom prst="roundRect">
              <a:avLst>
                <a:gd name="adj" fmla="val 3642"/>
              </a:avLst>
            </a:prstGeom>
            <a:solidFill>
              <a:srgbClr val="98BAFA">
                <a:alpha val="60000"/>
              </a:srgbClr>
            </a:solidFill>
            <a:ln>
              <a:solidFill>
                <a:srgbClr val="505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620A7FD-63BA-3650-2F80-AA6FC1BC6E87}"/>
                </a:ext>
              </a:extLst>
            </p:cNvPr>
            <p:cNvCxnSpPr>
              <a:cxnSpLocks/>
            </p:cNvCxnSpPr>
            <p:nvPr/>
          </p:nvCxnSpPr>
          <p:spPr>
            <a:xfrm>
              <a:off x="7486206" y="2516138"/>
              <a:ext cx="453292" cy="49783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8D98FCF4-A115-79CB-7920-262511CE9D47}"/>
              </a:ext>
            </a:extLst>
          </p:cNvPr>
          <p:cNvSpPr txBox="1"/>
          <p:nvPr/>
        </p:nvSpPr>
        <p:spPr>
          <a:xfrm>
            <a:off x="3998128" y="3843876"/>
            <a:ext cx="1168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5x5(48x2)</a:t>
            </a:r>
          </a:p>
          <a:p>
            <a:pPr algn="ctr"/>
            <a:r>
              <a:rPr lang="en-US" altLang="zh-CN" dirty="0"/>
              <a:t>Stride=1</a:t>
            </a:r>
          </a:p>
          <a:p>
            <a:pPr algn="ctr"/>
            <a:r>
              <a:rPr lang="en-US" altLang="zh-CN" dirty="0"/>
              <a:t>Padding=2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A1020E9-3955-1117-C327-90989F3F81AD}"/>
              </a:ext>
            </a:extLst>
          </p:cNvPr>
          <p:cNvSpPr txBox="1"/>
          <p:nvPr/>
        </p:nvSpPr>
        <p:spPr>
          <a:xfrm>
            <a:off x="5511906" y="870628"/>
            <a:ext cx="97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2x2</a:t>
            </a:r>
          </a:p>
          <a:p>
            <a:pPr algn="ctr"/>
            <a:r>
              <a:rPr lang="en-US" altLang="zh-CN" dirty="0"/>
              <a:t>Stride=2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EA2E838-18F4-F647-EECB-0E29E3F4B102}"/>
              </a:ext>
            </a:extLst>
          </p:cNvPr>
          <p:cNvSpPr/>
          <p:nvPr/>
        </p:nvSpPr>
        <p:spPr>
          <a:xfrm>
            <a:off x="4840404" y="5556220"/>
            <a:ext cx="360000" cy="360000"/>
          </a:xfrm>
          <a:prstGeom prst="roundRect">
            <a:avLst>
              <a:gd name="adj" fmla="val 6111"/>
            </a:avLst>
          </a:prstGeom>
          <a:solidFill>
            <a:srgbClr val="98BAFA">
              <a:alpha val="60000"/>
            </a:srgbClr>
          </a:solidFill>
          <a:ln>
            <a:solidFill>
              <a:srgbClr val="5052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F15ED48-3F81-459F-F7A8-450FBC1B01DC}"/>
              </a:ext>
            </a:extLst>
          </p:cNvPr>
          <p:cNvSpPr txBox="1"/>
          <p:nvPr/>
        </p:nvSpPr>
        <p:spPr>
          <a:xfrm>
            <a:off x="5300199" y="5566001"/>
            <a:ext cx="19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Convolution Layers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6B54D37-1F4C-CC5C-52CD-897F30B94E1D}"/>
              </a:ext>
            </a:extLst>
          </p:cNvPr>
          <p:cNvSpPr/>
          <p:nvPr/>
        </p:nvSpPr>
        <p:spPr>
          <a:xfrm>
            <a:off x="7496181" y="5556220"/>
            <a:ext cx="360000" cy="360000"/>
          </a:xfrm>
          <a:prstGeom prst="roundRect">
            <a:avLst>
              <a:gd name="adj" fmla="val 6111"/>
            </a:avLst>
          </a:prstGeom>
          <a:solidFill>
            <a:srgbClr val="B0EAFE">
              <a:alpha val="60000"/>
            </a:srgbClr>
          </a:solidFill>
          <a:ln>
            <a:solidFill>
              <a:srgbClr val="5052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7A9F2D8-E90B-986A-F388-DC6F53103749}"/>
              </a:ext>
            </a:extLst>
          </p:cNvPr>
          <p:cNvSpPr txBox="1"/>
          <p:nvPr/>
        </p:nvSpPr>
        <p:spPr>
          <a:xfrm>
            <a:off x="7955976" y="5566001"/>
            <a:ext cx="232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Fully Connected Layers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4772C9BE-82FF-FB97-5F90-D13A16ACA0DD}"/>
              </a:ext>
            </a:extLst>
          </p:cNvPr>
          <p:cNvSpPr/>
          <p:nvPr/>
        </p:nvSpPr>
        <p:spPr>
          <a:xfrm>
            <a:off x="10319829" y="5556220"/>
            <a:ext cx="360000" cy="360000"/>
          </a:xfrm>
          <a:prstGeom prst="roundRect">
            <a:avLst>
              <a:gd name="adj" fmla="val 6111"/>
            </a:avLst>
          </a:prstGeom>
          <a:solidFill>
            <a:srgbClr val="FFFFFF">
              <a:alpha val="60000"/>
            </a:srgbClr>
          </a:solidFill>
          <a:ln>
            <a:solidFill>
              <a:srgbClr val="5052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D5E1CAD-04E6-D467-9420-0D310F851BA7}"/>
              </a:ext>
            </a:extLst>
          </p:cNvPr>
          <p:cNvSpPr txBox="1"/>
          <p:nvPr/>
        </p:nvSpPr>
        <p:spPr>
          <a:xfrm>
            <a:off x="10779624" y="5566001"/>
            <a:ext cx="1607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Dropout Layers</a:t>
            </a:r>
            <a:endParaRPr lang="zh-CN" altLang="en-US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AE79ABA5-58A0-804E-FAEA-68620AD75D53}"/>
              </a:ext>
            </a:extLst>
          </p:cNvPr>
          <p:cNvSpPr/>
          <p:nvPr/>
        </p:nvSpPr>
        <p:spPr>
          <a:xfrm>
            <a:off x="12628221" y="5566001"/>
            <a:ext cx="360000" cy="360000"/>
          </a:xfrm>
          <a:prstGeom prst="roundRect">
            <a:avLst>
              <a:gd name="adj" fmla="val 6111"/>
            </a:avLst>
          </a:prstGeom>
          <a:solidFill>
            <a:srgbClr val="6398F7">
              <a:alpha val="60000"/>
            </a:srgbClr>
          </a:solidFill>
          <a:ln>
            <a:solidFill>
              <a:srgbClr val="5052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B03FCD1-3E37-566B-AC2A-B8BA079B7461}"/>
              </a:ext>
            </a:extLst>
          </p:cNvPr>
          <p:cNvSpPr txBox="1"/>
          <p:nvPr/>
        </p:nvSpPr>
        <p:spPr>
          <a:xfrm>
            <a:off x="13088016" y="5575782"/>
            <a:ext cx="19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Max-polling Layers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73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</TotalTime>
  <Words>60</Words>
  <Application>Microsoft Office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Ice Azur</dc:creator>
  <cp:lastModifiedBy>Ice Azur</cp:lastModifiedBy>
  <cp:revision>1</cp:revision>
  <dcterms:created xsi:type="dcterms:W3CDTF">2023-06-13T16:17:51Z</dcterms:created>
  <dcterms:modified xsi:type="dcterms:W3CDTF">2023-06-13T16:59:33Z</dcterms:modified>
</cp:coreProperties>
</file>