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62732" y="609600"/>
            <a:ext cx="5781328" cy="5813741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1231903"/>
            <a:ext cx="0" cy="549624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582598"/>
            <a:ext cx="178085" cy="46595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58628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1688215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30" y="165239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handleBirthdayListEvent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6245386" y="1474366"/>
            <a:ext cx="1237837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BirthdayListEvent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848774" y="186224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781799" y="2637106"/>
            <a:ext cx="162133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943953" y="2716585"/>
            <a:ext cx="105704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961891" y="2941145"/>
            <a:ext cx="102117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99183" y="23775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getBirthdayList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54512" y="14222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ADB085D-2826-4D13-840C-591B8C709902}"/>
              </a:ext>
            </a:extLst>
          </p:cNvPr>
          <p:cNvSpPr/>
          <p:nvPr/>
        </p:nvSpPr>
        <p:spPr>
          <a:xfrm>
            <a:off x="1020409" y="843214"/>
            <a:ext cx="1188640" cy="39680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A96AFDFD-C41C-4D52-B768-9C280947CBC8}"/>
              </a:ext>
            </a:extLst>
          </p:cNvPr>
          <p:cNvSpPr/>
          <p:nvPr/>
        </p:nvSpPr>
        <p:spPr>
          <a:xfrm>
            <a:off x="2713044" y="847933"/>
            <a:ext cx="2058663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birthdayPlaceholder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StackPane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6A3127-0207-4E16-87FA-829A35FA83B6}"/>
              </a:ext>
            </a:extLst>
          </p:cNvPr>
          <p:cNvSpPr/>
          <p:nvPr/>
        </p:nvSpPr>
        <p:spPr>
          <a:xfrm>
            <a:off x="3680083" y="1661918"/>
            <a:ext cx="164728" cy="7752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B82B1F-BCBD-494D-8BFA-626362D3FA2B}"/>
              </a:ext>
            </a:extLst>
          </p:cNvPr>
          <p:cNvSpPr/>
          <p:nvPr/>
        </p:nvSpPr>
        <p:spPr>
          <a:xfrm>
            <a:off x="4370328" y="3147390"/>
            <a:ext cx="1320538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BirthdayList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E7EA40-057E-47CB-8371-4E2114918C1B}"/>
              </a:ext>
            </a:extLst>
          </p:cNvPr>
          <p:cNvCxnSpPr>
            <a:cxnSpLocks/>
          </p:cNvCxnSpPr>
          <p:nvPr/>
        </p:nvCxnSpPr>
        <p:spPr>
          <a:xfrm>
            <a:off x="3757442" y="1294830"/>
            <a:ext cx="8083" cy="53668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EA416C-92F6-4F2F-A168-30BBD5D752A9}"/>
              </a:ext>
            </a:extLst>
          </p:cNvPr>
          <p:cNvSpPr txBox="1"/>
          <p:nvPr/>
        </p:nvSpPr>
        <p:spPr>
          <a:xfrm>
            <a:off x="3429000" y="190173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removeAll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B9293E-E010-459A-B101-42E0C8C0C817}"/>
              </a:ext>
            </a:extLst>
          </p:cNvPr>
          <p:cNvCxnSpPr>
            <a:cxnSpLocks/>
          </p:cNvCxnSpPr>
          <p:nvPr/>
        </p:nvCxnSpPr>
        <p:spPr>
          <a:xfrm flipV="1">
            <a:off x="1676919" y="2421946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16D166-3AF3-45E1-87C7-621C35DC4CFE}"/>
              </a:ext>
            </a:extLst>
          </p:cNvPr>
          <p:cNvCxnSpPr>
            <a:cxnSpLocks/>
          </p:cNvCxnSpPr>
          <p:nvPr/>
        </p:nvCxnSpPr>
        <p:spPr>
          <a:xfrm>
            <a:off x="1670186" y="2637106"/>
            <a:ext cx="51116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5EC68DE8-CDC9-4CCB-B8DA-3BB340B04303}"/>
              </a:ext>
            </a:extLst>
          </p:cNvPr>
          <p:cNvSpPr/>
          <p:nvPr/>
        </p:nvSpPr>
        <p:spPr>
          <a:xfrm>
            <a:off x="7558862" y="153442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DC3BA6D-6D31-4636-9942-14A8D1AE0412}"/>
              </a:ext>
            </a:extLst>
          </p:cNvPr>
          <p:cNvCxnSpPr/>
          <p:nvPr/>
        </p:nvCxnSpPr>
        <p:spPr>
          <a:xfrm>
            <a:off x="8074114" y="182897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FD1EF2B-5227-409F-8A01-A453206CC9A2}"/>
              </a:ext>
            </a:extLst>
          </p:cNvPr>
          <p:cNvSpPr/>
          <p:nvPr/>
        </p:nvSpPr>
        <p:spPr>
          <a:xfrm>
            <a:off x="7996155" y="2716585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36448B-854E-403A-9633-204DE46B4550}"/>
              </a:ext>
            </a:extLst>
          </p:cNvPr>
          <p:cNvCxnSpPr>
            <a:cxnSpLocks/>
          </p:cNvCxnSpPr>
          <p:nvPr/>
        </p:nvCxnSpPr>
        <p:spPr>
          <a:xfrm>
            <a:off x="1692000" y="3039880"/>
            <a:ext cx="506798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D471B7-B9D2-4226-ACF7-120458CA54F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70185" y="3370838"/>
            <a:ext cx="2700143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70E878-059C-4CC0-9846-0E1D85F11A47}"/>
              </a:ext>
            </a:extLst>
          </p:cNvPr>
          <p:cNvCxnSpPr>
            <a:cxnSpLocks/>
          </p:cNvCxnSpPr>
          <p:nvPr/>
        </p:nvCxnSpPr>
        <p:spPr>
          <a:xfrm>
            <a:off x="5045445" y="3594287"/>
            <a:ext cx="8598" cy="20639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4DAB9B3-F6D3-422F-8C58-A56177AC9AAD}"/>
              </a:ext>
            </a:extLst>
          </p:cNvPr>
          <p:cNvSpPr/>
          <p:nvPr/>
        </p:nvSpPr>
        <p:spPr>
          <a:xfrm>
            <a:off x="3775911" y="1852332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99D9D03-CF96-48E3-A341-5955093A373D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H="1">
            <a:off x="3750409" y="1673955"/>
            <a:ext cx="215223" cy="191148"/>
          </a:xfrm>
          <a:prstGeom prst="bentConnector3">
            <a:avLst>
              <a:gd name="adj1" fmla="val 86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CFB6019-BA3B-45BA-88FD-B4BABEB86A97}"/>
              </a:ext>
            </a:extLst>
          </p:cNvPr>
          <p:cNvCxnSpPr>
            <a:cxnSpLocks/>
          </p:cNvCxnSpPr>
          <p:nvPr/>
        </p:nvCxnSpPr>
        <p:spPr>
          <a:xfrm rot="5400000">
            <a:off x="3824755" y="2235530"/>
            <a:ext cx="131167" cy="91054"/>
          </a:xfrm>
          <a:prstGeom prst="bentConnector3">
            <a:avLst>
              <a:gd name="adj1" fmla="val 1066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A45778-A3B8-4304-9844-BFD723482A06}"/>
              </a:ext>
            </a:extLst>
          </p:cNvPr>
          <p:cNvSpPr/>
          <p:nvPr/>
        </p:nvSpPr>
        <p:spPr>
          <a:xfrm>
            <a:off x="4955466" y="3594286"/>
            <a:ext cx="166662" cy="989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8C0268-89A3-4678-8FA7-FFC9CCDEC29F}"/>
              </a:ext>
            </a:extLst>
          </p:cNvPr>
          <p:cNvSpPr txBox="1"/>
          <p:nvPr/>
        </p:nvSpPr>
        <p:spPr>
          <a:xfrm>
            <a:off x="5232598" y="3909623"/>
            <a:ext cx="15368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parseBirthdaysFromObservableList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360912-47C2-42B3-8222-CC97AEB0C63F}"/>
              </a:ext>
            </a:extLst>
          </p:cNvPr>
          <p:cNvSpPr/>
          <p:nvPr/>
        </p:nvSpPr>
        <p:spPr>
          <a:xfrm>
            <a:off x="5059582" y="3884815"/>
            <a:ext cx="186622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4FA6B0F2-958B-4E50-95E2-905DC61673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4353" y="3746707"/>
            <a:ext cx="217045" cy="10878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05A1A1E-A9D1-4BE6-BC3C-BC0C772C2021}"/>
              </a:ext>
            </a:extLst>
          </p:cNvPr>
          <p:cNvCxnSpPr>
            <a:cxnSpLocks/>
          </p:cNvCxnSpPr>
          <p:nvPr/>
        </p:nvCxnSpPr>
        <p:spPr>
          <a:xfrm rot="5400000">
            <a:off x="5108427" y="4268012"/>
            <a:ext cx="131167" cy="9105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93C03A-6F06-4464-AB20-943D5BCE0542}"/>
              </a:ext>
            </a:extLst>
          </p:cNvPr>
          <p:cNvCxnSpPr>
            <a:cxnSpLocks/>
          </p:cNvCxnSpPr>
          <p:nvPr/>
        </p:nvCxnSpPr>
        <p:spPr>
          <a:xfrm>
            <a:off x="1669953" y="4566608"/>
            <a:ext cx="326185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9F3E461-5B0C-4600-BE9E-792E8C36A359}"/>
              </a:ext>
            </a:extLst>
          </p:cNvPr>
          <p:cNvSpPr/>
          <p:nvPr/>
        </p:nvSpPr>
        <p:spPr>
          <a:xfrm>
            <a:off x="3662474" y="4636922"/>
            <a:ext cx="164728" cy="7752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B02C4F-7E84-4737-84A8-50F6B4874EF9}"/>
              </a:ext>
            </a:extLst>
          </p:cNvPr>
          <p:cNvSpPr txBox="1"/>
          <p:nvPr/>
        </p:nvSpPr>
        <p:spPr>
          <a:xfrm>
            <a:off x="3844810" y="4924772"/>
            <a:ext cx="560440" cy="21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add()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7DDC0-3D88-4920-8304-35033D3F92AC}"/>
              </a:ext>
            </a:extLst>
          </p:cNvPr>
          <p:cNvSpPr/>
          <p:nvPr/>
        </p:nvSpPr>
        <p:spPr>
          <a:xfrm>
            <a:off x="3758302" y="4827336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6403CDC-D29B-4EA3-A3BA-CBE0E236D62A}"/>
              </a:ext>
            </a:extLst>
          </p:cNvPr>
          <p:cNvCxnSpPr>
            <a:cxnSpLocks/>
            <a:stCxn id="142" idx="0"/>
          </p:cNvCxnSpPr>
          <p:nvPr/>
        </p:nvCxnSpPr>
        <p:spPr>
          <a:xfrm rot="16200000" flipH="1">
            <a:off x="3732800" y="4648959"/>
            <a:ext cx="215223" cy="191148"/>
          </a:xfrm>
          <a:prstGeom prst="bentConnector3">
            <a:avLst>
              <a:gd name="adj1" fmla="val 86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5479719-D0A8-43C3-9CF0-B05F266B95BE}"/>
              </a:ext>
            </a:extLst>
          </p:cNvPr>
          <p:cNvCxnSpPr>
            <a:cxnSpLocks/>
          </p:cNvCxnSpPr>
          <p:nvPr/>
        </p:nvCxnSpPr>
        <p:spPr>
          <a:xfrm rot="5400000">
            <a:off x="3807146" y="5210534"/>
            <a:ext cx="131167" cy="91054"/>
          </a:xfrm>
          <a:prstGeom prst="bentConnector3">
            <a:avLst>
              <a:gd name="adj1" fmla="val 1066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949B510-8869-4C0D-BAC1-31914ABD9923}"/>
              </a:ext>
            </a:extLst>
          </p:cNvPr>
          <p:cNvCxnSpPr>
            <a:cxnSpLocks/>
          </p:cNvCxnSpPr>
          <p:nvPr/>
        </p:nvCxnSpPr>
        <p:spPr>
          <a:xfrm flipV="1">
            <a:off x="1635453" y="4658583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F2B0264-DC66-42F4-A0F4-3477655EBA33}"/>
              </a:ext>
            </a:extLst>
          </p:cNvPr>
          <p:cNvSpPr txBox="1"/>
          <p:nvPr/>
        </p:nvSpPr>
        <p:spPr>
          <a:xfrm>
            <a:off x="2157517" y="47093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C0F967A-D1A5-4A9F-AB83-8C7E5A1915B7}"/>
              </a:ext>
            </a:extLst>
          </p:cNvPr>
          <p:cNvCxnSpPr>
            <a:cxnSpLocks/>
          </p:cNvCxnSpPr>
          <p:nvPr/>
        </p:nvCxnSpPr>
        <p:spPr>
          <a:xfrm flipV="1">
            <a:off x="1659121" y="5392314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DB2B9A-7A98-4943-9220-4632838C1EAB}"/>
              </a:ext>
            </a:extLst>
          </p:cNvPr>
          <p:cNvSpPr/>
          <p:nvPr/>
        </p:nvSpPr>
        <p:spPr>
          <a:xfrm>
            <a:off x="3672619" y="5548472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9EB92D-135C-448F-9E53-64CC57D0D9AE}"/>
              </a:ext>
            </a:extLst>
          </p:cNvPr>
          <p:cNvCxnSpPr>
            <a:cxnSpLocks/>
          </p:cNvCxnSpPr>
          <p:nvPr/>
        </p:nvCxnSpPr>
        <p:spPr>
          <a:xfrm flipV="1">
            <a:off x="1653251" y="5582332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4FD9FCD-09B2-4A60-B167-02CEBB50DA21}"/>
              </a:ext>
            </a:extLst>
          </p:cNvPr>
          <p:cNvSpPr txBox="1"/>
          <p:nvPr/>
        </p:nvSpPr>
        <p:spPr>
          <a:xfrm>
            <a:off x="2154512" y="561510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toFront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F46B7F-B3FA-485D-8447-77A0F4655CD3}"/>
              </a:ext>
            </a:extLst>
          </p:cNvPr>
          <p:cNvCxnSpPr>
            <a:cxnSpLocks/>
          </p:cNvCxnSpPr>
          <p:nvPr/>
        </p:nvCxnSpPr>
        <p:spPr>
          <a:xfrm flipV="1">
            <a:off x="1669029" y="5944690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9A08990-68EF-499B-A692-E8BB583661CC}"/>
              </a:ext>
            </a:extLst>
          </p:cNvPr>
          <p:cNvCxnSpPr>
            <a:cxnSpLocks/>
          </p:cNvCxnSpPr>
          <p:nvPr/>
        </p:nvCxnSpPr>
        <p:spPr>
          <a:xfrm>
            <a:off x="418160" y="6242108"/>
            <a:ext cx="10455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76</cp:revision>
  <dcterms:created xsi:type="dcterms:W3CDTF">2016-07-22T14:33:02Z</dcterms:created>
  <dcterms:modified xsi:type="dcterms:W3CDTF">2018-03-25T14:35:58Z</dcterms:modified>
</cp:coreProperties>
</file>