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599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066800"/>
            <a:ext cx="7543800" cy="4566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46931" y="3105718"/>
            <a:ext cx="1570828" cy="34988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019432" y="1417740"/>
            <a:ext cx="861251" cy="4435424"/>
          </a:xfrm>
          <a:prstGeom prst="bentConnector3">
            <a:avLst>
              <a:gd name="adj1" fmla="val -7483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23716" y="3093688"/>
            <a:ext cx="1578312" cy="36646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15930" y="316484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08917" y="325384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8944" y="325261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27542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4220351" y="2760681"/>
            <a:ext cx="407191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617853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220351" y="2453949"/>
            <a:ext cx="397502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83752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19800" y="3030669"/>
            <a:ext cx="293877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476630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062191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302175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29969" y="486741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endCxn id="122" idx="1"/>
          </p:cNvCxnSpPr>
          <p:nvPr/>
        </p:nvCxnSpPr>
        <p:spPr>
          <a:xfrm rot="16200000" flipH="1">
            <a:off x="1058072" y="4068897"/>
            <a:ext cx="1358098" cy="58569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6019238" y="2209534"/>
            <a:ext cx="404117" cy="8929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465497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5497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30286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03697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>
            <a:extLst>
              <a:ext uri="{FF2B5EF4-FFF2-40B4-BE49-F238E27FC236}">
                <a16:creationId xmlns:a16="http://schemas.microsoft.com/office/drawing/2014/main" id="{DF7DD848-CF99-4464-9D87-AFA8C6BAA382}"/>
              </a:ext>
            </a:extLst>
          </p:cNvPr>
          <p:cNvCxnSpPr>
            <a:cxnSpLocks/>
            <a:stCxn id="78" idx="3"/>
            <a:endCxn id="53" idx="1"/>
          </p:cNvCxnSpPr>
          <p:nvPr/>
        </p:nvCxnSpPr>
        <p:spPr>
          <a:xfrm>
            <a:off x="7277995" y="3034891"/>
            <a:ext cx="443706" cy="9622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095D0090-8CF4-45FF-AC84-0F77B93A92AE}"/>
              </a:ext>
            </a:extLst>
          </p:cNvPr>
          <p:cNvSpPr/>
          <p:nvPr/>
        </p:nvSpPr>
        <p:spPr>
          <a:xfrm>
            <a:off x="7721701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76D5EF6D-FCC2-0747-8417-DB0894F6D4D8}"/>
              </a:ext>
            </a:extLst>
          </p:cNvPr>
          <p:cNvSpPr/>
          <p:nvPr/>
        </p:nvSpPr>
        <p:spPr>
          <a:xfrm>
            <a:off x="4601729" y="134134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UniqueAliasList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C1253F9-1BA2-EA46-814E-F7D577F531E0}"/>
              </a:ext>
            </a:extLst>
          </p:cNvPr>
          <p:cNvCxnSpPr>
            <a:cxnSpLocks/>
          </p:cNvCxnSpPr>
          <p:nvPr/>
        </p:nvCxnSpPr>
        <p:spPr>
          <a:xfrm flipV="1">
            <a:off x="4250860" y="1515583"/>
            <a:ext cx="351649" cy="12576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CF17ECC3-20C1-3F44-9AFD-0AE23786E25D}"/>
              </a:ext>
            </a:extLst>
          </p:cNvPr>
          <p:cNvSpPr/>
          <p:nvPr/>
        </p:nvSpPr>
        <p:spPr>
          <a:xfrm>
            <a:off x="6308626" y="134294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Alias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791017F0-DFB4-E149-BC6F-CAF2C30B087F}"/>
              </a:ext>
            </a:extLst>
          </p:cNvPr>
          <p:cNvSpPr/>
          <p:nvPr/>
        </p:nvSpPr>
        <p:spPr>
          <a:xfrm>
            <a:off x="5778701" y="14288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9031926-0904-8343-A94B-0EBCEB90075F}"/>
              </a:ext>
            </a:extLst>
          </p:cNvPr>
          <p:cNvCxnSpPr/>
          <p:nvPr/>
        </p:nvCxnSpPr>
        <p:spPr>
          <a:xfrm>
            <a:off x="6014749" y="1515548"/>
            <a:ext cx="293877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807421-1253-6A47-9539-7B06DFADEDF3}"/>
              </a:ext>
            </a:extLst>
          </p:cNvPr>
          <p:cNvSpPr txBox="1"/>
          <p:nvPr/>
        </p:nvSpPr>
        <p:spPr>
          <a:xfrm>
            <a:off x="6130205" y="15827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1A2D7A-7808-A142-8769-FC56B5D5EF93}"/>
              </a:ext>
            </a:extLst>
          </p:cNvPr>
          <p:cNvSpPr txBox="1"/>
          <p:nvPr/>
        </p:nvSpPr>
        <p:spPr>
          <a:xfrm>
            <a:off x="4410966" y="12573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422C3A-1661-48CA-A8AD-8E6866FC253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654064" y="380685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lowchart: Decision 96">
            <a:extLst>
              <a:ext uri="{FF2B5EF4-FFF2-40B4-BE49-F238E27FC236}">
                <a16:creationId xmlns:a16="http://schemas.microsoft.com/office/drawing/2014/main" id="{EAC8CF8B-0C0E-4A08-8D9E-35CF729F9CFC}"/>
              </a:ext>
            </a:extLst>
          </p:cNvPr>
          <p:cNvSpPr/>
          <p:nvPr/>
        </p:nvSpPr>
        <p:spPr>
          <a:xfrm>
            <a:off x="2418016" y="37201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A1EAA2-D9E3-46A4-9D49-83447EE0B03E}"/>
              </a:ext>
            </a:extLst>
          </p:cNvPr>
          <p:cNvSpPr txBox="1"/>
          <p:nvPr/>
        </p:nvSpPr>
        <p:spPr>
          <a:xfrm>
            <a:off x="2654064" y="38663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4997BA9A-F15D-4E26-BA8B-F5F7703BCBA9}"/>
              </a:ext>
            </a:extLst>
          </p:cNvPr>
          <p:cNvSpPr/>
          <p:nvPr/>
        </p:nvSpPr>
        <p:spPr>
          <a:xfrm>
            <a:off x="2874838" y="3646317"/>
            <a:ext cx="6384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Building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559F1943-0BB8-4A47-B635-1E4E0AF69CD5}"/>
              </a:ext>
            </a:extLst>
          </p:cNvPr>
          <p:cNvSpPr/>
          <p:nvPr/>
        </p:nvSpPr>
        <p:spPr>
          <a:xfrm>
            <a:off x="4452960" y="3717562"/>
            <a:ext cx="287026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C12790-66AC-49A6-9CFB-93A6ACA56C1E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3747697" y="38168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A2D6BECB-24E0-4655-87C5-A4E88C235E94}"/>
              </a:ext>
            </a:extLst>
          </p:cNvPr>
          <p:cNvSpPr/>
          <p:nvPr/>
        </p:nvSpPr>
        <p:spPr>
          <a:xfrm>
            <a:off x="3511649" y="37301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5E5A08-7C85-4DE3-91CC-3F6134DA79CD}"/>
              </a:ext>
            </a:extLst>
          </p:cNvPr>
          <p:cNvSpPr txBox="1"/>
          <p:nvPr/>
        </p:nvSpPr>
        <p:spPr>
          <a:xfrm>
            <a:off x="3731240" y="38559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E5E88ABF-651A-4B65-8F78-59948AA8CBB6}"/>
              </a:ext>
            </a:extLst>
          </p:cNvPr>
          <p:cNvSpPr/>
          <p:nvPr/>
        </p:nvSpPr>
        <p:spPr>
          <a:xfrm>
            <a:off x="3952014" y="3635922"/>
            <a:ext cx="51348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Room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6415BBA5-22EB-456E-AF68-3DC3C1217768}"/>
              </a:ext>
            </a:extLst>
          </p:cNvPr>
          <p:cNvSpPr/>
          <p:nvPr/>
        </p:nvSpPr>
        <p:spPr>
          <a:xfrm>
            <a:off x="5431316" y="3714471"/>
            <a:ext cx="287026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88B210-7615-4034-8D7E-0BDE2AD6085B}"/>
              </a:ext>
            </a:extLst>
          </p:cNvPr>
          <p:cNvCxnSpPr>
            <a:cxnSpLocks/>
            <a:stCxn id="88" idx="3"/>
            <a:endCxn id="110" idx="1"/>
          </p:cNvCxnSpPr>
          <p:nvPr/>
        </p:nvCxnSpPr>
        <p:spPr>
          <a:xfrm>
            <a:off x="4739986" y="3804252"/>
            <a:ext cx="179169" cy="28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9F7D40F-DF6D-4939-AA3B-67A5A6DE4553}"/>
              </a:ext>
            </a:extLst>
          </p:cNvPr>
          <p:cNvSpPr txBox="1"/>
          <p:nvPr/>
        </p:nvSpPr>
        <p:spPr>
          <a:xfrm>
            <a:off x="4698381" y="3851210"/>
            <a:ext cx="23013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4C7FEF61-BD42-4181-9694-3375E6895E8E}"/>
              </a:ext>
            </a:extLst>
          </p:cNvPr>
          <p:cNvSpPr/>
          <p:nvPr/>
        </p:nvSpPr>
        <p:spPr>
          <a:xfrm>
            <a:off x="4919155" y="3631158"/>
            <a:ext cx="51348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Week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77C77EA-B5A8-4A01-9628-312422DAF982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5718342" y="3801161"/>
            <a:ext cx="189257" cy="337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F034F12-BE68-4101-999D-4785EBEA8FB1}"/>
              </a:ext>
            </a:extLst>
          </p:cNvPr>
          <p:cNvSpPr txBox="1"/>
          <p:nvPr/>
        </p:nvSpPr>
        <p:spPr>
          <a:xfrm>
            <a:off x="5733585" y="3851210"/>
            <a:ext cx="23013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F40D7CBB-D74B-4EB8-B2AB-E31CA7EBF93A}"/>
              </a:ext>
            </a:extLst>
          </p:cNvPr>
          <p:cNvSpPr/>
          <p:nvPr/>
        </p:nvSpPr>
        <p:spPr>
          <a:xfrm>
            <a:off x="5907599" y="3631158"/>
            <a:ext cx="7036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WeekDay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45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66</cp:revision>
  <dcterms:created xsi:type="dcterms:W3CDTF">2016-07-22T14:33:02Z</dcterms:created>
  <dcterms:modified xsi:type="dcterms:W3CDTF">2018-04-03T18:50:43Z</dcterms:modified>
</cp:coreProperties>
</file>