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>
        <p:scale>
          <a:sx n="135" d="100"/>
          <a:sy n="135" d="100"/>
        </p:scale>
        <p:origin x="960" y="-4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85799" y="1981201"/>
            <a:ext cx="8005309" cy="2133599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24289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231072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503311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74019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03479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4572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97033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67431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945150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722136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338309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168474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421052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200242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964194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941913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718899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165237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566909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7791154" y="2777143"/>
            <a:ext cx="251809" cy="235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288378" y="2305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286021" y="290422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767616" y="3077605"/>
            <a:ext cx="518405" cy="256185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A8C42B29-DDC5-514A-BCF4-7CAA4462AA0D}"/>
              </a:ext>
            </a:extLst>
          </p:cNvPr>
          <p:cNvSpPr/>
          <p:nvPr/>
        </p:nvSpPr>
        <p:spPr>
          <a:xfrm>
            <a:off x="7286021" y="346707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XmlAdaptedAlias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>
            <a:extLst>
              <a:ext uri="{FF2B5EF4-FFF2-40B4-BE49-F238E27FC236}">
                <a16:creationId xmlns:a16="http://schemas.microsoft.com/office/drawing/2014/main" id="{9C75F75B-DF7B-EC46-A6E0-3B868873FA9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67569" y="3398972"/>
            <a:ext cx="518452" cy="24148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18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Jing Yin</cp:lastModifiedBy>
  <cp:revision>61</cp:revision>
  <dcterms:created xsi:type="dcterms:W3CDTF">2016-07-22T14:33:02Z</dcterms:created>
  <dcterms:modified xsi:type="dcterms:W3CDTF">2018-03-19T07:12:14Z</dcterms:modified>
</cp:coreProperties>
</file>