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7" d="100"/>
          <a:sy n="97" d="100"/>
        </p:scale>
        <p:origin x="48" y="-13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974402" y="3485412"/>
            <a:ext cx="104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62783" y="421767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2053593" y="3230557"/>
            <a:ext cx="901464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41781" y="3047908"/>
            <a:ext cx="2050096" cy="5262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613470" y="2687333"/>
            <a:ext cx="1317833" cy="5151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97416" y="3870728"/>
            <a:ext cx="107295" cy="8234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50ECE6AA-BF83-469B-AE5B-225A6A375CB4}"/>
              </a:ext>
            </a:extLst>
          </p:cNvPr>
          <p:cNvSpPr/>
          <p:nvPr/>
        </p:nvSpPr>
        <p:spPr>
          <a:xfrm>
            <a:off x="2592525" y="365106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A4525834-5246-4F67-8B26-73ACEA221F2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 flipV="1">
            <a:off x="3686160" y="3603833"/>
            <a:ext cx="288242" cy="1656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F1918F0C-9020-408E-B183-73073A05F3D2}"/>
              </a:ext>
            </a:extLst>
          </p:cNvPr>
          <p:cNvCxnSpPr>
            <a:cxnSpLocks/>
            <a:stCxn id="16" idx="3"/>
          </p:cNvCxnSpPr>
          <p:nvPr/>
        </p:nvCxnSpPr>
        <p:spPr>
          <a:xfrm rot="5400000">
            <a:off x="3868899" y="2123986"/>
            <a:ext cx="1499056" cy="182308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EF3C6991-2DEC-4F99-A3A9-F1121B2D240A}"/>
              </a:ext>
            </a:extLst>
          </p:cNvPr>
          <p:cNvSpPr/>
          <p:nvPr/>
        </p:nvSpPr>
        <p:spPr>
          <a:xfrm>
            <a:off x="3962783" y="3836885"/>
            <a:ext cx="104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BirthdayList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9E318F79-EA9F-43F7-9754-4E287E7663D0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4452405" y="2869933"/>
            <a:ext cx="1636151" cy="5345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3DAE4C40-D984-4A46-A10D-31EC7B0AD5F3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3686160" y="3769489"/>
            <a:ext cx="276623" cy="1858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2018-03-25T13:09:50Z</dcterms:modified>
</cp:coreProperties>
</file>